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Joris Baiutti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If, else if,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if(true){do stuff}</a:t>
            </a:r>
            <a:endParaRPr lang="en-GB" dirty="0"/>
          </a:p>
          <a:p>
            <a:r>
              <a:rPr lang="en-GB" dirty="0" smtClean="0"/>
              <a:t>else if(true){do other stuff}</a:t>
            </a:r>
          </a:p>
          <a:p>
            <a:r>
              <a:rPr lang="en-GB" dirty="0" smtClean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0;i &lt; 10;i++){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smtClean="0"/>
              <a:t>);}</a:t>
            </a:r>
          </a:p>
          <a:p>
            <a:r>
              <a:rPr lang="en-GB" smtClean="0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HTML/CSS/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Engine</a:t>
            </a:r>
          </a:p>
          <a:p>
            <a:r>
              <a:rPr lang="en-GB" dirty="0" smtClean="0"/>
              <a:t>Possibilities</a:t>
            </a:r>
          </a:p>
          <a:p>
            <a:r>
              <a:rPr lang="en-GB" dirty="0" smtClean="0"/>
              <a:t>Where should you use JavaScript</a:t>
            </a:r>
          </a:p>
          <a:p>
            <a:r>
              <a:rPr lang="en-GB" dirty="0" smtClean="0"/>
              <a:t>Runs mostly on client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</a:t>
            </a:r>
            <a:r>
              <a:rPr lang="en-GB" dirty="0" err="1" smtClean="0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</a:t>
            </a:r>
          </a:p>
          <a:p>
            <a:r>
              <a:rPr lang="en-GB" dirty="0" smtClean="0"/>
              <a:t>ES6</a:t>
            </a:r>
          </a:p>
          <a:p>
            <a:r>
              <a:rPr lang="en-GB" dirty="0" smtClean="0"/>
              <a:t>ES7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How to run JavaScript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reference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Inline</a:t>
            </a:r>
          </a:p>
          <a:p>
            <a:r>
              <a:rPr lang="en-GB" dirty="0" smtClean="0"/>
              <a:t>Script-Block</a:t>
            </a:r>
          </a:p>
          <a:p>
            <a:r>
              <a:rPr lang="en-GB" dirty="0" smtClean="0"/>
              <a:t>Separate File</a:t>
            </a:r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Chrome</a:t>
            </a:r>
          </a:p>
          <a:p>
            <a:r>
              <a:rPr lang="en-GB" dirty="0" smtClean="0"/>
              <a:t>Sublime Text </a:t>
            </a:r>
            <a:r>
              <a:rPr lang="en-GB" dirty="0" smtClean="0">
                <a:hlinkClick r:id="rId2"/>
              </a:rPr>
              <a:t>https://www.sublimetext.com/</a:t>
            </a:r>
            <a:endParaRPr lang="en-GB" dirty="0" smtClean="0"/>
          </a:p>
          <a:p>
            <a:r>
              <a:rPr lang="en-GB" dirty="0" smtClean="0"/>
              <a:t>Visual Studio Code </a:t>
            </a:r>
            <a:r>
              <a:rPr lang="en-GB" dirty="0" smtClean="0">
                <a:hlinkClick r:id="rId3"/>
              </a:rPr>
              <a:t>https://code.visualstudio.com/</a:t>
            </a:r>
            <a:endParaRPr lang="en-GB" dirty="0" smtClean="0"/>
          </a:p>
          <a:p>
            <a:r>
              <a:rPr lang="en-GB" dirty="0" smtClean="0"/>
              <a:t>IntelliJ </a:t>
            </a:r>
            <a:r>
              <a:rPr lang="en-GB" dirty="0" smtClean="0">
                <a:hlinkClick r:id="rId4"/>
              </a:rPr>
              <a:t>https://www.jetbrains.com/idea/</a:t>
            </a:r>
            <a:endParaRPr lang="en-GB" dirty="0" smtClean="0"/>
          </a:p>
          <a:p>
            <a:r>
              <a:rPr lang="en-GB" dirty="0" smtClean="0"/>
              <a:t>Notepad 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like C or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 </a:t>
            </a:r>
            <a:r>
              <a:rPr lang="en-GB" dirty="0" err="1" smtClean="0"/>
              <a:t>var</a:t>
            </a:r>
            <a:r>
              <a:rPr lang="en-GB" dirty="0" smtClean="0"/>
              <a:t> x; </a:t>
            </a:r>
            <a:r>
              <a:rPr lang="en-GB" dirty="0" err="1" smtClean="0"/>
              <a:t>var</a:t>
            </a:r>
            <a:r>
              <a:rPr lang="en-GB" dirty="0" smtClean="0"/>
              <a:t> y = 10; </a:t>
            </a:r>
            <a:r>
              <a:rPr lang="en-GB" dirty="0" err="1" smtClean="0"/>
              <a:t>var</a:t>
            </a:r>
            <a:r>
              <a:rPr lang="en-GB" dirty="0" smtClean="0"/>
              <a:t> z = “Hello”;</a:t>
            </a:r>
          </a:p>
          <a:p>
            <a:r>
              <a:rPr lang="en-GB" dirty="0" smtClean="0"/>
              <a:t>ES6 let, </a:t>
            </a:r>
            <a:r>
              <a:rPr lang="en-GB" dirty="0" err="1" smtClean="0"/>
              <a:t>const</a:t>
            </a:r>
            <a:endParaRPr lang="en-GB" dirty="0"/>
          </a:p>
          <a:p>
            <a:r>
              <a:rPr lang="en-GB" dirty="0" smtClean="0"/>
              <a:t>let no re-declaring, different Scope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no re-declaring, no re-assignment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130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JavaScript</vt:lpstr>
      <vt:lpstr>Overview JavaScript</vt:lpstr>
      <vt:lpstr>PowerPoint Presentation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Joris Baiutti</cp:lastModifiedBy>
  <cp:revision>5</cp:revision>
  <dcterms:created xsi:type="dcterms:W3CDTF">2017-01-25T06:50:42Z</dcterms:created>
  <dcterms:modified xsi:type="dcterms:W3CDTF">2017-01-25T07:42:25Z</dcterms:modified>
</cp:coreProperties>
</file>