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57" r:id="rId4"/>
    <p:sldId id="262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5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241015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3822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863241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55612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 smtClean="0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57797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24378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3365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74963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34924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6041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</a:t>
            </a:r>
            <a:r>
              <a:rPr lang="nl-NL" dirty="0" err="1" smtClean="0"/>
              <a:t>modeltekst</a:t>
            </a:r>
            <a:r>
              <a:rPr lang="nl-NL" dirty="0" smtClean="0"/>
              <a:t>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25-5-2016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>
            <a:normAutofit/>
          </a:bodyPr>
          <a:lstStyle/>
          <a:p>
            <a:r>
              <a:rPr lang="nl-NL" sz="7200" dirty="0" smtClean="0"/>
              <a:t>Project Mobiele Apps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4"/>
            <a:ext cx="9604375" cy="108398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nl-NL" dirty="0" err="1" smtClean="0"/>
              <a:t>Weather</a:t>
            </a:r>
            <a:r>
              <a:rPr lang="nl-NL" dirty="0" smtClean="0"/>
              <a:t> Forecast App							Elias Jans</a:t>
            </a:r>
          </a:p>
          <a:p>
            <a:pPr>
              <a:spcBef>
                <a:spcPct val="0"/>
              </a:spcBef>
            </a:pPr>
            <a:r>
              <a:rPr lang="nl-NL" dirty="0" smtClean="0"/>
              <a:t>25/05									       2ICT1</a:t>
            </a:r>
          </a:p>
        </p:txBody>
      </p:sp>
      <p:pic>
        <p:nvPicPr>
          <p:cNvPr id="4" name="Afbeelding 3" descr="http://icons.iconarchive.com/icons/large-icons/large-weather/512/partly-cloudy-day-ic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86231"/>
            <a:ext cx="436245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code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295400" y="1646238"/>
            <a:ext cx="794582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BE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Ophalen weervoorspelling 		</a:t>
            </a:r>
            <a:r>
              <a:rPr lang="nl-BE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OpenWeatherMap</a:t>
            </a:r>
            <a:endParaRPr lang="nl-BE" sz="2000" kern="1000" dirty="0" smtClean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BE" sz="2000" kern="1000" dirty="0">
                <a:solidFill>
                  <a:srgbClr val="595959"/>
                </a:solidFill>
                <a:effectLst/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nl-BE" sz="2000" kern="1000" dirty="0" smtClean="0">
                <a:solidFill>
                  <a:srgbClr val="595959"/>
                </a:solidFill>
                <a:effectLst/>
                <a:ea typeface="Cambria" panose="02040503050406030204" pitchFamily="18" charset="0"/>
                <a:cs typeface="Arial" panose="020B0604020202020204" pitchFamily="34" charset="0"/>
              </a:rPr>
              <a:t>				API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BE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nl-BE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Genereert </a:t>
            </a:r>
            <a:r>
              <a:rPr lang="nl-BE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Json</a:t>
            </a:r>
            <a:r>
              <a:rPr lang="nl-BE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 data</a:t>
            </a:r>
            <a:endParaRPr lang="en-US" sz="2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Pijl-rechts 1"/>
          <p:cNvSpPr/>
          <p:nvPr/>
        </p:nvSpPr>
        <p:spPr>
          <a:xfrm>
            <a:off x="4430486" y="1763485"/>
            <a:ext cx="139337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code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1295400" y="1646238"/>
            <a:ext cx="7945820" cy="400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Pagina’s:								-    </a:t>
            </a: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MainPage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	-    </a:t>
            </a: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DataPage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	-    </a:t>
            </a: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MapPage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	-    MapPage2						                 	-    </a:t>
            </a: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ItemPage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Klassen: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WeatherObject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DateConverter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LocationService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Pijl-links 2"/>
          <p:cNvSpPr/>
          <p:nvPr/>
        </p:nvSpPr>
        <p:spPr>
          <a:xfrm>
            <a:off x="4016830" y="2203761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jl-links 7"/>
          <p:cNvSpPr/>
          <p:nvPr/>
        </p:nvSpPr>
        <p:spPr>
          <a:xfrm>
            <a:off x="4506688" y="5367012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jl-links 9"/>
          <p:cNvSpPr/>
          <p:nvPr/>
        </p:nvSpPr>
        <p:spPr>
          <a:xfrm>
            <a:off x="4506686" y="4627359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jl-links 10"/>
          <p:cNvSpPr/>
          <p:nvPr/>
        </p:nvSpPr>
        <p:spPr>
          <a:xfrm>
            <a:off x="4016830" y="2569779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jl-links 11"/>
          <p:cNvSpPr/>
          <p:nvPr/>
        </p:nvSpPr>
        <p:spPr>
          <a:xfrm>
            <a:off x="4490361" y="4984429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jl-links 12"/>
          <p:cNvSpPr/>
          <p:nvPr/>
        </p:nvSpPr>
        <p:spPr>
          <a:xfrm>
            <a:off x="4016830" y="3685041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jl-links 13"/>
          <p:cNvSpPr/>
          <p:nvPr/>
        </p:nvSpPr>
        <p:spPr>
          <a:xfrm>
            <a:off x="4016830" y="3277646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jl-links 14"/>
          <p:cNvSpPr/>
          <p:nvPr/>
        </p:nvSpPr>
        <p:spPr>
          <a:xfrm>
            <a:off x="4016830" y="2945388"/>
            <a:ext cx="859972" cy="14628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8" grpId="0" animBg="1"/>
      <p:bldP spid="8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ik geleerd heb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295400" y="1646238"/>
            <a:ext cx="79458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Werken met databinding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Beter zicht over </a:t>
            </a:r>
            <a:r>
              <a:rPr lang="nl-NL" sz="2000" dirty="0" err="1" smtClean="0"/>
              <a:t>Json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Windows Phone: navigatie, </a:t>
            </a:r>
            <a:r>
              <a:rPr lang="nl-NL" sz="2000" dirty="0" err="1" smtClean="0"/>
              <a:t>mapcontrol</a:t>
            </a:r>
            <a:r>
              <a:rPr lang="nl-NL" sz="20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Algemeen programmeren: breakpoints, stap voor stap…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Opzoeken op het internet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3003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>
          <a:xfrm>
            <a:off x="1295400" y="2541588"/>
            <a:ext cx="9601200" cy="2743200"/>
          </a:xfrm>
        </p:spPr>
        <p:txBody>
          <a:bodyPr>
            <a:normAutofit/>
          </a:bodyPr>
          <a:lstStyle/>
          <a:p>
            <a:r>
              <a:rPr lang="nl-NL" sz="7200" dirty="0" smtClean="0"/>
              <a:t>Bedankt voor uw aandacht!</a:t>
            </a:r>
          </a:p>
        </p:txBody>
      </p:sp>
      <p:sp>
        <p:nvSpPr>
          <p:cNvPr id="2150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0838"/>
            <a:ext cx="9601200" cy="4572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nl-NL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dirty="0" smtClean="0"/>
              <a:t>Wat is de app?</a:t>
            </a:r>
          </a:p>
          <a:p>
            <a:pPr>
              <a:buClr>
                <a:srgbClr val="D15A3E"/>
              </a:buClr>
            </a:pPr>
            <a:r>
              <a:rPr lang="nl-NL" dirty="0" smtClean="0"/>
              <a:t>Hoe gebruik je de app?</a:t>
            </a:r>
          </a:p>
          <a:p>
            <a:pPr>
              <a:buClr>
                <a:srgbClr val="D15A3E"/>
              </a:buClr>
            </a:pPr>
            <a:r>
              <a:rPr lang="nl-NL" dirty="0" smtClean="0"/>
              <a:t>Algemene code</a:t>
            </a:r>
          </a:p>
          <a:p>
            <a:pPr>
              <a:buClr>
                <a:srgbClr val="D15A3E"/>
              </a:buClr>
            </a:pPr>
            <a:r>
              <a:rPr lang="nl-NL" dirty="0" smtClean="0"/>
              <a:t>Wat ik geleerd heb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de app?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Weervoorspelling komende 7 dagen</a:t>
            </a:r>
          </a:p>
          <a:p>
            <a:r>
              <a:rPr lang="nl-BE" dirty="0" smtClean="0"/>
              <a:t>Handmatig een locatie ingeven of huidige locatie opvragen</a:t>
            </a:r>
          </a:p>
          <a:p>
            <a:r>
              <a:rPr lang="nl-BE" dirty="0" smtClean="0"/>
              <a:t>Temperatuureenheid selecteren</a:t>
            </a:r>
          </a:p>
          <a:p>
            <a:r>
              <a:rPr lang="nl-BE" dirty="0" smtClean="0"/>
              <a:t>Temperaturen van de 7 dagen, gesorteerd op datum</a:t>
            </a:r>
          </a:p>
          <a:p>
            <a:r>
              <a:rPr lang="nl-BE" dirty="0" smtClean="0"/>
              <a:t>Meer informatie van een gekozen dag: windsnelheid, luchtvochtigheid…</a:t>
            </a:r>
          </a:p>
          <a:p>
            <a:r>
              <a:rPr lang="nl-BE" dirty="0" smtClean="0"/>
              <a:t>Weersmap opvragen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0321"/>
            <a:ext cx="2509345" cy="4320000"/>
          </a:xfrm>
          <a:prstGeom prst="rect">
            <a:avLst/>
          </a:prstGeom>
        </p:spPr>
      </p:pic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gebruik je de app?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804745" y="1730321"/>
            <a:ext cx="7945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Opstartscherm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Handmatig locatie ingeven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Huidige locatie opvragen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Temperatuureenheid selecteren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6117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gebruik je de app?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804745" y="1730321"/>
            <a:ext cx="7945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Datum, beginnend vandaag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Weersomschrijving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Verschillende temperaturen</a:t>
            </a:r>
            <a:endParaRPr lang="en-US" sz="2000" dirty="0"/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0320"/>
            <a:ext cx="25092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0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gebruik je de app?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804745" y="1730321"/>
            <a:ext cx="79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Meer informatie van de geselecteerde dag</a:t>
            </a:r>
            <a:endParaRPr lang="en-US" sz="2000" dirty="0"/>
          </a:p>
        </p:txBody>
      </p:sp>
      <p:pic>
        <p:nvPicPr>
          <p:cNvPr id="5" name="Afbeelding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45" y="1730321"/>
            <a:ext cx="25092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13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gebruik je de app?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804745" y="1730321"/>
            <a:ext cx="794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Weermap</a:t>
            </a:r>
            <a:endParaRPr lang="en-US" sz="2000" dirty="0"/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30320"/>
            <a:ext cx="2509200" cy="4320000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17" y="2214514"/>
            <a:ext cx="2111441" cy="3835806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827" y="2808513"/>
            <a:ext cx="5501738" cy="32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43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code</a:t>
            </a:r>
          </a:p>
        </p:txBody>
      </p:sp>
      <p:pic>
        <p:nvPicPr>
          <p:cNvPr id="8" name="Afbeelding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09523"/>
            <a:ext cx="2914650" cy="4238625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257066" y="1809523"/>
            <a:ext cx="7945820" cy="400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Pagina’s</a:t>
            </a:r>
            <a:r>
              <a:rPr lang="nl-NL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		-    </a:t>
            </a:r>
            <a:r>
              <a:rPr lang="nl-NL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MainPage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</a:t>
            </a:r>
            <a:r>
              <a:rPr lang="nl-NL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-    </a:t>
            </a:r>
            <a:r>
              <a:rPr lang="nl-NL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DataPage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		</a:t>
            </a:r>
            <a:r>
              <a:rPr lang="nl-NL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-    </a:t>
            </a:r>
            <a:r>
              <a:rPr lang="nl-NL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MapPage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			</a:t>
            </a:r>
            <a:r>
              <a:rPr lang="nl-NL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		-    MapPage2						                 	-    </a:t>
            </a:r>
            <a:r>
              <a:rPr lang="nl-NL" sz="2000" kern="1000" dirty="0" err="1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ItemPage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nl-NL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Klassen</a:t>
            </a:r>
            <a:r>
              <a:rPr lang="nl-NL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WeatherObject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Aft>
                <a:spcPts val="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DateConverter</a:t>
            </a:r>
            <a:endParaRPr lang="en-US" sz="2000" kern="1000" dirty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20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nl-NL" sz="2000" kern="1000" dirty="0" err="1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LocationService</a:t>
            </a:r>
            <a:endParaRPr lang="en-US" sz="2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Afbeelding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67" y="1516130"/>
            <a:ext cx="2509200" cy="4442597"/>
          </a:xfrm>
          <a:prstGeom prst="rect">
            <a:avLst/>
          </a:prstGeom>
        </p:spPr>
      </p:pic>
      <p:pic>
        <p:nvPicPr>
          <p:cNvPr id="7" name="Afbeelding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67" y="1526301"/>
            <a:ext cx="2509200" cy="4422254"/>
          </a:xfrm>
          <a:prstGeom prst="rect">
            <a:avLst/>
          </a:prstGeom>
        </p:spPr>
      </p:pic>
      <p:pic>
        <p:nvPicPr>
          <p:cNvPr id="10" name="Afbeelding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67" y="1543251"/>
            <a:ext cx="2509200" cy="4452769"/>
          </a:xfrm>
          <a:prstGeom prst="rect">
            <a:avLst/>
          </a:prstGeom>
        </p:spPr>
      </p:pic>
      <p:pic>
        <p:nvPicPr>
          <p:cNvPr id="12" name="Tijdelijke aanduiding voor inhoud 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6467" y="1516129"/>
            <a:ext cx="2509345" cy="444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43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Algemene code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257066" y="1809523"/>
            <a:ext cx="794582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BE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HTML </a:t>
            </a:r>
            <a:r>
              <a:rPr lang="nl-BE" sz="2000" kern="1000" dirty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bestand </a:t>
            </a:r>
            <a:r>
              <a:rPr lang="nl-BE" sz="2000" kern="1000" dirty="0" smtClean="0">
                <a:solidFill>
                  <a:srgbClr val="595959"/>
                </a:solidFill>
                <a:ea typeface="Cambria" panose="02040503050406030204" pitchFamily="18" charset="0"/>
                <a:cs typeface="Arial" panose="020B0604020202020204" pitchFamily="34" charset="0"/>
              </a:rPr>
              <a:t>met HTML, CSS &amp; Javascript voor de map</a:t>
            </a: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nl-BE" sz="2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nl-BE" sz="2000" kern="1000" dirty="0" smtClean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nl-BE" sz="2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nl-BE" sz="2000" kern="1000" dirty="0" smtClean="0">
              <a:solidFill>
                <a:srgbClr val="595959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BE" sz="2000" kern="1000" dirty="0" err="1" smtClean="0">
                <a:solidFill>
                  <a:srgbClr val="595959"/>
                </a:solidFill>
                <a:effectLst/>
                <a:ea typeface="Cambria" panose="02040503050406030204" pitchFamily="18" charset="0"/>
                <a:cs typeface="Arial" panose="020B0604020202020204" pitchFamily="34" charset="0"/>
              </a:rPr>
              <a:t>NuGet</a:t>
            </a:r>
            <a:r>
              <a:rPr lang="nl-BE" sz="2000" kern="1000" dirty="0" smtClean="0">
                <a:solidFill>
                  <a:srgbClr val="595959"/>
                </a:solidFill>
                <a:effectLst/>
                <a:ea typeface="Cambria" panose="02040503050406030204" pitchFamily="18" charset="0"/>
                <a:cs typeface="Arial" panose="020B0604020202020204" pitchFamily="34" charset="0"/>
              </a:rPr>
              <a:t> Package </a:t>
            </a:r>
            <a:r>
              <a:rPr lang="nl-BE" sz="2000" kern="1000" dirty="0" err="1" smtClean="0">
                <a:solidFill>
                  <a:srgbClr val="595959"/>
                </a:solidFill>
                <a:effectLst/>
                <a:ea typeface="Cambria" panose="02040503050406030204" pitchFamily="18" charset="0"/>
                <a:cs typeface="Arial" panose="020B0604020202020204" pitchFamily="34" charset="0"/>
              </a:rPr>
              <a:t>Newtonsoft.Json</a:t>
            </a:r>
            <a:endParaRPr lang="en-US" sz="2000" kern="1000" dirty="0">
              <a:solidFill>
                <a:srgbClr val="595959"/>
              </a:solidFill>
              <a:effectLst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Afbeelding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09522"/>
            <a:ext cx="2961666" cy="1989591"/>
          </a:xfrm>
          <a:prstGeom prst="rect">
            <a:avLst/>
          </a:prstGeom>
        </p:spPr>
      </p:pic>
      <p:pic>
        <p:nvPicPr>
          <p:cNvPr id="6" name="Afbeelding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2396"/>
            <a:ext cx="2961666" cy="10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24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177</Words>
  <Application>Microsoft Office PowerPoint</Application>
  <PresentationFormat>Breedbeeld</PresentationFormat>
  <Paragraphs>59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Cambria</vt:lpstr>
      <vt:lpstr>Ppt0000021</vt:lpstr>
      <vt:lpstr>Project Mobiele Apps</vt:lpstr>
      <vt:lpstr>Inhoud</vt:lpstr>
      <vt:lpstr>Wat is de app?</vt:lpstr>
      <vt:lpstr>Hoe gebruik je de app?</vt:lpstr>
      <vt:lpstr>Hoe gebruik je de app?</vt:lpstr>
      <vt:lpstr>Hoe gebruik je de app?</vt:lpstr>
      <vt:lpstr>Hoe gebruik je de app?</vt:lpstr>
      <vt:lpstr>Algemene code</vt:lpstr>
      <vt:lpstr>Algemene code</vt:lpstr>
      <vt:lpstr>Algemene code</vt:lpstr>
      <vt:lpstr>Algemene code</vt:lpstr>
      <vt:lpstr>Wat ik geleerd heb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2016-05-24T15:49:50Z</dcterms:created>
  <dcterms:modified xsi:type="dcterms:W3CDTF">2016-05-25T10:41:33Z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