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74" r:id="rId7"/>
    <p:sldId id="263" r:id="rId8"/>
    <p:sldId id="266" r:id="rId9"/>
    <p:sldId id="271" r:id="rId10"/>
    <p:sldId id="270" r:id="rId11"/>
    <p:sldId id="27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93F69-1E1C-40FF-91BC-6105F7438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F30EEC-4201-4ADF-9D91-FB6F2EC6B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1785C5-BAD2-42ED-93E0-83C333DA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F54D6-C123-4343-95AA-B1F58C67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07086A-D945-4783-B50B-6EF683A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58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16270-5D7A-45A0-8D1E-F42213A2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7AB9DA-2ABA-4F08-90BA-2CF0E16A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EFB96F-E84D-41D7-891E-10A3F6EC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87FD65-95DC-4297-B0B2-8DF4D149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494F30-AE21-491C-A368-AA60DF01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4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95EEF6-E39F-4FF0-A7B9-DD2C7EB5A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F7C9CF-6403-48B0-B837-E37FF245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61B6F-7544-4489-8120-4E1079A2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069755-B666-418E-A7B5-1858627F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38E14-F472-427A-8E42-57532352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1FCFB-9E35-41AF-A7E1-1760A7B0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3C538B-41AC-439A-86D7-A72329BD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E750A-CABC-4CEB-B410-97F998D5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7B02EA-2EDF-4AB4-87F8-4F476E4F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A40FAA-75C3-472B-9E49-17D03C4E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57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39866-DF94-478E-A922-D3AB33EE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BBF605-ECF6-4921-97ED-43E10945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9AC51C-1969-4380-BD70-5A423C5F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7605C-FED7-44A5-B068-689CA7A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30D6F-079F-4C57-98A6-8F098C33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5F028-5374-4834-9D08-3110D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F6B7E-B695-43DF-8E6D-F9FA54EF8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9A5150-6BA8-4601-92D1-1FB22BA6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6B4455-A414-4382-A4DB-5004BCA8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75D12-BBD2-431E-B10C-A7E82ECE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FD0301-6C60-4071-8AD9-056C308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3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BD413-25FA-41BE-946B-3D5E153A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D1A9E2-22CA-4162-9BA9-41FCB545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FBD4F5-B10F-4C18-8562-239ECC84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1A6260-CB69-4A48-AF27-95260647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60EE7F-CD67-4D0D-BB3C-B071AD03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762F12-47D1-4185-81A8-1EE50FF3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146270-A10F-450F-A22F-42E2778A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D5B0DA-5C93-4254-BE9B-8BB40EA1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3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8809A-2720-4692-9347-653843A7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811342-40FB-4DFE-9F47-C7BB3809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CE7E14-DF6D-4F22-84B7-B5EAB1D6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2C743A-A92C-4896-AFF4-D718C4F9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16E5A4-F3CD-4F92-8360-A7BEFD14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9939B6-0A79-4B0D-AB56-8A034524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CDFCC6-E349-466D-B9CC-6F2E3603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51546-B9AA-4133-ACEA-0D3C9EF8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E4C961-5DB2-42E6-8093-B4E78005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2B8B72-7F78-4C93-AB09-EA064B2E2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6C2624-D2A7-4F9E-9DD3-99A568CB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2669AA-8345-4063-A797-91221BBD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37708C-CD90-4153-8928-177C2C44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2763B-1083-471B-9C4E-55DA7CAE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DEAC9A-F2BA-4D54-A75A-432C8611E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309C23-1275-4905-A50E-4ECB5759F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D6B3E4-F81B-4EB7-BD5E-167D101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2A2BEF-4086-45A4-80FF-2C3F1F83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66739F-8B58-43F3-A40A-115051F5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8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D23559-7CE6-47C2-9D22-0A213CA6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E8B5C3-B614-48C1-9CFB-996BC35C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E0974-F941-4F3F-BA66-B451A38FD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891C-A2E3-4FDE-8E8E-9202106E761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C8BBCF-BE14-40EB-AC38-B95023D6A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490B35-B89C-4B56-AEF1-53EB48DC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8416-73D2-4931-ABFB-1B3B798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4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fJCU4f8wfWS0DyOb4N1OtYNESTJJa4iI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53E3D-6BA5-45EA-B999-A36E847F3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3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EB74D8-E906-4491-B6D4-456BD5561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2021/5/5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71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03FC-47D1-449B-9D95-15E0B595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Loader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檢查方式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3D6F8-E34D-4FFE-A154-348F04B5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29" y="2430066"/>
            <a:ext cx="9989342" cy="199786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3779933-571C-4FB5-8F0D-04924B56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85" y="4695221"/>
            <a:ext cx="5425690" cy="19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1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B82E5-C5B4-4C6F-B32A-13384E59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</a:t>
            </a:r>
            <a:r>
              <a:rPr lang="zh-TW" altLang="en-US" dirty="0"/>
              <a:t>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6F7AA-99EC-4E41-966E-09C15638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https://drive.google.com/drive/folders/1fJCU4f8wfWS0DyOb4N1OtYNESTJJa4iI?usp=sharing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E6180-35FD-43CF-964E-18EF86A3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肺炎檢測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C0CD063-C2E1-42BD-ABFE-C3515EFB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69" y="1690688"/>
            <a:ext cx="6225261" cy="46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2478F-919C-485D-B613-2D6A18C9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14F5057-942D-418E-A5F6-156B0D8AB1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Normal</a:t>
            </a:r>
          </a:p>
          <a:p>
            <a:r>
              <a:rPr lang="en-US" altLang="zh-TW" dirty="0"/>
              <a:t>Lung Opacity</a:t>
            </a:r>
          </a:p>
          <a:p>
            <a:r>
              <a:rPr lang="en-US" altLang="zh-TW" dirty="0"/>
              <a:t>No Lung Opacity / Not Normal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618EB0-17E0-4983-9C14-35497C9A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0" y="3570179"/>
            <a:ext cx="3840000" cy="288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0CC485-4643-430B-BDF7-B75019D57084}"/>
              </a:ext>
            </a:extLst>
          </p:cNvPr>
          <p:cNvSpPr txBox="1"/>
          <p:nvPr/>
        </p:nvSpPr>
        <p:spPr>
          <a:xfrm>
            <a:off x="8760207" y="6450179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Lung Opacity / Not Normal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07D38A7-9007-4D2E-A8EC-49ACDBE29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570179"/>
            <a:ext cx="3840000" cy="288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CD2FA3B-1572-4610-8F23-77D4B756F064}"/>
              </a:ext>
            </a:extLst>
          </p:cNvPr>
          <p:cNvSpPr txBox="1"/>
          <p:nvPr/>
        </p:nvSpPr>
        <p:spPr>
          <a:xfrm>
            <a:off x="5654212" y="645017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C2200F-50E8-43FB-A644-FA2DEF126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7" y="3570179"/>
            <a:ext cx="3840000" cy="2880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6F4BFE-33F6-47F6-8CD2-F26D6D7F4080}"/>
              </a:ext>
            </a:extLst>
          </p:cNvPr>
          <p:cNvSpPr txBox="1"/>
          <p:nvPr/>
        </p:nvSpPr>
        <p:spPr>
          <a:xfrm>
            <a:off x="1035558" y="6445685"/>
            <a:ext cx="202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Lung Opacity</a:t>
            </a:r>
          </a:p>
        </p:txBody>
      </p:sp>
    </p:spTree>
    <p:extLst>
      <p:ext uri="{BB962C8B-B14F-4D97-AF65-F5344CB8AC3E}">
        <p14:creationId xmlns:p14="http://schemas.microsoft.com/office/powerpoint/2010/main" val="83352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ebruary weekly learnings – My Research Work and Life Adventures">
            <a:extLst>
              <a:ext uri="{FF2B5EF4-FFF2-40B4-BE49-F238E27FC236}">
                <a16:creationId xmlns:a16="http://schemas.microsoft.com/office/drawing/2014/main" id="{A437FF3A-C2E6-42C0-B836-57025F137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" t="2640" r="59939" b="13620"/>
          <a:stretch/>
        </p:blipFill>
        <p:spPr bwMode="auto">
          <a:xfrm>
            <a:off x="8467725" y="3746813"/>
            <a:ext cx="3724274" cy="20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DF3FB22-EF76-4644-95CD-0512E4D7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0D2EE28-C915-4E1A-BB57-0154D7244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397" y="1853893"/>
            <a:ext cx="10605206" cy="1892920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3F2066C-90C2-45D0-80A3-A6F72CE6244B}"/>
              </a:ext>
            </a:extLst>
          </p:cNvPr>
          <p:cNvSpPr txBox="1">
            <a:spLocks/>
          </p:cNvSpPr>
          <p:nvPr/>
        </p:nvSpPr>
        <p:spPr>
          <a:xfrm>
            <a:off x="838200" y="3746813"/>
            <a:ext cx="10515600" cy="24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3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patientId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肺炎類別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Lung Opacity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endParaRPr lang="en-US" altLang="zh-TW" sz="2000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y, width, height: Box </a:t>
            </a:r>
            <a:r>
              <a:rPr lang="zh-TW" altLang="en-US" sz="2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2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*Final Project </a:t>
            </a:r>
            <a:r>
              <a:rPr lang="zh-TW" altLang="en-US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範圍，本次作業不會使用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828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26706-DEFF-47B7-A9D3-B97AE447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2CB96-BB2F-47EC-ABF8-55F74B8E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本次作業為肺炎檢測，總共有三類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(Normal,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Lung Opacity,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Lung Opacity / Not Normal)</a:t>
            </a: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請參考之前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實做作肺炎檢測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分類部分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，這次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可以自建或使用現有模型。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訓練時類別可以分成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是否為Lung Opacity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是Lung Opacity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Lung Opacity / Not Normal)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，同學可以自行調整訓練方式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作業目標是檢測哪些圖片是</a:t>
            </a:r>
            <a:r>
              <a:rPr lang="en-US" altLang="zh-TW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Lung Opacity</a:t>
            </a:r>
            <a:r>
              <a:rPr lang="zh-TW" altLang="en-US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，並在</a:t>
            </a:r>
            <a:r>
              <a:rPr lang="en-US" altLang="zh-TW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上標記是否為肺炎</a:t>
            </a:r>
            <a:r>
              <a:rPr lang="en-US" altLang="zh-TW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:1/</a:t>
            </a:r>
            <a:r>
              <a:rPr lang="zh-TW" altLang="en-US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r>
              <a:rPr lang="en-US" altLang="zh-TW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:0)</a:t>
            </a: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本次作業預測成果在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Project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會使用到。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811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E7036-5B70-4A71-8A49-29FDAE71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 report</a:t>
            </a:r>
            <a:r>
              <a:rPr lang="zh-TW" altLang="en-US" dirty="0"/>
              <a:t>內容</a:t>
            </a:r>
            <a:r>
              <a:rPr lang="en-US" altLang="zh-TW" dirty="0"/>
              <a:t>(</a:t>
            </a:r>
            <a:r>
              <a:rPr lang="zh-TW" altLang="en-US" dirty="0"/>
              <a:t>自由發揮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7C24A-9FDC-436A-8F55-50AF3675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至少須包含以下幾點</a:t>
            </a:r>
            <a:endParaRPr lang="en-US" altLang="zh-TW" dirty="0"/>
          </a:p>
          <a:p>
            <a:pPr lvl="1"/>
            <a:r>
              <a:rPr lang="zh-TW" altLang="en-US" dirty="0"/>
              <a:t>有做什麼幫助</a:t>
            </a:r>
            <a:r>
              <a:rPr lang="en-US" altLang="zh-TW" dirty="0"/>
              <a:t>accuracy</a:t>
            </a:r>
            <a:r>
              <a:rPr lang="zh-TW" altLang="en-US" dirty="0"/>
              <a:t>的技巧</a:t>
            </a:r>
            <a:endParaRPr lang="en-US" altLang="zh-TW" dirty="0"/>
          </a:p>
          <a:p>
            <a:pPr lvl="1"/>
            <a:r>
              <a:rPr lang="zh-TW" altLang="en-US" dirty="0"/>
              <a:t>分析你使用的模型和原因</a:t>
            </a:r>
            <a:endParaRPr lang="en-US" altLang="zh-TW" dirty="0"/>
          </a:p>
          <a:p>
            <a:pPr lvl="1"/>
            <a:r>
              <a:rPr lang="zh-TW" altLang="en-US" dirty="0"/>
              <a:t>心得、遇到的困難和解決方法</a:t>
            </a:r>
            <a:endParaRPr lang="en-US" altLang="zh-TW" dirty="0"/>
          </a:p>
          <a:p>
            <a:pPr lvl="1"/>
            <a:r>
              <a:rPr lang="zh-TW" altLang="en-US" dirty="0"/>
              <a:t>描述任何你想討論的問題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482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AC17B-CD10-4260-B99D-9F9A92E8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繳交項目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EFD14-1C36-4891-A097-CC6BCD62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請參考之前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實做作肺炎檢測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可以自建或者使用現有模型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_code(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需有註解，本次作業會對註解評分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_submission.csv(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請預測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Lung Opacity=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繳交報告，檔名：學號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_report.pdf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壓縮起來上傳，檔名：學號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_HW3.zip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報告分數占比較高，請同學認真撰寫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Deadline: 5/25</a:t>
            </a: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84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770D-C861-44FA-AEA9-F3C44FD0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參考工具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0A46-D214-4AC2-8221-00F5910B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Pandas library -&gt; dealing with excel and json data manipulation</a:t>
            </a:r>
          </a:p>
          <a:p>
            <a:r>
              <a:rPr lang="en-US" altLang="zh-TW" dirty="0" err="1"/>
              <a:t>Os</a:t>
            </a:r>
            <a:r>
              <a:rPr lang="en-US" altLang="zh-TW" dirty="0"/>
              <a:t> module (python built-in) -&gt; interaction with file system</a:t>
            </a:r>
          </a:p>
          <a:p>
            <a:r>
              <a:rPr lang="en-US" altLang="zh-TW" dirty="0" err="1"/>
              <a:t>Pydicom</a:t>
            </a:r>
            <a:r>
              <a:rPr lang="en-US" altLang="zh-TW" dirty="0"/>
              <a:t> library -&gt; need for reading </a:t>
            </a:r>
            <a:r>
              <a:rPr lang="en-US" altLang="zh-TW" dirty="0" err="1"/>
              <a:t>dicom</a:t>
            </a:r>
            <a:r>
              <a:rPr lang="en-US" altLang="zh-TW" dirty="0"/>
              <a:t> format images</a:t>
            </a:r>
          </a:p>
          <a:p>
            <a:r>
              <a:rPr lang="en-US" altLang="zh-TW" dirty="0" err="1"/>
              <a:t>Pytorch</a:t>
            </a:r>
            <a:r>
              <a:rPr lang="en-US" altLang="zh-TW" dirty="0"/>
              <a:t> -&gt; deep learning framework</a:t>
            </a:r>
          </a:p>
          <a:p>
            <a:r>
              <a:rPr lang="en-US" altLang="zh-TW" dirty="0"/>
              <a:t>Matplotlib -&gt; image and graph visualization</a:t>
            </a:r>
          </a:p>
          <a:p>
            <a:r>
              <a:rPr lang="en-US" altLang="zh-TW" dirty="0"/>
              <a:t>Scikit-learn -&gt; train/test split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55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2240F-31A9-48D5-945C-19C0DD3C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Pydicom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757D3-8526-4096-9219-5E23EB6A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767" y="2521967"/>
            <a:ext cx="8521260" cy="330102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02B42C-7075-4A69-8CE1-8174C379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7" y="1746946"/>
            <a:ext cx="3369023" cy="5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431</Words>
  <Application>Microsoft Office PowerPoint</Application>
  <PresentationFormat>寬螢幕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Wingdings</vt:lpstr>
      <vt:lpstr>Office 佈景主題</vt:lpstr>
      <vt:lpstr>Homework 3 </vt:lpstr>
      <vt:lpstr>Dataset: 肺炎檢測</vt:lpstr>
      <vt:lpstr>Homework 3</vt:lpstr>
      <vt:lpstr>csv介紹</vt:lpstr>
      <vt:lpstr>Homework 3講解</vt:lpstr>
      <vt:lpstr>HW3 report內容(自由發揮)</vt:lpstr>
      <vt:lpstr>Homework 3 繳交項目</vt:lpstr>
      <vt:lpstr>參考工具</vt:lpstr>
      <vt:lpstr>Pydicom 範例</vt:lpstr>
      <vt:lpstr>Data Loader 檢查方式</vt:lpstr>
      <vt:lpstr>Dataset 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陳君將</dc:creator>
  <cp:lastModifiedBy>劉彥昀</cp:lastModifiedBy>
  <cp:revision>13</cp:revision>
  <dcterms:created xsi:type="dcterms:W3CDTF">2021-05-04T05:22:17Z</dcterms:created>
  <dcterms:modified xsi:type="dcterms:W3CDTF">2021-05-05T14:37:37Z</dcterms:modified>
</cp:coreProperties>
</file>