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4ECDA-42C0-40AF-B41E-04DFB31E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E70B9F-C309-4107-87B5-7FF28744F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9E4C7-63B0-4595-BEA9-84259B4B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9BC31-42EC-4889-A3BF-DD11AE4A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7A6E4-7825-4793-A9C3-2F67F231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DD898-C190-4F94-AA2F-16B06F35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58EB41-4596-4AB1-A023-0CF39E5C5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6E4D0-8D16-4BBB-AA24-3DD08723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0467BB-2DEF-413D-BB24-E6E5FEBD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C0780D-497B-423F-AE8D-A5C7CD47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81FBA1-AED5-4D06-8C0F-588D5CEE3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4F00A7-5A8D-4720-B146-8818BF50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ADBFCD-9D87-4A6A-B222-5EB0D93D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F0DD1-D2DC-455E-8163-4A2C082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260FE-4753-4EE1-8C0F-6B1F3A4D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8FABF-9AAC-4E8D-B79C-5D320E62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D4A83-009B-478A-A50B-A0EE5959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F98A88-DED0-43D4-B912-9BCFF585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6B4B3-7C49-4D0A-8CE0-0CFE99AC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8CC8C-4BC0-46A0-85E0-AED8E69B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47BDA-E7EF-4912-8A36-6B25333D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8C7B80-B375-4FF2-9F9C-F0B8BD98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FCA8D-4BCE-41BA-A6DE-460AAF90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63EEF9-2B15-473B-8A5C-613E7679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8CC021-B417-40B3-B90A-B40C3DEC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63889-C62B-4EA7-959F-5CDB7386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ACF62-9C6A-4479-8C1D-792168C6D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C513F3-2B39-4952-824E-793A2E97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9BD8EB-90DF-46DB-92DF-B8094F79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C13A7-6324-4809-A8DF-19259F1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C3A32B-9E3B-4097-84C0-04C3DDA8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C00A0-A46A-4746-B3BC-445991F3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B267C8-C5A9-4B0C-A543-67883C79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695DC-133A-42AF-B117-C9E6CE73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0D3DF2-D692-43B1-B491-599D2D02E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FD382-AD76-44DF-868B-A2D9B027D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DE2F9B-8197-4DF4-93EC-F1A0CF88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69DCE2-4F73-45DF-8A70-FDA021F6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970405-0584-4967-B46A-799E43DF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B5880-1F1A-4CD7-8EA8-292A3B8A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028C96-A0CD-45F1-8DCF-0954A9F4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E6E3F1-CA5B-491F-9611-3C35B665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B3E5BB-8F91-4445-A9CA-80EC174D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DA293B-9481-466D-93EB-BF5055E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31A37A-D37A-41AA-99D1-1AFAB120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84D342-90DD-46CA-B67D-9BBC4A75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7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B76D3-8BB5-4F69-BF87-250584B4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0A83F1-09B4-42E6-BA8C-E3A8BB9B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03966A-5750-48AD-AA40-EE5803378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D8A8DC-7519-43A6-842C-E7488DD2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590068-FA8B-47D2-8EFA-4B273287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9C583-CD8B-43E5-BB43-B45C03C6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3F836-DB36-49DA-A2AA-9E7642AC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7B38BA-D735-4D17-B3C2-1CE9BF70F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513134-AD75-4A56-AB00-B4E1FADD5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69DD0E-BAFB-44AD-87AE-CE88B2B1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19AC80-4468-46D3-92C8-211D76ED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380AB0-765E-4B9D-A45B-A7952E7F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CB65AF-5BAE-4567-A02D-333AD4F0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B6CDB3-3067-4A4E-B7CA-DFA67E61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3518DB-7BAD-4C24-B75F-D91871514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92D86-0B99-43EA-8D7C-FF86E26D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707CE8-E330-4AA0-A454-B4EA82CD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D59F85-1AA2-4ACF-BA76-2BBCCB4CB255}"/>
              </a:ext>
            </a:extLst>
          </p:cNvPr>
          <p:cNvSpPr txBox="1"/>
          <p:nvPr/>
        </p:nvSpPr>
        <p:spPr>
          <a:xfrm>
            <a:off x="965199" y="851516"/>
            <a:ext cx="5323841" cy="2084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基於遊戲的</a:t>
            </a:r>
            <a:endParaRPr lang="en-US" altLang="zh-TW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機器學習入門</a:t>
            </a:r>
            <a:endParaRPr lang="en-US" altLang="zh-TW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--Snake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829947-B24D-42B1-BCD3-C65436E6ECED}"/>
              </a:ext>
            </a:extLst>
          </p:cNvPr>
          <p:cNvSpPr txBox="1"/>
          <p:nvPr/>
        </p:nvSpPr>
        <p:spPr>
          <a:xfrm>
            <a:off x="965200" y="5069840"/>
            <a:ext cx="4048344" cy="93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/>
              <a:t>資訊</a:t>
            </a:r>
            <a:r>
              <a:rPr lang="en-US" altLang="zh-TW" sz="2400" dirty="0"/>
              <a:t>112 </a:t>
            </a:r>
            <a:r>
              <a:rPr lang="zh-TW" altLang="en-US" sz="2400" dirty="0"/>
              <a:t>黃振嘉</a:t>
            </a:r>
            <a:endParaRPr lang="en-US" altLang="zh-TW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/>
              <a:t>F74086048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內容版面配置區 5">
            <a:extLst>
              <a:ext uri="{FF2B5EF4-FFF2-40B4-BE49-F238E27FC236}">
                <a16:creationId xmlns:a16="http://schemas.microsoft.com/office/drawing/2014/main" id="{756F1184-9938-49F0-97E7-00B3B0BCC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4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版本優化過程</a:t>
            </a:r>
            <a:r>
              <a:rPr lang="en-US" altLang="zh-TW" sz="4400" dirty="0"/>
              <a:t>—</a:t>
            </a:r>
            <a:r>
              <a:rPr lang="zh-TW" altLang="en-US" sz="4400" dirty="0"/>
              <a:t>未來嘗試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565" cy="47385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 err="1"/>
              <a:t>Qtable</a:t>
            </a:r>
            <a:r>
              <a:rPr lang="zh-TW" altLang="en-US" sz="2800" dirty="0"/>
              <a:t>裡面儲存的是機率而非死板板的值</a:t>
            </a:r>
            <a:endParaRPr lang="en-US" altLang="zh-TW" sz="2800" dirty="0"/>
          </a:p>
          <a:p>
            <a:r>
              <a:rPr lang="zh-TW" altLang="en-US" sz="2800" dirty="0"/>
              <a:t>比如說，假設某個</a:t>
            </a:r>
            <a:r>
              <a:rPr lang="en-US" altLang="zh-TW" sz="2800" dirty="0"/>
              <a:t>state</a:t>
            </a:r>
            <a:r>
              <a:rPr lang="zh-TW" altLang="en-US" sz="2800" dirty="0"/>
              <a:t>的狀況</a:t>
            </a:r>
            <a:r>
              <a:rPr lang="en-US" altLang="zh-TW" sz="2800" dirty="0"/>
              <a:t>(</a:t>
            </a:r>
            <a:r>
              <a:rPr lang="zh-TW" altLang="en-US" sz="2800" dirty="0"/>
              <a:t>上</a:t>
            </a:r>
            <a:r>
              <a:rPr lang="en-US" altLang="zh-TW" sz="2800" dirty="0"/>
              <a:t>:1.2</a:t>
            </a:r>
            <a:r>
              <a:rPr lang="zh-TW" altLang="en-US" sz="2800" dirty="0"/>
              <a:t>下</a:t>
            </a:r>
            <a:r>
              <a:rPr lang="en-US" altLang="zh-TW" sz="2800" dirty="0"/>
              <a:t>:1.5</a:t>
            </a:r>
            <a:r>
              <a:rPr lang="zh-TW" altLang="en-US" sz="2800" dirty="0"/>
              <a:t>左</a:t>
            </a:r>
            <a:r>
              <a:rPr lang="en-US" altLang="zh-TW" sz="2800" dirty="0"/>
              <a:t>:-1</a:t>
            </a:r>
            <a:r>
              <a:rPr lang="zh-TW" altLang="en-US" sz="2800" dirty="0"/>
              <a:t>右</a:t>
            </a:r>
            <a:r>
              <a:rPr lang="en-US" altLang="zh-TW" sz="2800" dirty="0"/>
              <a:t>:0.3)</a:t>
            </a:r>
          </a:p>
          <a:p>
            <a:r>
              <a:rPr lang="zh-TW" altLang="en-US" sz="2800" dirty="0"/>
              <a:t>那我希望可以改成</a:t>
            </a:r>
            <a:r>
              <a:rPr lang="en-US" altLang="zh-TW" sz="2800" dirty="0"/>
              <a:t>(</a:t>
            </a:r>
            <a:r>
              <a:rPr lang="zh-TW" altLang="en-US" sz="2800" dirty="0"/>
              <a:t>上</a:t>
            </a:r>
            <a:r>
              <a:rPr lang="en-US" altLang="zh-TW" sz="2800" dirty="0"/>
              <a:t>:40%</a:t>
            </a:r>
            <a:r>
              <a:rPr lang="zh-TW" altLang="en-US" sz="2800" dirty="0"/>
              <a:t>下</a:t>
            </a:r>
            <a:r>
              <a:rPr lang="en-US" altLang="zh-TW" sz="2800" dirty="0"/>
              <a:t>:50%</a:t>
            </a:r>
            <a:r>
              <a:rPr lang="zh-TW" altLang="en-US" sz="2800" dirty="0"/>
              <a:t>左</a:t>
            </a:r>
            <a:r>
              <a:rPr lang="en-US" altLang="zh-TW" sz="2800" dirty="0"/>
              <a:t>:0%</a:t>
            </a:r>
            <a:r>
              <a:rPr lang="zh-TW" altLang="en-US" sz="2800" dirty="0"/>
              <a:t>右</a:t>
            </a:r>
            <a:r>
              <a:rPr lang="en-US" altLang="zh-TW" sz="2800" dirty="0"/>
              <a:t>:10%)</a:t>
            </a:r>
            <a:r>
              <a:rPr lang="zh-TW" altLang="en-US" sz="2800" dirty="0"/>
              <a:t>之類的結果</a:t>
            </a:r>
            <a:endParaRPr lang="en-US" altLang="zh-TW" sz="2800" dirty="0"/>
          </a:p>
          <a:p>
            <a:r>
              <a:rPr lang="zh-TW" altLang="en-US" sz="2800" dirty="0"/>
              <a:t>因為目前的情況我的</a:t>
            </a:r>
            <a:r>
              <a:rPr lang="en-US" altLang="zh-TW" sz="2800" dirty="0"/>
              <a:t>model</a:t>
            </a:r>
            <a:r>
              <a:rPr lang="zh-TW" altLang="en-US" sz="2800" dirty="0"/>
              <a:t>只會選擇</a:t>
            </a:r>
            <a:r>
              <a:rPr lang="en-US" altLang="zh-TW" sz="2800" dirty="0"/>
              <a:t>reward</a:t>
            </a:r>
            <a:r>
              <a:rPr lang="zh-TW" altLang="en-US" sz="2800" dirty="0"/>
              <a:t>最大的來選擇前進方向，然而其他方向也不一定錯，而且</a:t>
            </a:r>
            <a:r>
              <a:rPr lang="en-US" altLang="zh-TW" sz="2800" dirty="0"/>
              <a:t>reward</a:t>
            </a:r>
            <a:r>
              <a:rPr lang="zh-TW" altLang="en-US" sz="2800" dirty="0"/>
              <a:t>最大只是代表根據以前經驗以目前狀態角度下最好的，不代表一定是最佳解。</a:t>
            </a:r>
            <a:endParaRPr lang="en-US" altLang="zh-TW" sz="2800" dirty="0"/>
          </a:p>
          <a:p>
            <a:r>
              <a:rPr lang="zh-TW" altLang="en-US" sz="2800" dirty="0"/>
              <a:t>畢竟</a:t>
            </a:r>
            <a:r>
              <a:rPr lang="en-US" altLang="zh-TW" sz="2800" dirty="0"/>
              <a:t>state</a:t>
            </a:r>
            <a:r>
              <a:rPr lang="zh-TW" altLang="en-US" sz="2800" dirty="0"/>
              <a:t>不可能做到全部，</a:t>
            </a:r>
            <a:r>
              <a:rPr lang="en-US" altLang="zh-TW" sz="2800" dirty="0" err="1"/>
              <a:t>qtable</a:t>
            </a:r>
            <a:r>
              <a:rPr lang="zh-TW" altLang="en-US" sz="2800" dirty="0"/>
              <a:t>也沒有最佳的狀況</a:t>
            </a:r>
          </a:p>
          <a:p>
            <a:endParaRPr lang="zh-TW" altLang="en-US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1333E58B-E968-4FE2-AEF6-DAF724AD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93798"/>
            <a:ext cx="4744720" cy="66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5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這次真的學到很多東西，也真正感受到機器學習的樂趣</a:t>
            </a:r>
            <a:endParaRPr lang="en-US" altLang="zh-TW" dirty="0"/>
          </a:p>
          <a:p>
            <a:r>
              <a:rPr lang="zh-TW" altLang="en-US" dirty="0"/>
              <a:t>也許我的成果並不是很好，很多參數不是最佳的，仍然需要調整，但藉由此次作業我學會了</a:t>
            </a:r>
            <a:r>
              <a:rPr lang="en-US" altLang="zh-TW" dirty="0" err="1"/>
              <a:t>qtable</a:t>
            </a:r>
            <a:r>
              <a:rPr lang="zh-TW" altLang="en-US" dirty="0"/>
              <a:t>的原理以及實際運用</a:t>
            </a:r>
            <a:endParaRPr lang="en-US" altLang="zh-TW" dirty="0"/>
          </a:p>
          <a:p>
            <a:r>
              <a:rPr lang="zh-TW" altLang="en-US" dirty="0"/>
              <a:t>成果分數還蠻浮動的，最高可以到一百零一，也會出現個位數的情形，但平均也有三十幾，勉強接受，還有待努力。</a:t>
            </a:r>
          </a:p>
          <a:p>
            <a:endParaRPr lang="en-US" altLang="zh-TW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https://deeplizard.com/learn/video/mo96Nqlo1L8?fbclid=IwAR2fskgA82v4N-_mPE7vdkU-uNmMiBOPN6xVtlmjXt5k7IatGZzUWvYbTPA</a:t>
            </a:r>
          </a:p>
          <a:p>
            <a:r>
              <a:rPr lang="en-US" altLang="zh-TW" dirty="0"/>
              <a:t>https://towardsdatascience.com/teaching-a-computer-how-to-play-snake-with-q-learning-93d0a316ddc0</a:t>
            </a:r>
            <a:endParaRPr lang="zh-TW" altLang="en-US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02DB9-4EFE-4FA6-BDE0-5413166F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FBFD6-9A76-45C6-B89B-84C97629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這是一款經典的遊戲</a:t>
            </a:r>
            <a:r>
              <a:rPr lang="en-US" altLang="zh-TW" dirty="0"/>
              <a:t>--</a:t>
            </a:r>
            <a:r>
              <a:rPr lang="zh-TW" altLang="en-US" dirty="0"/>
              <a:t>貪吃蛇</a:t>
            </a:r>
            <a:endParaRPr lang="en-US" altLang="zh-TW" dirty="0"/>
          </a:p>
          <a:p>
            <a:r>
              <a:rPr lang="zh-TW" altLang="en-US" dirty="0"/>
              <a:t>玩家藉由上下左右四個方向來操縱蛇的行徑方向</a:t>
            </a:r>
            <a:endParaRPr lang="en-US" altLang="zh-TW" dirty="0"/>
          </a:p>
          <a:p>
            <a:r>
              <a:rPr lang="zh-TW" altLang="en-US" dirty="0"/>
              <a:t>蘋果的位置隨機產生在遊戲畫面中</a:t>
            </a:r>
          </a:p>
          <a:p>
            <a:r>
              <a:rPr lang="zh-TW" altLang="en-US" dirty="0"/>
              <a:t>每吃到一顆蘋果身長變加一</a:t>
            </a:r>
            <a:endParaRPr lang="en-US" altLang="zh-TW" dirty="0"/>
          </a:p>
          <a:p>
            <a:r>
              <a:rPr lang="zh-TW" altLang="en-US" dirty="0"/>
              <a:t>若途中貪吃蛇撞到牆壁或自己身體遊戲結束</a:t>
            </a:r>
            <a:endParaRPr lang="en-US" altLang="zh-TW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77D7E817-3877-42C0-B613-E731B4A3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0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訓練模型</a:t>
            </a:r>
            <a:r>
              <a:rPr lang="en-US" altLang="zh-TW" dirty="0"/>
              <a:t>-- Q-learning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我這次採用的是強化學習中的</a:t>
            </a:r>
            <a:r>
              <a:rPr lang="en-US" altLang="zh-TW" dirty="0"/>
              <a:t>Q-learning</a:t>
            </a:r>
          </a:p>
          <a:p>
            <a:r>
              <a:rPr lang="zh-TW" altLang="en-US" dirty="0"/>
              <a:t>整個訓練過程不需要任何的</a:t>
            </a:r>
            <a:r>
              <a:rPr lang="en-US" altLang="zh-TW" dirty="0"/>
              <a:t>rule-based</a:t>
            </a:r>
            <a:r>
              <a:rPr lang="zh-TW" altLang="en-US" dirty="0"/>
              <a:t>程式，完完全全靠模型跑流程得到的</a:t>
            </a:r>
            <a:r>
              <a:rPr lang="en-US" altLang="zh-TW" dirty="0"/>
              <a:t>reward</a:t>
            </a:r>
            <a:r>
              <a:rPr lang="zh-TW" altLang="en-US" dirty="0"/>
              <a:t>做自我修正</a:t>
            </a:r>
            <a:endParaRPr lang="en-US" altLang="zh-TW" dirty="0"/>
          </a:p>
          <a:p>
            <a:r>
              <a:rPr lang="zh-TW" altLang="en-US" dirty="0"/>
              <a:t>調整</a:t>
            </a:r>
            <a:r>
              <a:rPr lang="en-US" altLang="zh-TW" dirty="0" err="1"/>
              <a:t>qtable</a:t>
            </a:r>
            <a:r>
              <a:rPr lang="zh-TW" altLang="en-US" dirty="0"/>
              <a:t>採用貝爾曼方程（</a:t>
            </a:r>
            <a:r>
              <a:rPr lang="en-US" altLang="zh-TW" dirty="0"/>
              <a:t>Bellman Equation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Alpha </a:t>
            </a:r>
            <a:r>
              <a:rPr lang="zh-TW" altLang="en-US" dirty="0"/>
              <a:t>是</a:t>
            </a:r>
            <a:r>
              <a:rPr lang="en-US" altLang="zh-TW" dirty="0"/>
              <a:t>learning</a:t>
            </a:r>
            <a:r>
              <a:rPr lang="zh-TW" altLang="en-US" dirty="0"/>
              <a:t> </a:t>
            </a:r>
            <a:r>
              <a:rPr lang="en-US" altLang="zh-TW" dirty="0"/>
              <a:t>rate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Gamma</a:t>
            </a:r>
            <a:r>
              <a:rPr lang="zh-TW" altLang="en-US" dirty="0"/>
              <a:t>是</a:t>
            </a:r>
            <a:r>
              <a:rPr lang="en-US" altLang="zh-TW" dirty="0" err="1"/>
              <a:t>self_discount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83BCE2-4701-48F6-A2BF-BAE0C6211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0" y="3925094"/>
            <a:ext cx="5714774" cy="11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版本優化過程</a:t>
            </a:r>
            <a:r>
              <a:rPr lang="en-US" altLang="zh-TW" dirty="0"/>
              <a:t>—epsilon</a:t>
            </a:r>
            <a:r>
              <a:rPr lang="zh-TW" altLang="en-US" dirty="0"/>
              <a:t>調整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一開始設計</a:t>
            </a:r>
            <a:r>
              <a:rPr lang="en-US" altLang="zh-TW" dirty="0"/>
              <a:t>epsilon</a:t>
            </a:r>
            <a:r>
              <a:rPr lang="zh-TW" altLang="en-US" dirty="0"/>
              <a:t>時會</a:t>
            </a:r>
            <a:r>
              <a:rPr lang="en-US" altLang="zh-TW" dirty="0"/>
              <a:t>random</a:t>
            </a:r>
            <a:r>
              <a:rPr lang="zh-TW" altLang="en-US" dirty="0"/>
              <a:t>出一個方向來增加模組的變化</a:t>
            </a:r>
            <a:endParaRPr lang="en-US" altLang="zh-TW" dirty="0"/>
          </a:p>
          <a:p>
            <a:r>
              <a:rPr lang="zh-TW" altLang="en-US" dirty="0"/>
              <a:t>產生更多變異也同時讓模組調整的不會永遠都是</a:t>
            </a:r>
            <a:r>
              <a:rPr lang="en-US" altLang="zh-TW" dirty="0" err="1"/>
              <a:t>qtable</a:t>
            </a:r>
            <a:r>
              <a:rPr lang="zh-TW" altLang="en-US" dirty="0"/>
              <a:t>最大的值</a:t>
            </a:r>
            <a:endParaRPr lang="en-US" altLang="zh-TW" dirty="0"/>
          </a:p>
          <a:p>
            <a:r>
              <a:rPr lang="zh-TW" altLang="en-US" dirty="0"/>
              <a:t>後來</a:t>
            </a:r>
            <a:r>
              <a:rPr lang="en-US" altLang="zh-TW" dirty="0"/>
              <a:t>random</a:t>
            </a:r>
            <a:r>
              <a:rPr lang="zh-TW" altLang="en-US" dirty="0"/>
              <a:t>的效果並不是那麼的好，我便把</a:t>
            </a:r>
            <a:r>
              <a:rPr lang="en-US" altLang="zh-TW" dirty="0"/>
              <a:t>random</a:t>
            </a:r>
            <a:r>
              <a:rPr lang="zh-TW" altLang="en-US" dirty="0"/>
              <a:t>改為</a:t>
            </a:r>
            <a:r>
              <a:rPr lang="en-US" altLang="zh-TW" dirty="0" err="1"/>
              <a:t>qtable</a:t>
            </a:r>
            <a:r>
              <a:rPr lang="zh-TW" altLang="en-US" dirty="0"/>
              <a:t>中第二大的值是整個個過程更為合理化</a:t>
            </a:r>
            <a:endParaRPr lang="en-US" altLang="zh-TW" dirty="0"/>
          </a:p>
          <a:p>
            <a:r>
              <a:rPr lang="zh-TW" altLang="en-US" dirty="0"/>
              <a:t>最後我將</a:t>
            </a:r>
            <a:r>
              <a:rPr lang="en-US" altLang="zh-TW" dirty="0"/>
              <a:t>epsilon</a:t>
            </a:r>
            <a:r>
              <a:rPr lang="zh-TW" altLang="en-US" dirty="0"/>
              <a:t>隨著</a:t>
            </a:r>
            <a:r>
              <a:rPr lang="en-US" altLang="zh-TW" dirty="0"/>
              <a:t>game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增加而調小，應為後期不需要過多的變異存在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版本優化過程</a:t>
            </a:r>
            <a:r>
              <a:rPr lang="en-US" altLang="zh-TW" dirty="0"/>
              <a:t>—</a:t>
            </a:r>
            <a:r>
              <a:rPr lang="en-US" altLang="zh-TW" dirty="0" err="1"/>
              <a:t>lr</a:t>
            </a:r>
            <a:r>
              <a:rPr lang="en-US" altLang="zh-TW" dirty="0"/>
              <a:t>(learning rate)</a:t>
            </a:r>
            <a:r>
              <a:rPr lang="zh-TW" altLang="en-US" dirty="0"/>
              <a:t>調整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我調整的方向是從固定</a:t>
            </a:r>
            <a:r>
              <a:rPr lang="en-US" altLang="zh-TW" dirty="0"/>
              <a:t>0.7</a:t>
            </a:r>
            <a:r>
              <a:rPr lang="zh-TW" altLang="en-US" dirty="0"/>
              <a:t>改為從</a:t>
            </a:r>
            <a:r>
              <a:rPr lang="en-US" altLang="zh-TW" dirty="0"/>
              <a:t>0.7</a:t>
            </a:r>
            <a:r>
              <a:rPr lang="zh-TW" altLang="en-US" dirty="0"/>
              <a:t>漸小</a:t>
            </a:r>
            <a:endParaRPr lang="en-US" altLang="zh-TW" dirty="0"/>
          </a:p>
          <a:p>
            <a:r>
              <a:rPr lang="zh-TW" altLang="en-US" dirty="0"/>
              <a:t>目的是</a:t>
            </a:r>
            <a:r>
              <a:rPr lang="en-US" altLang="zh-TW" dirty="0"/>
              <a:t>model</a:t>
            </a:r>
            <a:r>
              <a:rPr lang="zh-TW" altLang="en-US" dirty="0"/>
              <a:t>已經區漸穩定時，後面進來的資料應該減小對於整個</a:t>
            </a:r>
            <a:r>
              <a:rPr lang="en-US" altLang="zh-TW" dirty="0"/>
              <a:t>model</a:t>
            </a:r>
            <a:r>
              <a:rPr lang="zh-TW" altLang="en-US" dirty="0"/>
              <a:t>的影響</a:t>
            </a:r>
            <a:endParaRPr lang="en-US" altLang="zh-TW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版本優化過程</a:t>
            </a:r>
            <a:r>
              <a:rPr lang="en-US" altLang="zh-TW" dirty="0"/>
              <a:t>—</a:t>
            </a:r>
            <a:r>
              <a:rPr lang="en-US" altLang="zh-TW" dirty="0" err="1"/>
              <a:t>self_discount</a:t>
            </a:r>
            <a:r>
              <a:rPr lang="zh-TW" altLang="en-US" dirty="0"/>
              <a:t>調整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這個是我比較不清楚該怎麼調整的一個參數</a:t>
            </a:r>
            <a:endParaRPr lang="en-US" altLang="zh-TW" dirty="0"/>
          </a:p>
          <a:p>
            <a:r>
              <a:rPr lang="zh-TW" altLang="en-US" dirty="0"/>
              <a:t>網路上大多推薦</a:t>
            </a:r>
            <a:r>
              <a:rPr lang="en-US" altLang="zh-TW" dirty="0"/>
              <a:t>0.9~0.99</a:t>
            </a:r>
            <a:r>
              <a:rPr lang="zh-TW" altLang="en-US" dirty="0"/>
              <a:t>之間做為參考，但是有人做貪吃蛇的</a:t>
            </a:r>
            <a:r>
              <a:rPr lang="en-US" altLang="zh-TW" dirty="0" err="1"/>
              <a:t>self_discoun</a:t>
            </a:r>
            <a:r>
              <a:rPr lang="zh-TW" altLang="en-US" dirty="0"/>
              <a:t>設定為</a:t>
            </a:r>
            <a:r>
              <a:rPr lang="en-US" altLang="zh-TW" dirty="0"/>
              <a:t>0.5</a:t>
            </a:r>
            <a:r>
              <a:rPr lang="zh-TW" altLang="en-US" dirty="0"/>
              <a:t>，因此我便以這個為參考。</a:t>
            </a:r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4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版本優化過程</a:t>
            </a:r>
            <a:r>
              <a:rPr lang="en-US" altLang="zh-TW" dirty="0"/>
              <a:t>—state</a:t>
            </a:r>
            <a:r>
              <a:rPr lang="zh-TW" altLang="en-US" dirty="0"/>
              <a:t>調整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與蘋果</a:t>
            </a:r>
            <a:r>
              <a:rPr lang="en-US" altLang="zh-TW" dirty="0"/>
              <a:t>x</a:t>
            </a:r>
            <a:r>
              <a:rPr lang="zh-TW" altLang="en-US" dirty="0"/>
              <a:t>方向相對位置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與蘋果</a:t>
            </a:r>
            <a:r>
              <a:rPr lang="en-US" altLang="zh-TW" dirty="0"/>
              <a:t>y</a:t>
            </a:r>
            <a:r>
              <a:rPr lang="zh-TW" altLang="en-US" dirty="0"/>
              <a:t>方向相對位置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蛇的頭周遭狀況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跟</a:t>
            </a:r>
            <a:r>
              <a:rPr lang="en-US" altLang="zh-TW" dirty="0"/>
              <a:t>2</a:t>
            </a:r>
            <a:r>
              <a:rPr lang="zh-TW" altLang="en-US" dirty="0"/>
              <a:t>各有三種情形，蛇的頭座標</a:t>
            </a:r>
            <a:r>
              <a:rPr lang="en-US" altLang="zh-TW" dirty="0"/>
              <a:t>=</a:t>
            </a:r>
            <a:r>
              <a:rPr lang="zh-TW" altLang="en-US" dirty="0"/>
              <a:t>，</a:t>
            </a:r>
            <a:r>
              <a:rPr lang="en-US" altLang="zh-TW" dirty="0"/>
              <a:t>&lt;</a:t>
            </a:r>
            <a:r>
              <a:rPr lang="zh-TW" altLang="en-US" dirty="0"/>
              <a:t>或 </a:t>
            </a:r>
            <a:r>
              <a:rPr lang="en-US" altLang="zh-TW" dirty="0"/>
              <a:t>&gt;</a:t>
            </a:r>
            <a:r>
              <a:rPr lang="zh-TW" altLang="en-US" dirty="0"/>
              <a:t>蘋果的座標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zh-TW" altLang="en-US" dirty="0"/>
              <a:t>分成牆壁跟身體，空曠，還有第一節脖子三類</a:t>
            </a:r>
            <a:endParaRPr lang="en-US" altLang="zh-TW" dirty="0"/>
          </a:p>
          <a:p>
            <a:r>
              <a:rPr lang="zh-TW" altLang="en-US" dirty="0"/>
              <a:t>牆壁跟身體是會死亡的一類但是我把最後一節身體從這邊改掉，因為我發現投如果前進的到上一個動作最後一節的地方不會死亡</a:t>
            </a:r>
            <a:endParaRPr lang="en-US" altLang="zh-TW" dirty="0"/>
          </a:p>
          <a:p>
            <a:r>
              <a:rPr lang="zh-TW" altLang="en-US" dirty="0"/>
              <a:t>所以空曠包含蛇尾最後一節</a:t>
            </a:r>
            <a:endParaRPr lang="en-US" altLang="zh-TW" dirty="0"/>
          </a:p>
          <a:p>
            <a:r>
              <a:rPr lang="zh-TW" altLang="en-US" dirty="0"/>
              <a:t>第一節脖子的部分是用來代替上一個動作前進方向的簡稱</a:t>
            </a:r>
            <a:endParaRPr lang="en-US" altLang="zh-TW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版本優化過程</a:t>
            </a:r>
            <a:r>
              <a:rPr lang="en-US" altLang="zh-TW" dirty="0"/>
              <a:t>—state</a:t>
            </a:r>
            <a:r>
              <a:rPr lang="zh-TW" altLang="en-US" dirty="0"/>
              <a:t>調整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最初只有前後左右四個組合，改為兩步之內的距離一共</a:t>
            </a:r>
            <a:r>
              <a:rPr lang="en-US" altLang="zh-TW" dirty="0"/>
              <a:t>12</a:t>
            </a:r>
            <a:r>
              <a:rPr lang="zh-TW" altLang="en-US" dirty="0"/>
              <a:t>個組合</a:t>
            </a:r>
            <a:endParaRPr lang="en-US" altLang="zh-TW" dirty="0"/>
          </a:p>
          <a:p>
            <a:r>
              <a:rPr lang="zh-TW" altLang="en-US" dirty="0"/>
              <a:t>但是效果不彰，我便想到這是連續動作類型的遊戲，每一個動作應該會有強烈的連結，所以我的周遭改成這一動的前後左右加上一動的，總共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endParaRPr lang="en-US" altLang="zh-TW" dirty="0"/>
          </a:p>
          <a:p>
            <a:r>
              <a:rPr lang="zh-TW" altLang="en-US" dirty="0"/>
              <a:t>成果比較穩定但是我希望可以更好，所以我又增加了一個動作，變成這一動加上一動加上上一動，共</a:t>
            </a:r>
            <a:r>
              <a:rPr lang="en-US" altLang="zh-TW" dirty="0"/>
              <a:t>12</a:t>
            </a:r>
            <a:r>
              <a:rPr lang="zh-TW" altLang="en-US" dirty="0"/>
              <a:t>個數字。</a:t>
            </a:r>
            <a:endParaRPr lang="en-US" altLang="zh-TW" dirty="0"/>
          </a:p>
          <a:p>
            <a:r>
              <a:rPr lang="zh-TW" altLang="en-US" dirty="0"/>
              <a:t>最後一版本到繳交截止前才訓練三千多次，以目前狀態看起來沒有顯著的改進，不清楚是否因為訓練次數仍不足還是有其他尚未發現的因素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8F6F-BD8E-49B2-875D-673C614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版本優化過程</a:t>
            </a:r>
            <a:r>
              <a:rPr lang="en-US" altLang="zh-TW" dirty="0"/>
              <a:t>—reward</a:t>
            </a:r>
            <a:r>
              <a:rPr lang="zh-TW" altLang="en-US" dirty="0"/>
              <a:t>調整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65AEC-EACF-4389-915B-F4EF78F4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死亡懲罰</a:t>
            </a:r>
            <a:r>
              <a:rPr lang="en-US" altLang="zh-TW" dirty="0"/>
              <a:t>-200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吃到蘋果</a:t>
            </a:r>
            <a:r>
              <a:rPr lang="en-US" altLang="zh-TW" dirty="0"/>
              <a:t>+100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距離梨蘋果更為靠近</a:t>
            </a:r>
            <a:r>
              <a:rPr lang="en-US" altLang="zh-TW" dirty="0"/>
              <a:t>+1</a:t>
            </a:r>
            <a:r>
              <a:rPr lang="zh-TW" altLang="en-US" dirty="0"/>
              <a:t>，遠離</a:t>
            </a:r>
            <a:r>
              <a:rPr lang="en-US" altLang="zh-TW" dirty="0"/>
              <a:t>-1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我發現如果靠近蘋果沒有給獎勵的話，剛開始的時候會訓練很慢，初始設定值不會帶領蛇走向蘋果，變成吃不到蘋果，越早自殺</a:t>
            </a:r>
            <a:r>
              <a:rPr lang="en-US" altLang="zh-TW" dirty="0"/>
              <a:t>reward</a:t>
            </a:r>
            <a:r>
              <a:rPr lang="zh-TW" altLang="en-US" dirty="0"/>
              <a:t>越高</a:t>
            </a:r>
            <a:r>
              <a:rPr lang="en-US" altLang="zh-TW" dirty="0"/>
              <a:t>(</a:t>
            </a:r>
            <a:r>
              <a:rPr lang="zh-TW" altLang="en-US" dirty="0"/>
              <a:t>在這個情況下仍是負值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我死亡懲罰跟蘋果的比例是跟</a:t>
            </a:r>
            <a:r>
              <a:rPr lang="en-US" altLang="zh-TW" dirty="0"/>
              <a:t>discount</a:t>
            </a:r>
            <a:r>
              <a:rPr lang="zh-TW" altLang="en-US" dirty="0"/>
              <a:t>一起變動的，如果吃完蘋果就撞上牆壁，不會讓</a:t>
            </a:r>
            <a:r>
              <a:rPr lang="en-US" altLang="zh-TW" dirty="0"/>
              <a:t>reward</a:t>
            </a:r>
            <a:r>
              <a:rPr lang="zh-TW" altLang="en-US" dirty="0"/>
              <a:t>是正的，避免他讓為這樣做是正確的</a:t>
            </a:r>
            <a:endParaRPr lang="en-US" altLang="zh-TW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9C2A3729-BDA1-4DA3-BF4B-1E9237CA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37" y="553243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906</Words>
  <Application>Microsoft Office PowerPoint</Application>
  <PresentationFormat>寬螢幕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PowerPoint 簡報</vt:lpstr>
      <vt:lpstr>簡介</vt:lpstr>
      <vt:lpstr>訓練模型-- Q-learning</vt:lpstr>
      <vt:lpstr>版本優化過程—epsilon調整</vt:lpstr>
      <vt:lpstr>版本優化過程—lr(learning rate)調整</vt:lpstr>
      <vt:lpstr>版本優化過程—self_discount調整</vt:lpstr>
      <vt:lpstr>版本優化過程—state調整</vt:lpstr>
      <vt:lpstr>版本優化過程—state調整</vt:lpstr>
      <vt:lpstr>版本優化過程—reward調整</vt:lpstr>
      <vt:lpstr>版本優化過程—未來嘗試</vt:lpstr>
      <vt:lpstr>心得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黃振嘉</dc:creator>
  <cp:lastModifiedBy>黃振嘉</cp:lastModifiedBy>
  <cp:revision>14</cp:revision>
  <dcterms:created xsi:type="dcterms:W3CDTF">2021-06-10T06:16:17Z</dcterms:created>
  <dcterms:modified xsi:type="dcterms:W3CDTF">2021-06-10T09:10:48Z</dcterms:modified>
</cp:coreProperties>
</file>