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BAEA-E949-462F-AA0D-A60ADEE7482A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8AEDC-4E48-4239-ACED-A77689BBE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294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https://www.mdpi.com/2072-666X/12/11/1273/pdf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8AEDC-4E48-4239-ACED-A77689BBEF1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15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097A-FE7D-9F7F-F3B4-F2CE7BEAC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24708-8AEE-3546-1886-EABD09A22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D9EA-DDB1-4AED-D5AA-2115B282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E371D-8D98-CF99-3C68-1300269C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97B05-8855-1E2C-0CC8-6525AA2C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22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80D2-7C8F-9E0D-111E-E554AFA9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649A2-5CF6-53DE-1B4B-20674FBD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B25F-5A35-3FC7-D3F7-8888A87F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8A99-EA88-2E78-B3A3-A9F5D107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A7CF5-4142-AD9F-3293-19F33AC9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76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3714F-B4C0-62DA-05BD-44646D352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7C4D8-9596-FD0D-F191-B4F5CA00B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D77D-C6C1-27D9-A044-93C03981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176B-401C-4FB5-C7BD-5AE2AEAF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FE9D-E875-D011-728E-68D791B7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0EF7-9BD3-77E1-7290-48AE30FF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F16D-A700-BC83-12A3-F2C70F38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0E60-AC6C-9EFC-A485-A713E702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88C0-085D-DEE2-0CB8-74355402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36E9-30B1-3C05-7337-6F48F518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35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034B-4D3D-0466-759E-70F148CA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5ED1-8CCC-6A3A-40A7-E5DACB16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6328-6A7F-A0BD-D6DE-E61DAA1F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1DAE-AB61-E84D-5A39-647E394B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6939-28C1-4F22-A89F-BB35FAFE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10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7CE6-5B40-965B-F3D2-851B23D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41DE-557B-1601-C219-024EBC436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143AC-A574-EFEC-FC0F-8480471AA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0EE38-0FAE-C811-003E-88F99E0E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AE8C4-F68A-7527-A116-5F93E68A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D4D8-6BFB-525B-A099-6701E082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580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1BA4-C5D3-BF71-1342-4C01B6F3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BEA3B-C879-6EEA-A0ED-40B7CECA3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46DB0-B29A-AD29-FC8D-89613DED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6541C-CB63-8C46-8778-395CC087D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F1231-EF03-8AF3-B62D-586660DD5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5186E-BD94-55DC-648F-59B7EC23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49E11-4381-6CF7-80B5-796842E3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79806-2BEA-10AF-BF8F-C2148357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122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F54F-95FF-77CE-CEFB-C26A94F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778A1-40C3-4575-ABD4-958DA4F1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68E0D-E92D-19A8-6259-768987C3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E60E8-6107-A18D-C40D-99ECE2AE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324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D5FD0-1787-200A-DDAA-0BEDF852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0BDB5-CB0E-B946-6B60-0E3A5DD6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7651B-C9CB-FE82-06FA-605EBE8A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354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E650-4BE0-1BDE-0287-0CE1D5EF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7CDA-3747-B92C-0FDE-38BC0497B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DCD2A-8104-F448-04CF-BE36EA613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D3D68-A1EF-3E40-C6B7-A4CF1C1B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8AFF4-ECE3-E20A-B072-B169F897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6D79F-42D0-DC09-8506-9E0FAF9B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636C-4AB2-525C-D04E-ECDF7F0C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53B7D-EC87-E2DD-B366-B4326D35E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BFB1-FBEE-434A-A074-79E487CED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C7F2-E726-53FE-88A4-CB9D4171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B07E6-590B-0002-0375-0ED39EC0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B3E4E-72B9-9865-8DE3-F087888E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164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2C35-F87F-4BE0-A19C-5725BA92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F22F-E28E-1A56-6163-7819F198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BF0C-4DBB-5DF9-A041-FDC0B09D7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A1AF-C7C5-4508-9CBE-0E44E7228F88}" type="datetimeFigureOut">
              <a:rPr lang="en-SG" smtClean="0"/>
              <a:t>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241B-7EDA-BCF9-3706-CD98C1A8F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1B48-D941-76D6-5188-0270A56C0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3D5C-CEA3-4012-A992-6F2211A2A9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2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808E-2E06-ACF5-FE4A-2A461D63E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2D2D-9783-713B-6F41-FDE343BC5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853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DD0DFF-7D83-80EA-F9B1-20BDE524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528" y="1136397"/>
            <a:ext cx="7628281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10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4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66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51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29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92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23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Jansen</dc:creator>
  <cp:lastModifiedBy>Lin Jansen</cp:lastModifiedBy>
  <cp:revision>1</cp:revision>
  <dcterms:created xsi:type="dcterms:W3CDTF">2022-06-09T09:42:10Z</dcterms:created>
  <dcterms:modified xsi:type="dcterms:W3CDTF">2022-06-09T10:05:32Z</dcterms:modified>
</cp:coreProperties>
</file>