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4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A6FDC-D435-426B-A007-4BC11622E60C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E6EC8-A01B-4DB1-98EA-B94564EAC05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006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Applicatie maakt gebruik van </a:t>
            </a:r>
            <a:r>
              <a:rPr lang="nl-NL" dirty="0" err="1"/>
              <a:t>Crud</a:t>
            </a:r>
            <a:r>
              <a:rPr lang="nl-NL" dirty="0"/>
              <a:t> en Database Leeruitkomst 6</a:t>
            </a:r>
          </a:p>
          <a:p>
            <a:r>
              <a:rPr lang="nl-NL" dirty="0"/>
              <a:t>Informatie kan op meerder manieren gesorteerd worden Leeruitkomst 5</a:t>
            </a:r>
          </a:p>
          <a:p>
            <a:r>
              <a:rPr lang="nl-NL" dirty="0"/>
              <a:t>SQL </a:t>
            </a:r>
            <a:r>
              <a:rPr lang="nl-NL" dirty="0" err="1"/>
              <a:t>injection</a:t>
            </a:r>
            <a:r>
              <a:rPr lang="nl-NL" dirty="0"/>
              <a:t> bescherming voor Leeruitkomst 4</a:t>
            </a:r>
          </a:p>
          <a:p>
            <a:r>
              <a:rPr lang="nl-NL" dirty="0"/>
              <a:t>Moet nog iets doen </a:t>
            </a:r>
            <a:r>
              <a:rPr lang="nl-NL"/>
              <a:t>voor algoritmische </a:t>
            </a:r>
            <a:r>
              <a:rPr lang="nl-NL" dirty="0"/>
              <a:t>complexe problemen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0E6EC8-A01B-4DB1-98EA-B94564EAC05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6345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E450-A83B-F6B1-4544-ADC16BC1B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57EB9-C0DC-D968-BE70-D72989B3E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70661-6F55-C4A3-EAF5-60A62C8B4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5161-562C-4324-BF44-E104EC872DB7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B0836-70DD-5CA1-31DB-8E1E96CF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E6FF2-BB37-9850-9FAA-E6F1F953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3DEB-FC3F-4FDE-A928-2388AA0B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67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B878-FA21-BCD8-E0C9-C5B78D66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9E5BE-9354-A2DF-B155-D8F0D34B7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2643D-08DA-EB06-E25A-0D8DD1F1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5161-562C-4324-BF44-E104EC872DB7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2A83C-241E-6BF6-22ED-2516B88B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54821-867F-F185-37EE-8C1141DC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3DEB-FC3F-4FDE-A928-2388AA0B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915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5211B-AB8F-957E-0AEB-9438E0747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6D8ED-0D18-7CCC-4619-912C80A0C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850B0-3754-E5C8-CC8B-95DA39B8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5161-562C-4324-BF44-E104EC872DB7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89CD2-A612-CD0C-6C3E-5CD9D595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CF783-9342-FEEB-8FF5-8BE900AD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3DEB-FC3F-4FDE-A928-2388AA0B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53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4B77-6E8A-53B6-86B7-FE9D9F1C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B0B6B-3547-5ED4-8022-D57A3D8F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B82AD-BBD6-484A-F5D7-A8B7ADEC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5161-562C-4324-BF44-E104EC872DB7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9639D-0CD5-920C-3EC4-9F1F6748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ADA25-0C39-F6D8-C9BF-C626B3B6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3DEB-FC3F-4FDE-A928-2388AA0B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6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819B-0800-94C1-D5AC-CCF35F4C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D9BA1-A805-9FCF-877C-5CA5FCFDA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640F0-C274-2272-34B3-847848DC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5161-562C-4324-BF44-E104EC872DB7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38ED9-6149-C5E9-9B4A-5381DD47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0B74C-138E-924D-7863-9E46C71B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3DEB-FC3F-4FDE-A928-2388AA0B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396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C450-95DB-5D53-B3AA-07631BB4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C3111-C9A0-4641-342C-96C7E5E1B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A118D-C421-F025-7EAE-3DFA0BA7B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D1B8-8710-A96D-D62A-D9FC202B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5161-562C-4324-BF44-E104EC872DB7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CF82E-8254-72D7-A163-D97F799C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7C54F-CBC4-125E-44E6-C94ED003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3DEB-FC3F-4FDE-A928-2388AA0B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485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5539-1145-C154-D18D-FF3C11C7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32E9F-E30F-877A-FD4D-0402AB29F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6708A-7BF4-BFC4-0E30-FFCA211EA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B7F89F-9F56-2273-EB33-DBFDDBE15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63772-E0BA-9985-C7C4-1C53A0441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8DA16-1BA0-A0C0-9F75-CAD85F4B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5161-562C-4324-BF44-E104EC872DB7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3C62C1-B889-E4C2-7AB5-22E68CFA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84FD9-5008-E8E8-7CD0-1E56C397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3DEB-FC3F-4FDE-A928-2388AA0B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063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DFAC-CF7B-C4DF-3C7C-2BC1D223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7FFC5-5610-AAC6-0DF5-32EBCBB5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5161-562C-4324-BF44-E104EC872DB7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CCB74-CE01-1A32-A186-A7196B00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C32D5-BD92-8D22-9451-D6A7CB8D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3DEB-FC3F-4FDE-A928-2388AA0B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210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C1317-5369-D7D6-4B24-0EBBD8EF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5161-562C-4324-BF44-E104EC872DB7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BF9E0-AC56-CC71-28BD-CBCE9212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1FDDE-B277-51AE-BF55-27F6AAA0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3DEB-FC3F-4FDE-A928-2388AA0B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544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4D50-30E9-C1AC-9C49-EF71C29B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C024-9D6E-3ED9-12EA-419F084D3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D2904-670E-634D-4DA0-2FC0D21E6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B7CDB-6CD8-D6A9-D3B0-89539348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5161-562C-4324-BF44-E104EC872DB7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2024D-D53C-B993-A8F0-F11D7637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DECAA-7233-0423-0215-A46C0312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3DEB-FC3F-4FDE-A928-2388AA0B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123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E95B-E426-11C2-FB70-0504C37E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8906E-F92B-59A0-4FA8-EE637C4B8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CB7DF-30B5-0E22-66A2-74F88C2CE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E8799-E822-FB42-78BB-D7655AB2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5161-562C-4324-BF44-E104EC872DB7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87FBF-40F8-993C-F2E8-0D2C464F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D9C16-7AEE-105B-C9C1-E6BDFEF5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3DEB-FC3F-4FDE-A928-2388AA0B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423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2AAEE-7D43-15CC-2634-E5DDDEC1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9B560-6B8F-ED41-7E90-D630EC22C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3ADFF-8381-4BEF-E35A-AB692C4AA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45161-562C-4324-BF44-E104EC872DB7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E88DF-61EF-0527-81DB-F08DFE419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E2530-69FE-41E6-70F5-52E1D5CAC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A3DEB-FC3F-4FDE-A928-2388AA0B66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862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he Lord of the Rings Middle Earth Map Poster 91.5x61cm | Posters.nl">
            <a:extLst>
              <a:ext uri="{FF2B5EF4-FFF2-40B4-BE49-F238E27FC236}">
                <a16:creationId xmlns:a16="http://schemas.microsoft.com/office/drawing/2014/main" id="{E48C9153-4833-AE05-1E11-3A7AE4334E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7" r="23282" b="4835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29E57-BD95-AADB-5322-31D48DF7A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079702"/>
            <a:ext cx="4809243" cy="3204134"/>
          </a:xfrm>
        </p:spPr>
        <p:txBody>
          <a:bodyPr anchor="b">
            <a:normAutofit fontScale="90000"/>
          </a:bodyPr>
          <a:lstStyle/>
          <a:p>
            <a:pPr algn="l"/>
            <a:br>
              <a:rPr lang="nl-NL" sz="4400" dirty="0"/>
            </a:br>
            <a:r>
              <a:rPr lang="nl-NL" sz="9800" dirty="0" err="1">
                <a:solidFill>
                  <a:schemeClr val="accent5">
                    <a:lumMod val="75000"/>
                  </a:schemeClr>
                </a:solidFill>
              </a:rPr>
              <a:t>Orbis</a:t>
            </a:r>
            <a:r>
              <a:rPr lang="nl-NL" sz="9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nl-NL" sz="9800" dirty="0" err="1">
                <a:solidFill>
                  <a:schemeClr val="accent5">
                    <a:lumMod val="75000"/>
                  </a:schemeClr>
                </a:solidFill>
              </a:rPr>
              <a:t>Terrarum</a:t>
            </a:r>
            <a:br>
              <a:rPr lang="nl-NL" sz="4400" dirty="0"/>
            </a:br>
            <a:r>
              <a:rPr lang="nl-NL" sz="4400" dirty="0"/>
              <a:t>Fantasie Wereld Beheerder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DECCD-DB14-F376-EB34-CDAF45405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nl-NL" sz="2000" dirty="0"/>
              <a:t>Maak en beheer je eigen wereld via een website met een database.</a:t>
            </a:r>
          </a:p>
          <a:p>
            <a:pPr algn="l"/>
            <a:r>
              <a:rPr lang="nl-NL" sz="2000" dirty="0"/>
              <a:t>Algoritme gebaseerd op data</a:t>
            </a:r>
          </a:p>
          <a:p>
            <a:pPr algn="l"/>
            <a:r>
              <a:rPr lang="nl-NL" sz="2000" dirty="0" err="1"/>
              <a:t>Asp.Net</a:t>
            </a:r>
            <a:endParaRPr lang="nl-NL" sz="2000" dirty="0"/>
          </a:p>
          <a:p>
            <a:pPr algn="l"/>
            <a:endParaRPr lang="nl-NL" sz="2000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522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60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Orbis Terrarum Fantasie Wereld Beheerder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Fantasie Wereld Onderhouder</dc:title>
  <dc:creator>bhodi jansen</dc:creator>
  <cp:lastModifiedBy>bhodi jansen</cp:lastModifiedBy>
  <cp:revision>4</cp:revision>
  <dcterms:created xsi:type="dcterms:W3CDTF">2023-02-06T09:25:30Z</dcterms:created>
  <dcterms:modified xsi:type="dcterms:W3CDTF">2023-02-13T12:53:08Z</dcterms:modified>
</cp:coreProperties>
</file>