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ora.com/What-are-the-differences-between-shared-nothing-shared-memory-and-shared-storage-architectures-in-the-context-of-scalable-computing-analytics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ora.com/What-are-the-differences-between-shared-nothing-shared-memory-and-shared-storage-architectures-in-the-context-of-scalable-computing-analytics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f08e3022_0_10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0f08e302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0aa34561_0_16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20aa3456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f08e3022_0_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f08e302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0aa34561_0_19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0aa3456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f08e3022_0_9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0f08e302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https://www.quora.com/What-are-the-differences-between-shared-nothing-shared-memory-and-shared-storage-architectures-in-the-context-of-scalable-computing-analytics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map reduce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cloud-based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0aa34561_0_2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20aa3456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https://www.quora.com/What-are-the-differences-between-shared-nothing-shared-memory-and-shared-storage-architectures-in-the-context-of-scalable-computing-analytics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map reduce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cloud-based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f08e3022_0_9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f08e302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0aa34561_0_29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20aa3456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0f08e3022_0_10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0f08e302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20aa34561_0_3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20aa3456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f08e3022_0_1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f08e302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Monolitos: Despliegue de un artefacto que contiene todas las partes de la aplicación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Distribuidos: La aplicación está separada en partes desplegables independientemente.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106bcccd8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106bccc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20aa34561_0_3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20aa3456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106bcccd8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106bccc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210906b67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210906b6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106bcccd8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106bccc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f08e3022_0_7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f08e302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f08e3022_0_7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f08e302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0aa34561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0aa345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f08e3022_0_8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f08e302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10906b67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10906b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f08e3022_0_8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f08e302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Distribuído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0aa34561_0_1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0aa3456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Distribuído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Patrones de Arquitectura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Profesional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 Software - Platzi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Provisión de Eventos / </a:t>
            </a:r>
            <a:r>
              <a:rPr i="1" lang="es-419"/>
              <a:t>EventSourcing</a:t>
            </a:r>
            <a:endParaRPr i="1"/>
          </a:p>
        </p:txBody>
      </p:sp>
      <p:sp>
        <p:nvSpPr>
          <p:cNvPr id="276" name="Google Shape;276;p22"/>
          <p:cNvSpPr/>
          <p:nvPr/>
        </p:nvSpPr>
        <p:spPr>
          <a:xfrm>
            <a:off x="2647800" y="1781825"/>
            <a:ext cx="11946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Evento 1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7" name="Google Shape;277;p22"/>
          <p:cNvSpPr/>
          <p:nvPr/>
        </p:nvSpPr>
        <p:spPr>
          <a:xfrm>
            <a:off x="2647800" y="2341025"/>
            <a:ext cx="11946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Evento 2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p22"/>
          <p:cNvSpPr/>
          <p:nvPr/>
        </p:nvSpPr>
        <p:spPr>
          <a:xfrm>
            <a:off x="2647800" y="2900225"/>
            <a:ext cx="11946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Evento 3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2647800" y="3459425"/>
            <a:ext cx="11946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Evento 4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0" name="Google Shape;280;p22"/>
          <p:cNvSpPr/>
          <p:nvPr/>
        </p:nvSpPr>
        <p:spPr>
          <a:xfrm>
            <a:off x="2647800" y="4018625"/>
            <a:ext cx="11946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Evento 5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2647800" y="5696225"/>
            <a:ext cx="1194600" cy="559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Evento N+1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2647800" y="4577825"/>
            <a:ext cx="11946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...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2647800" y="5137025"/>
            <a:ext cx="11946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Evento N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2211475" y="1781825"/>
            <a:ext cx="320700" cy="4473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3994925" y="5241719"/>
            <a:ext cx="893700" cy="349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 rot="10800000">
            <a:off x="3918725" y="5775119"/>
            <a:ext cx="893700" cy="349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5047925" y="5212583"/>
            <a:ext cx="1884600" cy="459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Estado actual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5047925" y="5742188"/>
            <a:ext cx="1884600" cy="459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Escritura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 rot="-5399542">
            <a:off x="-118400" y="3695175"/>
            <a:ext cx="4507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Lectura secuencial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Provisión de Eventos / </a:t>
            </a:r>
            <a:r>
              <a:rPr i="1" lang="es-419"/>
              <a:t>EventSourcing</a:t>
            </a:r>
            <a:endParaRPr i="1"/>
          </a:p>
        </p:txBody>
      </p:sp>
      <p:sp>
        <p:nvSpPr>
          <p:cNvPr id="295" name="Google Shape;295;p23"/>
          <p:cNvSpPr/>
          <p:nvPr/>
        </p:nvSpPr>
        <p:spPr>
          <a:xfrm>
            <a:off x="2647800" y="1781825"/>
            <a:ext cx="28458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Depósito: $100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2647800" y="2341025"/>
            <a:ext cx="28458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Depósito: $200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2647800" y="2900225"/>
            <a:ext cx="28458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Extracción: $100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2647800" y="3459425"/>
            <a:ext cx="28458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Transferencia in: $500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2647800" y="4018625"/>
            <a:ext cx="28458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Extracción: $200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2647800" y="5696225"/>
            <a:ext cx="2845800" cy="559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Extracción: $1000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2647800" y="4577825"/>
            <a:ext cx="28458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Depósito: $100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2647800" y="5137025"/>
            <a:ext cx="2845800" cy="559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Transferencia: out $200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2211475" y="1781825"/>
            <a:ext cx="320700" cy="4473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5671325" y="5241719"/>
            <a:ext cx="893700" cy="349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 rot="10800000">
            <a:off x="5595125" y="5775119"/>
            <a:ext cx="893700" cy="349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 txBox="1"/>
          <p:nvPr/>
        </p:nvSpPr>
        <p:spPr>
          <a:xfrm>
            <a:off x="6724325" y="5212583"/>
            <a:ext cx="1884600" cy="459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Estado actual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6724325" y="5742188"/>
            <a:ext cx="1884600" cy="459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Escritura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Google Shape;308;p23"/>
          <p:cNvSpPr txBox="1"/>
          <p:nvPr/>
        </p:nvSpPr>
        <p:spPr>
          <a:xfrm rot="-5399542">
            <a:off x="-118400" y="3695175"/>
            <a:ext cx="4507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Lectura secuencial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Microkernel - Plug-ins</a:t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3302725" y="1767925"/>
            <a:ext cx="2273100" cy="4361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Kernel / Core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1381243" y="1981275"/>
            <a:ext cx="1423500" cy="1018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Plug-in A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1381243" y="3467175"/>
            <a:ext cx="1423500" cy="1018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Plug-in B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1381243" y="4953075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Plug-in C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6073793" y="1981275"/>
            <a:ext cx="1423500" cy="1018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Plug-in D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6073793" y="3467175"/>
            <a:ext cx="1423500" cy="1018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Plug-in E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0" name="Google Shape;320;p24"/>
          <p:cNvSpPr/>
          <p:nvPr/>
        </p:nvSpPr>
        <p:spPr>
          <a:xfrm>
            <a:off x="6073793" y="4953075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Plug-in F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21" name="Google Shape;321;p24"/>
          <p:cNvCxnSpPr>
            <a:stCxn id="315" idx="3"/>
          </p:cNvCxnSpPr>
          <p:nvPr/>
        </p:nvCxnSpPr>
        <p:spPr>
          <a:xfrm>
            <a:off x="2804743" y="2490375"/>
            <a:ext cx="507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4"/>
          <p:cNvCxnSpPr/>
          <p:nvPr/>
        </p:nvCxnSpPr>
        <p:spPr>
          <a:xfrm>
            <a:off x="2804743" y="3976275"/>
            <a:ext cx="507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4"/>
          <p:cNvCxnSpPr/>
          <p:nvPr/>
        </p:nvCxnSpPr>
        <p:spPr>
          <a:xfrm>
            <a:off x="2804743" y="5462175"/>
            <a:ext cx="507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4"/>
          <p:cNvCxnSpPr/>
          <p:nvPr/>
        </p:nvCxnSpPr>
        <p:spPr>
          <a:xfrm>
            <a:off x="5575818" y="2462725"/>
            <a:ext cx="507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4"/>
          <p:cNvCxnSpPr/>
          <p:nvPr/>
        </p:nvCxnSpPr>
        <p:spPr>
          <a:xfrm>
            <a:off x="5575818" y="3948625"/>
            <a:ext cx="507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4"/>
          <p:cNvCxnSpPr/>
          <p:nvPr/>
        </p:nvCxnSpPr>
        <p:spPr>
          <a:xfrm>
            <a:off x="5575818" y="5434525"/>
            <a:ext cx="507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Microkernel - Plug-ins</a:t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3302725" y="1767925"/>
            <a:ext cx="2273100" cy="4361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Eclipse IDE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1381243" y="1981275"/>
            <a:ext cx="1423500" cy="1018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Lenguaje: Scala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1381243" y="3467175"/>
            <a:ext cx="1423500" cy="1018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Integración: Gradle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1381243" y="4953075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Integración: Git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6073793" y="1981275"/>
            <a:ext cx="1423500" cy="1018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Lenguaje: JavaScript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6073793" y="3467175"/>
            <a:ext cx="1423500" cy="1018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Lenguaje: SASS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6073793" y="4953075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Integración: Docker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39" name="Google Shape;339;p25"/>
          <p:cNvCxnSpPr>
            <a:stCxn id="333" idx="3"/>
          </p:cNvCxnSpPr>
          <p:nvPr/>
        </p:nvCxnSpPr>
        <p:spPr>
          <a:xfrm>
            <a:off x="2804743" y="2490375"/>
            <a:ext cx="507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5"/>
          <p:cNvCxnSpPr/>
          <p:nvPr/>
        </p:nvCxnSpPr>
        <p:spPr>
          <a:xfrm>
            <a:off x="2804743" y="3976275"/>
            <a:ext cx="507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5"/>
          <p:cNvCxnSpPr/>
          <p:nvPr/>
        </p:nvCxnSpPr>
        <p:spPr>
          <a:xfrm>
            <a:off x="2804743" y="5462175"/>
            <a:ext cx="507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5"/>
          <p:cNvCxnSpPr/>
          <p:nvPr/>
        </p:nvCxnSpPr>
        <p:spPr>
          <a:xfrm>
            <a:off x="5575818" y="2462725"/>
            <a:ext cx="507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5"/>
          <p:cNvCxnSpPr/>
          <p:nvPr/>
        </p:nvCxnSpPr>
        <p:spPr>
          <a:xfrm>
            <a:off x="5575818" y="3948625"/>
            <a:ext cx="507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5"/>
          <p:cNvCxnSpPr/>
          <p:nvPr/>
        </p:nvCxnSpPr>
        <p:spPr>
          <a:xfrm>
            <a:off x="5575818" y="5434525"/>
            <a:ext cx="507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/>
          <p:nvPr/>
        </p:nvSpPr>
        <p:spPr>
          <a:xfrm>
            <a:off x="1514850" y="2578200"/>
            <a:ext cx="1923300" cy="2768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3648450" y="2578200"/>
            <a:ext cx="1923300" cy="2768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5782050" y="2578200"/>
            <a:ext cx="1923300" cy="2768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Comparte-nada / </a:t>
            </a:r>
            <a:r>
              <a:rPr i="1" lang="es-419"/>
              <a:t>Shared-Nothing</a:t>
            </a:r>
            <a:endParaRPr i="1"/>
          </a:p>
        </p:txBody>
      </p:sp>
      <p:sp>
        <p:nvSpPr>
          <p:cNvPr id="353" name="Google Shape;353;p26"/>
          <p:cNvSpPr/>
          <p:nvPr/>
        </p:nvSpPr>
        <p:spPr>
          <a:xfrm>
            <a:off x="1761068" y="2852000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Componente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2137675" y="4102075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3894668" y="2852000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Componente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4271275" y="4102075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6028268" y="2852000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Componente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6404875" y="4102075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/>
          <p:nvPr/>
        </p:nvSpPr>
        <p:spPr>
          <a:xfrm>
            <a:off x="1514850" y="2578200"/>
            <a:ext cx="1923300" cy="2768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/>
          <p:nvPr/>
        </p:nvSpPr>
        <p:spPr>
          <a:xfrm>
            <a:off x="3648450" y="2578200"/>
            <a:ext cx="1923300" cy="2768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5782050" y="2578200"/>
            <a:ext cx="1923300" cy="2768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Comparte-nada / </a:t>
            </a:r>
            <a:r>
              <a:rPr i="1" lang="es-419"/>
              <a:t>Shared-Nothing</a:t>
            </a:r>
            <a:endParaRPr i="1"/>
          </a:p>
        </p:txBody>
      </p:sp>
      <p:sp>
        <p:nvSpPr>
          <p:cNvPr id="367" name="Google Shape;367;p27"/>
          <p:cNvSpPr/>
          <p:nvPr/>
        </p:nvSpPr>
        <p:spPr>
          <a:xfrm>
            <a:off x="1761068" y="2852000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Proceso de MapReduce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2137675" y="4102075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A-I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9" name="Google Shape;369;p27"/>
          <p:cNvSpPr/>
          <p:nvPr/>
        </p:nvSpPr>
        <p:spPr>
          <a:xfrm>
            <a:off x="3894668" y="2852000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Proceso de MapReduce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4271275" y="4102075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J-O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6028268" y="2852000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Proceso de MapReduce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6404875" y="4102075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P-Z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/>
          <p:nvPr/>
        </p:nvSpPr>
        <p:spPr>
          <a:xfrm>
            <a:off x="2662417" y="3607875"/>
            <a:ext cx="1923300" cy="2768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4587413" y="3607875"/>
            <a:ext cx="1923300" cy="2768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"/>
          <p:cNvSpPr/>
          <p:nvPr/>
        </p:nvSpPr>
        <p:spPr>
          <a:xfrm>
            <a:off x="743119" y="3607875"/>
            <a:ext cx="1923300" cy="2768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6506722" y="3607875"/>
            <a:ext cx="1923300" cy="2768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1005230" y="3862250"/>
            <a:ext cx="1423500" cy="1018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A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929030" y="3938450"/>
            <a:ext cx="1423500" cy="1018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A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3" name="Google Shape;383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Microservicios / </a:t>
            </a:r>
            <a:r>
              <a:rPr i="1" lang="es-419"/>
              <a:t>Microservices</a:t>
            </a:r>
            <a:endParaRPr i="1"/>
          </a:p>
        </p:txBody>
      </p:sp>
      <p:sp>
        <p:nvSpPr>
          <p:cNvPr id="384" name="Google Shape;384;p28"/>
          <p:cNvSpPr/>
          <p:nvPr/>
        </p:nvSpPr>
        <p:spPr>
          <a:xfrm>
            <a:off x="1305650" y="5149650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2959372" y="3862250"/>
            <a:ext cx="1423500" cy="1018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B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3860250" y="1617025"/>
            <a:ext cx="1423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Cliente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2883172" y="3938450"/>
            <a:ext cx="1423500" cy="1018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B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4913514" y="3862250"/>
            <a:ext cx="1423500" cy="1018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C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3259792" y="5149650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6875286" y="3862250"/>
            <a:ext cx="1423500" cy="1018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D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4837314" y="3938450"/>
            <a:ext cx="1423500" cy="1018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C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28"/>
          <p:cNvSpPr/>
          <p:nvPr/>
        </p:nvSpPr>
        <p:spPr>
          <a:xfrm>
            <a:off x="5213933" y="5149650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6791455" y="3938450"/>
            <a:ext cx="1423500" cy="1018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D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4" name="Google Shape;394;p28"/>
          <p:cNvSpPr/>
          <p:nvPr/>
        </p:nvSpPr>
        <p:spPr>
          <a:xfrm>
            <a:off x="7168075" y="5149650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95" name="Google Shape;395;p28"/>
          <p:cNvCxnSpPr>
            <a:stCxn id="386" idx="2"/>
            <a:endCxn id="381" idx="0"/>
          </p:cNvCxnSpPr>
          <p:nvPr/>
        </p:nvCxnSpPr>
        <p:spPr>
          <a:xfrm flipH="1">
            <a:off x="1716900" y="2199325"/>
            <a:ext cx="2855100" cy="166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6" name="Google Shape;396;p28"/>
          <p:cNvCxnSpPr>
            <a:stCxn id="386" idx="2"/>
            <a:endCxn id="385" idx="0"/>
          </p:cNvCxnSpPr>
          <p:nvPr/>
        </p:nvCxnSpPr>
        <p:spPr>
          <a:xfrm flipH="1">
            <a:off x="3671100" y="2199325"/>
            <a:ext cx="900900" cy="166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7" name="Google Shape;397;p28"/>
          <p:cNvCxnSpPr>
            <a:stCxn id="386" idx="2"/>
            <a:endCxn id="388" idx="0"/>
          </p:cNvCxnSpPr>
          <p:nvPr/>
        </p:nvCxnSpPr>
        <p:spPr>
          <a:xfrm>
            <a:off x="4572000" y="2199325"/>
            <a:ext cx="1053300" cy="166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8" name="Google Shape;398;p28"/>
          <p:cNvCxnSpPr>
            <a:stCxn id="386" idx="2"/>
            <a:endCxn id="390" idx="0"/>
          </p:cNvCxnSpPr>
          <p:nvPr/>
        </p:nvCxnSpPr>
        <p:spPr>
          <a:xfrm>
            <a:off x="4572000" y="2199325"/>
            <a:ext cx="3015000" cy="166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9" name="Google Shape;399;p28"/>
          <p:cNvCxnSpPr>
            <a:stCxn id="382" idx="3"/>
            <a:endCxn id="387" idx="1"/>
          </p:cNvCxnSpPr>
          <p:nvPr/>
        </p:nvCxnSpPr>
        <p:spPr>
          <a:xfrm>
            <a:off x="2352530" y="4447550"/>
            <a:ext cx="53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8"/>
          <p:cNvCxnSpPr>
            <a:stCxn id="387" idx="3"/>
            <a:endCxn id="391" idx="1"/>
          </p:cNvCxnSpPr>
          <p:nvPr/>
        </p:nvCxnSpPr>
        <p:spPr>
          <a:xfrm>
            <a:off x="4306672" y="4447550"/>
            <a:ext cx="53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8"/>
          <p:cNvCxnSpPr>
            <a:stCxn id="391" idx="3"/>
            <a:endCxn id="393" idx="1"/>
          </p:cNvCxnSpPr>
          <p:nvPr/>
        </p:nvCxnSpPr>
        <p:spPr>
          <a:xfrm>
            <a:off x="6260814" y="4447550"/>
            <a:ext cx="53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/>
          <p:nvPr/>
        </p:nvSpPr>
        <p:spPr>
          <a:xfrm>
            <a:off x="2662417" y="3607875"/>
            <a:ext cx="1923300" cy="2768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4587413" y="3607875"/>
            <a:ext cx="1923300" cy="2768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743119" y="3607875"/>
            <a:ext cx="1923300" cy="2768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6506722" y="3607875"/>
            <a:ext cx="1923300" cy="2768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1005230" y="3862250"/>
            <a:ext cx="1423500" cy="1018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A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929030" y="3938450"/>
            <a:ext cx="1423500" cy="1018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de usuarios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2" name="Google Shape;412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Microservicios / </a:t>
            </a:r>
            <a:r>
              <a:rPr i="1" lang="es-419"/>
              <a:t>Microservices</a:t>
            </a:r>
            <a:endParaRPr i="1"/>
          </a:p>
        </p:txBody>
      </p:sp>
      <p:sp>
        <p:nvSpPr>
          <p:cNvPr id="413" name="Google Shape;413;p29"/>
          <p:cNvSpPr/>
          <p:nvPr/>
        </p:nvSpPr>
        <p:spPr>
          <a:xfrm>
            <a:off x="1305650" y="5149650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2959372" y="3862250"/>
            <a:ext cx="1423500" cy="1018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B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3860250" y="1617025"/>
            <a:ext cx="1423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Cliente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2883172" y="3938450"/>
            <a:ext cx="1423500" cy="1018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de productos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4913514" y="3862250"/>
            <a:ext cx="1423500" cy="1018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C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3259792" y="5149650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6875286" y="3862250"/>
            <a:ext cx="1423500" cy="1018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D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4837314" y="3938450"/>
            <a:ext cx="1423500" cy="1018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de pagos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5213933" y="5149650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6791455" y="3938450"/>
            <a:ext cx="1423500" cy="1018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Servicio de logística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7168075" y="5149650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24" name="Google Shape;424;p29"/>
          <p:cNvCxnSpPr>
            <a:stCxn id="415" idx="2"/>
            <a:endCxn id="410" idx="0"/>
          </p:cNvCxnSpPr>
          <p:nvPr/>
        </p:nvCxnSpPr>
        <p:spPr>
          <a:xfrm flipH="1">
            <a:off x="1716900" y="2199325"/>
            <a:ext cx="2855100" cy="166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5" name="Google Shape;425;p29"/>
          <p:cNvCxnSpPr>
            <a:stCxn id="415" idx="2"/>
            <a:endCxn id="414" idx="0"/>
          </p:cNvCxnSpPr>
          <p:nvPr/>
        </p:nvCxnSpPr>
        <p:spPr>
          <a:xfrm flipH="1">
            <a:off x="3671100" y="2199325"/>
            <a:ext cx="900900" cy="166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6" name="Google Shape;426;p29"/>
          <p:cNvCxnSpPr>
            <a:stCxn id="415" idx="2"/>
            <a:endCxn id="417" idx="0"/>
          </p:cNvCxnSpPr>
          <p:nvPr/>
        </p:nvCxnSpPr>
        <p:spPr>
          <a:xfrm>
            <a:off x="4572000" y="2199325"/>
            <a:ext cx="1053300" cy="166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7" name="Google Shape;427;p29"/>
          <p:cNvCxnSpPr>
            <a:stCxn id="415" idx="2"/>
            <a:endCxn id="419" idx="0"/>
          </p:cNvCxnSpPr>
          <p:nvPr/>
        </p:nvCxnSpPr>
        <p:spPr>
          <a:xfrm>
            <a:off x="4572000" y="2199325"/>
            <a:ext cx="3015000" cy="1662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8" name="Google Shape;428;p29"/>
          <p:cNvCxnSpPr>
            <a:stCxn id="411" idx="3"/>
            <a:endCxn id="416" idx="1"/>
          </p:cNvCxnSpPr>
          <p:nvPr/>
        </p:nvCxnSpPr>
        <p:spPr>
          <a:xfrm>
            <a:off x="2352530" y="4447550"/>
            <a:ext cx="53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9"/>
          <p:cNvCxnSpPr>
            <a:stCxn id="416" idx="3"/>
            <a:endCxn id="420" idx="1"/>
          </p:cNvCxnSpPr>
          <p:nvPr/>
        </p:nvCxnSpPr>
        <p:spPr>
          <a:xfrm>
            <a:off x="4306672" y="4447550"/>
            <a:ext cx="53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9"/>
          <p:cNvCxnSpPr>
            <a:stCxn id="420" idx="3"/>
            <a:endCxn id="422" idx="1"/>
          </p:cNvCxnSpPr>
          <p:nvPr/>
        </p:nvCxnSpPr>
        <p:spPr>
          <a:xfrm>
            <a:off x="6260814" y="4447550"/>
            <a:ext cx="53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Separación de Responsabilidades entre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 y Comandos / </a:t>
            </a:r>
            <a:r>
              <a:rPr i="1" lang="es-419"/>
              <a:t>CQRS</a:t>
            </a:r>
            <a:endParaRPr i="1"/>
          </a:p>
        </p:txBody>
      </p:sp>
      <p:sp>
        <p:nvSpPr>
          <p:cNvPr id="436" name="Google Shape;436;p30"/>
          <p:cNvSpPr/>
          <p:nvPr/>
        </p:nvSpPr>
        <p:spPr>
          <a:xfrm>
            <a:off x="2764669" y="2852000"/>
            <a:ext cx="1423500" cy="1018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Comando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2764669" y="4680800"/>
            <a:ext cx="1423500" cy="101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Consulta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4816256" y="2852000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Modelo de escritura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9" name="Google Shape;439;p30"/>
          <p:cNvSpPr/>
          <p:nvPr/>
        </p:nvSpPr>
        <p:spPr>
          <a:xfrm>
            <a:off x="4816256" y="4680800"/>
            <a:ext cx="1423500" cy="1018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Modelo de lectura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0" name="Google Shape;440;p30"/>
          <p:cNvSpPr/>
          <p:nvPr/>
        </p:nvSpPr>
        <p:spPr>
          <a:xfrm>
            <a:off x="6867844" y="2852000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Google Shape;441;p30"/>
          <p:cNvSpPr/>
          <p:nvPr/>
        </p:nvSpPr>
        <p:spPr>
          <a:xfrm>
            <a:off x="6867844" y="4680800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42" name="Google Shape;442;p30"/>
          <p:cNvCxnSpPr>
            <a:stCxn id="436" idx="3"/>
            <a:endCxn id="438" idx="1"/>
          </p:cNvCxnSpPr>
          <p:nvPr/>
        </p:nvCxnSpPr>
        <p:spPr>
          <a:xfrm>
            <a:off x="4188169" y="3361100"/>
            <a:ext cx="62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3" name="Google Shape;443;p30"/>
          <p:cNvCxnSpPr>
            <a:stCxn id="438" idx="3"/>
            <a:endCxn id="440" idx="2"/>
          </p:cNvCxnSpPr>
          <p:nvPr/>
        </p:nvCxnSpPr>
        <p:spPr>
          <a:xfrm>
            <a:off x="6239756" y="3361100"/>
            <a:ext cx="62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44" name="Google Shape;444;p30"/>
          <p:cNvCxnSpPr>
            <a:stCxn id="440" idx="3"/>
            <a:endCxn id="441" idx="1"/>
          </p:cNvCxnSpPr>
          <p:nvPr/>
        </p:nvCxnSpPr>
        <p:spPr>
          <a:xfrm>
            <a:off x="7202981" y="3870200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45" name="Google Shape;445;p30"/>
          <p:cNvCxnSpPr>
            <a:stCxn id="441" idx="2"/>
            <a:endCxn id="439" idx="3"/>
          </p:cNvCxnSpPr>
          <p:nvPr/>
        </p:nvCxnSpPr>
        <p:spPr>
          <a:xfrm rot="10800000">
            <a:off x="6239644" y="5189900"/>
            <a:ext cx="62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46" name="Google Shape;446;p30"/>
          <p:cNvCxnSpPr>
            <a:stCxn id="437" idx="3"/>
            <a:endCxn id="439" idx="1"/>
          </p:cNvCxnSpPr>
          <p:nvPr/>
        </p:nvCxnSpPr>
        <p:spPr>
          <a:xfrm>
            <a:off x="4188169" y="5189900"/>
            <a:ext cx="62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7" name="Google Shape;447;p30"/>
          <p:cNvSpPr/>
          <p:nvPr/>
        </p:nvSpPr>
        <p:spPr>
          <a:xfrm>
            <a:off x="1605881" y="3095750"/>
            <a:ext cx="530700" cy="530700"/>
          </a:xfrm>
          <a:prstGeom prst="smileyFace">
            <a:avLst>
              <a:gd fmla="val 4653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1605881" y="4924550"/>
            <a:ext cx="530700" cy="530700"/>
          </a:xfrm>
          <a:prstGeom prst="smileyFace">
            <a:avLst>
              <a:gd fmla="val 4653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30"/>
          <p:cNvCxnSpPr>
            <a:stCxn id="447" idx="6"/>
            <a:endCxn id="436" idx="1"/>
          </p:cNvCxnSpPr>
          <p:nvPr/>
        </p:nvCxnSpPr>
        <p:spPr>
          <a:xfrm>
            <a:off x="2136581" y="3361100"/>
            <a:ext cx="62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0" name="Google Shape;450;p30"/>
          <p:cNvCxnSpPr>
            <a:stCxn id="448" idx="6"/>
            <a:endCxn id="437" idx="1"/>
          </p:cNvCxnSpPr>
          <p:nvPr/>
        </p:nvCxnSpPr>
        <p:spPr>
          <a:xfrm>
            <a:off x="2136581" y="5189900"/>
            <a:ext cx="62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Separación de Responsabilidades entre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 y Comandos / </a:t>
            </a:r>
            <a:r>
              <a:rPr i="1" lang="es-419"/>
              <a:t>CQRS</a:t>
            </a:r>
            <a:endParaRPr i="1"/>
          </a:p>
        </p:txBody>
      </p:sp>
      <p:sp>
        <p:nvSpPr>
          <p:cNvPr id="456" name="Google Shape;456;p31"/>
          <p:cNvSpPr/>
          <p:nvPr/>
        </p:nvSpPr>
        <p:spPr>
          <a:xfrm>
            <a:off x="2764669" y="2852000"/>
            <a:ext cx="1423500" cy="1018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Compra de producto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7" name="Google Shape;457;p31"/>
          <p:cNvSpPr/>
          <p:nvPr/>
        </p:nvSpPr>
        <p:spPr>
          <a:xfrm>
            <a:off x="2764669" y="4680800"/>
            <a:ext cx="1423500" cy="101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Reporte de ventas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4816256" y="2852000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Modelo de escritura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4816256" y="4680800"/>
            <a:ext cx="1423500" cy="1018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Modelo de lectura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Google Shape;460;p31"/>
          <p:cNvSpPr/>
          <p:nvPr/>
        </p:nvSpPr>
        <p:spPr>
          <a:xfrm>
            <a:off x="6867844" y="2852000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6867844" y="4680800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62" name="Google Shape;462;p31"/>
          <p:cNvCxnSpPr>
            <a:stCxn id="456" idx="3"/>
            <a:endCxn id="458" idx="1"/>
          </p:cNvCxnSpPr>
          <p:nvPr/>
        </p:nvCxnSpPr>
        <p:spPr>
          <a:xfrm>
            <a:off x="4188169" y="3361100"/>
            <a:ext cx="62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3" name="Google Shape;463;p31"/>
          <p:cNvCxnSpPr>
            <a:stCxn id="458" idx="3"/>
            <a:endCxn id="460" idx="2"/>
          </p:cNvCxnSpPr>
          <p:nvPr/>
        </p:nvCxnSpPr>
        <p:spPr>
          <a:xfrm>
            <a:off x="6239756" y="3361100"/>
            <a:ext cx="62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64" name="Google Shape;464;p31"/>
          <p:cNvCxnSpPr>
            <a:stCxn id="460" idx="3"/>
            <a:endCxn id="461" idx="1"/>
          </p:cNvCxnSpPr>
          <p:nvPr/>
        </p:nvCxnSpPr>
        <p:spPr>
          <a:xfrm>
            <a:off x="7202981" y="3870200"/>
            <a:ext cx="0" cy="81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65" name="Google Shape;465;p31"/>
          <p:cNvCxnSpPr>
            <a:stCxn id="461" idx="2"/>
            <a:endCxn id="459" idx="3"/>
          </p:cNvCxnSpPr>
          <p:nvPr/>
        </p:nvCxnSpPr>
        <p:spPr>
          <a:xfrm rot="10800000">
            <a:off x="6239644" y="5189900"/>
            <a:ext cx="62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66" name="Google Shape;466;p31"/>
          <p:cNvCxnSpPr>
            <a:stCxn id="457" idx="3"/>
            <a:endCxn id="459" idx="1"/>
          </p:cNvCxnSpPr>
          <p:nvPr/>
        </p:nvCxnSpPr>
        <p:spPr>
          <a:xfrm>
            <a:off x="4188169" y="5189900"/>
            <a:ext cx="62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7" name="Google Shape;467;p31"/>
          <p:cNvSpPr/>
          <p:nvPr/>
        </p:nvSpPr>
        <p:spPr>
          <a:xfrm>
            <a:off x="1605881" y="3095750"/>
            <a:ext cx="530700" cy="530700"/>
          </a:xfrm>
          <a:prstGeom prst="smileyFace">
            <a:avLst>
              <a:gd fmla="val 4653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1"/>
          <p:cNvSpPr/>
          <p:nvPr/>
        </p:nvSpPr>
        <p:spPr>
          <a:xfrm>
            <a:off x="1605881" y="4924550"/>
            <a:ext cx="530700" cy="530700"/>
          </a:xfrm>
          <a:prstGeom prst="smileyFace">
            <a:avLst>
              <a:gd fmla="val 4653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" name="Google Shape;469;p31"/>
          <p:cNvCxnSpPr>
            <a:stCxn id="467" idx="6"/>
            <a:endCxn id="456" idx="1"/>
          </p:cNvCxnSpPr>
          <p:nvPr/>
        </p:nvCxnSpPr>
        <p:spPr>
          <a:xfrm>
            <a:off x="2136581" y="3361100"/>
            <a:ext cx="62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0" name="Google Shape;470;p31"/>
          <p:cNvCxnSpPr>
            <a:stCxn id="468" idx="6"/>
            <a:endCxn id="457" idx="1"/>
          </p:cNvCxnSpPr>
          <p:nvPr/>
        </p:nvCxnSpPr>
        <p:spPr>
          <a:xfrm>
            <a:off x="2136581" y="5189900"/>
            <a:ext cx="62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1" name="Google Shape;471;p31"/>
          <p:cNvSpPr/>
          <p:nvPr/>
        </p:nvSpPr>
        <p:spPr>
          <a:xfrm>
            <a:off x="1159475" y="4259200"/>
            <a:ext cx="1423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Admin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Google Shape;472;p31"/>
          <p:cNvSpPr/>
          <p:nvPr/>
        </p:nvSpPr>
        <p:spPr>
          <a:xfrm>
            <a:off x="1159475" y="2420250"/>
            <a:ext cx="1423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Cliente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699375" y="2121100"/>
            <a:ext cx="3404100" cy="36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442133"/>
            <a:ext cx="4045200" cy="12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Monolíticos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4837500" y="442133"/>
            <a:ext cx="4045200" cy="12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Distribuidos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23175" y="2222700"/>
            <a:ext cx="3404100" cy="365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013825" y="2817967"/>
            <a:ext cx="1023000" cy="102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614025" y="2817967"/>
            <a:ext cx="1023000" cy="102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013825" y="4443567"/>
            <a:ext cx="1023000" cy="102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585825" y="2716367"/>
            <a:ext cx="1023000" cy="10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118975" y="2222700"/>
            <a:ext cx="3404100" cy="365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7186025" y="2716367"/>
            <a:ext cx="1023000" cy="10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509625" y="2817967"/>
            <a:ext cx="1023000" cy="10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7109825" y="2817967"/>
            <a:ext cx="1023000" cy="10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585825" y="4341967"/>
            <a:ext cx="1023000" cy="10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509625" y="4443567"/>
            <a:ext cx="1023000" cy="10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69" idx="3"/>
            <a:endCxn id="70" idx="1"/>
          </p:cNvCxnSpPr>
          <p:nvPr/>
        </p:nvCxnSpPr>
        <p:spPr>
          <a:xfrm>
            <a:off x="2036825" y="3332617"/>
            <a:ext cx="5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69" idx="2"/>
            <a:endCxn id="71" idx="0"/>
          </p:cNvCxnSpPr>
          <p:nvPr/>
        </p:nvCxnSpPr>
        <p:spPr>
          <a:xfrm>
            <a:off x="1525325" y="3847267"/>
            <a:ext cx="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75" idx="3"/>
            <a:endCxn id="76" idx="1"/>
          </p:cNvCxnSpPr>
          <p:nvPr/>
        </p:nvCxnSpPr>
        <p:spPr>
          <a:xfrm>
            <a:off x="6532625" y="3332617"/>
            <a:ext cx="5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78" idx="0"/>
            <a:endCxn id="75" idx="2"/>
          </p:cNvCxnSpPr>
          <p:nvPr/>
        </p:nvCxnSpPr>
        <p:spPr>
          <a:xfrm rot="10800000">
            <a:off x="6021125" y="3847167"/>
            <a:ext cx="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Hexagonal - Puertos y adaptadores</a:t>
            </a: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1767925" y="1732225"/>
            <a:ext cx="5361900" cy="4645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C394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"/>
          <p:cNvSpPr/>
          <p:nvPr/>
        </p:nvSpPr>
        <p:spPr>
          <a:xfrm>
            <a:off x="3341575" y="3095575"/>
            <a:ext cx="2214600" cy="19188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Aplicación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/>
          <p:nvPr/>
        </p:nvSpPr>
        <p:spPr>
          <a:xfrm rot="-3720896">
            <a:off x="3188201" y="3281667"/>
            <a:ext cx="763360" cy="489318"/>
          </a:xfrm>
          <a:prstGeom prst="rect">
            <a:avLst/>
          </a:prstGeom>
          <a:solidFill>
            <a:srgbClr val="37474F">
              <a:alpha val="888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Puerto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1" name="Google Shape;481;p32"/>
          <p:cNvSpPr/>
          <p:nvPr/>
        </p:nvSpPr>
        <p:spPr>
          <a:xfrm rot="-7337080">
            <a:off x="3188208" y="4250210"/>
            <a:ext cx="763303" cy="489151"/>
          </a:xfrm>
          <a:prstGeom prst="rect">
            <a:avLst/>
          </a:prstGeom>
          <a:solidFill>
            <a:srgbClr val="37474F">
              <a:alpha val="888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Puerto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32"/>
          <p:cNvSpPr/>
          <p:nvPr/>
        </p:nvSpPr>
        <p:spPr>
          <a:xfrm rot="3807305">
            <a:off x="4904668" y="3348112"/>
            <a:ext cx="763259" cy="489162"/>
          </a:xfrm>
          <a:prstGeom prst="rect">
            <a:avLst/>
          </a:prstGeom>
          <a:solidFill>
            <a:srgbClr val="37474F">
              <a:alpha val="888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Puerto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3" name="Google Shape;483;p32"/>
          <p:cNvSpPr/>
          <p:nvPr/>
        </p:nvSpPr>
        <p:spPr>
          <a:xfrm rot="7188547">
            <a:off x="4904492" y="4316799"/>
            <a:ext cx="763409" cy="489020"/>
          </a:xfrm>
          <a:prstGeom prst="rect">
            <a:avLst/>
          </a:prstGeom>
          <a:solidFill>
            <a:srgbClr val="37474F">
              <a:alpha val="888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Puerto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4" name="Google Shape;484;p32"/>
          <p:cNvSpPr/>
          <p:nvPr/>
        </p:nvSpPr>
        <p:spPr>
          <a:xfrm rot="-3760891">
            <a:off x="2140592" y="2080197"/>
            <a:ext cx="989680" cy="489478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Adaptador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5" name="Google Shape;485;p32"/>
          <p:cNvSpPr/>
          <p:nvPr/>
        </p:nvSpPr>
        <p:spPr>
          <a:xfrm rot="-3887655">
            <a:off x="1595703" y="3184239"/>
            <a:ext cx="989739" cy="489417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Adaptador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6" name="Google Shape;486;p32"/>
          <p:cNvSpPr/>
          <p:nvPr/>
        </p:nvSpPr>
        <p:spPr>
          <a:xfrm rot="-7045174">
            <a:off x="1574784" y="4433926"/>
            <a:ext cx="989570" cy="48935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Adaptador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7" name="Google Shape;487;p32"/>
          <p:cNvSpPr/>
          <p:nvPr/>
        </p:nvSpPr>
        <p:spPr>
          <a:xfrm rot="-7171511">
            <a:off x="2161797" y="5515886"/>
            <a:ext cx="989842" cy="489396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Adaptador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8" name="Google Shape;488;p32"/>
          <p:cNvSpPr/>
          <p:nvPr/>
        </p:nvSpPr>
        <p:spPr>
          <a:xfrm rot="3720800">
            <a:off x="6328301" y="3155132"/>
            <a:ext cx="989631" cy="489583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Adaptador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9" name="Google Shape;489;p32"/>
          <p:cNvSpPr/>
          <p:nvPr/>
        </p:nvSpPr>
        <p:spPr>
          <a:xfrm rot="3594888">
            <a:off x="5730441" y="2078749"/>
            <a:ext cx="989852" cy="489658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Adaptador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0" name="Google Shape;490;p32"/>
          <p:cNvSpPr/>
          <p:nvPr/>
        </p:nvSpPr>
        <p:spPr>
          <a:xfrm rot="6886217">
            <a:off x="5864987" y="5542097"/>
            <a:ext cx="989543" cy="489942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Adaptador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1" name="Google Shape;491;p32"/>
          <p:cNvSpPr/>
          <p:nvPr/>
        </p:nvSpPr>
        <p:spPr>
          <a:xfrm rot="6760719">
            <a:off x="6359911" y="4414765"/>
            <a:ext cx="989724" cy="489855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Adaptador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92" name="Google Shape;492;p32"/>
          <p:cNvCxnSpPr>
            <a:stCxn id="484" idx="2"/>
            <a:endCxn id="480" idx="0"/>
          </p:cNvCxnSpPr>
          <p:nvPr/>
        </p:nvCxnSpPr>
        <p:spPr>
          <a:xfrm>
            <a:off x="2852782" y="2437436"/>
            <a:ext cx="501000" cy="974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2"/>
          <p:cNvCxnSpPr>
            <a:stCxn id="485" idx="2"/>
            <a:endCxn id="480" idx="0"/>
          </p:cNvCxnSpPr>
          <p:nvPr/>
        </p:nvCxnSpPr>
        <p:spPr>
          <a:xfrm flipH="1" rot="10800000">
            <a:off x="2311822" y="3411397"/>
            <a:ext cx="1042200" cy="12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2"/>
          <p:cNvCxnSpPr>
            <a:stCxn id="486" idx="2"/>
            <a:endCxn id="481" idx="0"/>
          </p:cNvCxnSpPr>
          <p:nvPr/>
        </p:nvCxnSpPr>
        <p:spPr>
          <a:xfrm>
            <a:off x="2286769" y="4565951"/>
            <a:ext cx="1076100" cy="5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2"/>
          <p:cNvCxnSpPr>
            <a:stCxn id="487" idx="2"/>
            <a:endCxn id="481" idx="0"/>
          </p:cNvCxnSpPr>
          <p:nvPr/>
        </p:nvCxnSpPr>
        <p:spPr>
          <a:xfrm flipH="1" rot="10800000">
            <a:off x="2869718" y="4625234"/>
            <a:ext cx="493200" cy="1014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2"/>
          <p:cNvCxnSpPr>
            <a:stCxn id="489" idx="2"/>
            <a:endCxn id="482" idx="0"/>
          </p:cNvCxnSpPr>
          <p:nvPr/>
        </p:nvCxnSpPr>
        <p:spPr>
          <a:xfrm flipH="1">
            <a:off x="5505217" y="2446128"/>
            <a:ext cx="508200" cy="103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32"/>
          <p:cNvCxnSpPr>
            <a:stCxn id="488" idx="2"/>
            <a:endCxn id="482" idx="0"/>
          </p:cNvCxnSpPr>
          <p:nvPr/>
        </p:nvCxnSpPr>
        <p:spPr>
          <a:xfrm rot="10800000">
            <a:off x="5505066" y="3483623"/>
            <a:ext cx="1101900" cy="31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32"/>
          <p:cNvCxnSpPr>
            <a:stCxn id="491" idx="2"/>
            <a:endCxn id="483" idx="0"/>
          </p:cNvCxnSpPr>
          <p:nvPr/>
        </p:nvCxnSpPr>
        <p:spPr>
          <a:xfrm flipH="1">
            <a:off x="5498173" y="4565042"/>
            <a:ext cx="1130700" cy="11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2"/>
          <p:cNvCxnSpPr>
            <a:stCxn id="490" idx="2"/>
            <a:endCxn id="483" idx="0"/>
          </p:cNvCxnSpPr>
          <p:nvPr/>
        </p:nvCxnSpPr>
        <p:spPr>
          <a:xfrm rot="10800000">
            <a:off x="5498308" y="4683068"/>
            <a:ext cx="639000" cy="100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0" name="Google Shape;500;p32"/>
          <p:cNvSpPr/>
          <p:nvPr/>
        </p:nvSpPr>
        <p:spPr>
          <a:xfrm>
            <a:off x="7775100" y="2056175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7817288" y="4937950"/>
            <a:ext cx="738300" cy="11016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C39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7741088" y="5014150"/>
            <a:ext cx="738300" cy="11016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C39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2"/>
          <p:cNvSpPr/>
          <p:nvPr/>
        </p:nvSpPr>
        <p:spPr>
          <a:xfrm>
            <a:off x="722406" y="2299925"/>
            <a:ext cx="530700" cy="530700"/>
          </a:xfrm>
          <a:prstGeom prst="smileyFace">
            <a:avLst>
              <a:gd fmla="val 4653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2"/>
          <p:cNvSpPr/>
          <p:nvPr/>
        </p:nvSpPr>
        <p:spPr>
          <a:xfrm>
            <a:off x="437125" y="5196925"/>
            <a:ext cx="1221480" cy="906336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Hexagonal - Puertos y adaptadores</a:t>
            </a:r>
            <a:endParaRPr/>
          </a:p>
        </p:txBody>
      </p:sp>
      <p:sp>
        <p:nvSpPr>
          <p:cNvPr id="510" name="Google Shape;510;p33"/>
          <p:cNvSpPr/>
          <p:nvPr/>
        </p:nvSpPr>
        <p:spPr>
          <a:xfrm>
            <a:off x="1767925" y="1732225"/>
            <a:ext cx="5361900" cy="4645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2C394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3"/>
          <p:cNvSpPr/>
          <p:nvPr/>
        </p:nvSpPr>
        <p:spPr>
          <a:xfrm>
            <a:off x="3341575" y="3095575"/>
            <a:ext cx="2214600" cy="19188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Aplicación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2" name="Google Shape;512;p33"/>
          <p:cNvSpPr/>
          <p:nvPr/>
        </p:nvSpPr>
        <p:spPr>
          <a:xfrm rot="-3721425">
            <a:off x="3128560" y="3281644"/>
            <a:ext cx="882531" cy="489318"/>
          </a:xfrm>
          <a:prstGeom prst="rect">
            <a:avLst/>
          </a:prstGeom>
          <a:solidFill>
            <a:srgbClr val="37474F">
              <a:alpha val="888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Servicios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3" name="Google Shape;513;p33"/>
          <p:cNvSpPr/>
          <p:nvPr/>
        </p:nvSpPr>
        <p:spPr>
          <a:xfrm rot="-7337080">
            <a:off x="3188208" y="4250210"/>
            <a:ext cx="763303" cy="489151"/>
          </a:xfrm>
          <a:prstGeom prst="rect">
            <a:avLst/>
          </a:prstGeom>
          <a:solidFill>
            <a:srgbClr val="37474F">
              <a:alpha val="888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Reportes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4" name="Google Shape;514;p33"/>
          <p:cNvSpPr/>
          <p:nvPr/>
        </p:nvSpPr>
        <p:spPr>
          <a:xfrm rot="3807305">
            <a:off x="4904668" y="3348112"/>
            <a:ext cx="763259" cy="489162"/>
          </a:xfrm>
          <a:prstGeom prst="rect">
            <a:avLst/>
          </a:prstGeom>
          <a:solidFill>
            <a:srgbClr val="37474F">
              <a:alpha val="888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Modelo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5" name="Google Shape;515;p33"/>
          <p:cNvSpPr/>
          <p:nvPr/>
        </p:nvSpPr>
        <p:spPr>
          <a:xfrm rot="7188547">
            <a:off x="4904492" y="4316799"/>
            <a:ext cx="763409" cy="489020"/>
          </a:xfrm>
          <a:prstGeom prst="rect">
            <a:avLst/>
          </a:prstGeom>
          <a:solidFill>
            <a:srgbClr val="37474F">
              <a:alpha val="888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Config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6" name="Google Shape;516;p33"/>
          <p:cNvSpPr/>
          <p:nvPr/>
        </p:nvSpPr>
        <p:spPr>
          <a:xfrm rot="-3760891">
            <a:off x="2140592" y="2080197"/>
            <a:ext cx="989680" cy="489478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HTML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Google Shape;517;p33"/>
          <p:cNvSpPr/>
          <p:nvPr/>
        </p:nvSpPr>
        <p:spPr>
          <a:xfrm rot="-3887655">
            <a:off x="1595703" y="3184239"/>
            <a:ext cx="989739" cy="489417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REST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8" name="Google Shape;518;p33"/>
          <p:cNvSpPr/>
          <p:nvPr/>
        </p:nvSpPr>
        <p:spPr>
          <a:xfrm rot="-7045174">
            <a:off x="1574784" y="4433926"/>
            <a:ext cx="989570" cy="48935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CSV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9" name="Google Shape;519;p33"/>
          <p:cNvSpPr/>
          <p:nvPr/>
        </p:nvSpPr>
        <p:spPr>
          <a:xfrm rot="-7171511">
            <a:off x="2161797" y="5515886"/>
            <a:ext cx="989842" cy="489396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REST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0" name="Google Shape;520;p33"/>
          <p:cNvSpPr/>
          <p:nvPr/>
        </p:nvSpPr>
        <p:spPr>
          <a:xfrm rot="3631328">
            <a:off x="6099010" y="2679721"/>
            <a:ext cx="990068" cy="48951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SQL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Google Shape;521;p33"/>
          <p:cNvSpPr/>
          <p:nvPr/>
        </p:nvSpPr>
        <p:spPr>
          <a:xfrm rot="6886217">
            <a:off x="5864987" y="5542097"/>
            <a:ext cx="989543" cy="489942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AWS S3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2" name="Google Shape;522;p33"/>
          <p:cNvSpPr/>
          <p:nvPr/>
        </p:nvSpPr>
        <p:spPr>
          <a:xfrm rot="6760719">
            <a:off x="6359911" y="4414765"/>
            <a:ext cx="989724" cy="489855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Local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23" name="Google Shape;523;p33"/>
          <p:cNvCxnSpPr>
            <a:stCxn id="516" idx="2"/>
            <a:endCxn id="512" idx="0"/>
          </p:cNvCxnSpPr>
          <p:nvPr/>
        </p:nvCxnSpPr>
        <p:spPr>
          <a:xfrm>
            <a:off x="2852782" y="2437436"/>
            <a:ext cx="501000" cy="974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33"/>
          <p:cNvCxnSpPr>
            <a:stCxn id="517" idx="2"/>
            <a:endCxn id="512" idx="0"/>
          </p:cNvCxnSpPr>
          <p:nvPr/>
        </p:nvCxnSpPr>
        <p:spPr>
          <a:xfrm flipH="1" rot="10800000">
            <a:off x="2311822" y="3411397"/>
            <a:ext cx="1041900" cy="12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3"/>
          <p:cNvCxnSpPr>
            <a:stCxn id="518" idx="2"/>
            <a:endCxn id="513" idx="0"/>
          </p:cNvCxnSpPr>
          <p:nvPr/>
        </p:nvCxnSpPr>
        <p:spPr>
          <a:xfrm>
            <a:off x="2286769" y="4565951"/>
            <a:ext cx="1076100" cy="5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3"/>
          <p:cNvCxnSpPr>
            <a:stCxn id="519" idx="2"/>
            <a:endCxn id="513" idx="0"/>
          </p:cNvCxnSpPr>
          <p:nvPr/>
        </p:nvCxnSpPr>
        <p:spPr>
          <a:xfrm flipH="1" rot="10800000">
            <a:off x="2869718" y="4625234"/>
            <a:ext cx="493200" cy="1014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33"/>
          <p:cNvCxnSpPr>
            <a:stCxn id="520" idx="2"/>
            <a:endCxn id="514" idx="0"/>
          </p:cNvCxnSpPr>
          <p:nvPr/>
        </p:nvCxnSpPr>
        <p:spPr>
          <a:xfrm flipH="1">
            <a:off x="5505194" y="3044776"/>
            <a:ext cx="875700" cy="438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33"/>
          <p:cNvCxnSpPr>
            <a:stCxn id="522" idx="2"/>
            <a:endCxn id="515" idx="0"/>
          </p:cNvCxnSpPr>
          <p:nvPr/>
        </p:nvCxnSpPr>
        <p:spPr>
          <a:xfrm flipH="1">
            <a:off x="5498173" y="4565042"/>
            <a:ext cx="1130700" cy="11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3"/>
          <p:cNvCxnSpPr>
            <a:stCxn id="521" idx="2"/>
            <a:endCxn id="515" idx="0"/>
          </p:cNvCxnSpPr>
          <p:nvPr/>
        </p:nvCxnSpPr>
        <p:spPr>
          <a:xfrm rot="10800000">
            <a:off x="5498308" y="4683068"/>
            <a:ext cx="639000" cy="1001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0" name="Google Shape;530;p33"/>
          <p:cNvSpPr/>
          <p:nvPr/>
        </p:nvSpPr>
        <p:spPr>
          <a:xfrm>
            <a:off x="7775100" y="2056175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7817288" y="4937950"/>
            <a:ext cx="738300" cy="11016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C39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"/>
          <p:cNvSpPr/>
          <p:nvPr/>
        </p:nvSpPr>
        <p:spPr>
          <a:xfrm>
            <a:off x="7741088" y="5014150"/>
            <a:ext cx="738300" cy="11016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C39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"/>
          <p:cNvSpPr/>
          <p:nvPr/>
        </p:nvSpPr>
        <p:spPr>
          <a:xfrm>
            <a:off x="722406" y="2299925"/>
            <a:ext cx="530700" cy="530700"/>
          </a:xfrm>
          <a:prstGeom prst="smileyFace">
            <a:avLst>
              <a:gd fmla="val 4653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437125" y="5196925"/>
            <a:ext cx="1221480" cy="906336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 orientado al dominio - </a:t>
            </a:r>
            <a:r>
              <a:rPr i="1" lang="es-419"/>
              <a:t>Domain-driven design</a:t>
            </a:r>
            <a:endParaRPr i="1"/>
          </a:p>
        </p:txBody>
      </p:sp>
      <p:sp>
        <p:nvSpPr>
          <p:cNvPr id="540" name="Google Shape;540;p34"/>
          <p:cNvSpPr/>
          <p:nvPr/>
        </p:nvSpPr>
        <p:spPr>
          <a:xfrm>
            <a:off x="708358" y="1504314"/>
            <a:ext cx="3315300" cy="3278100"/>
          </a:xfrm>
          <a:custGeom>
            <a:rect b="b" l="l" r="r" t="t"/>
            <a:pathLst>
              <a:path extrusionOk="0" h="131124" w="132612">
                <a:moveTo>
                  <a:pt x="3139" y="11321"/>
                </a:moveTo>
                <a:cubicBezTo>
                  <a:pt x="28886" y="5507"/>
                  <a:pt x="57826" y="-6235"/>
                  <a:pt x="82016" y="4327"/>
                </a:cubicBezTo>
                <a:cubicBezTo>
                  <a:pt x="99183" y="11822"/>
                  <a:pt x="116181" y="23152"/>
                  <a:pt x="126311" y="38909"/>
                </a:cubicBezTo>
                <a:cubicBezTo>
                  <a:pt x="131888" y="47584"/>
                  <a:pt x="132757" y="58906"/>
                  <a:pt x="132528" y="69216"/>
                </a:cubicBezTo>
                <a:cubicBezTo>
                  <a:pt x="132418" y="74179"/>
                  <a:pt x="133086" y="79693"/>
                  <a:pt x="130585" y="83981"/>
                </a:cubicBezTo>
                <a:cubicBezTo>
                  <a:pt x="119281" y="103362"/>
                  <a:pt x="83791" y="78193"/>
                  <a:pt x="63365" y="87478"/>
                </a:cubicBezTo>
                <a:cubicBezTo>
                  <a:pt x="48258" y="94345"/>
                  <a:pt x="54117" y="136215"/>
                  <a:pt x="38498" y="130608"/>
                </a:cubicBezTo>
                <a:cubicBezTo>
                  <a:pt x="16487" y="122707"/>
                  <a:pt x="550" y="95316"/>
                  <a:pt x="31" y="71936"/>
                </a:cubicBezTo>
                <a:cubicBezTo>
                  <a:pt x="-214" y="60880"/>
                  <a:pt x="11404" y="51486"/>
                  <a:pt x="10522" y="40463"/>
                </a:cubicBezTo>
                <a:cubicBezTo>
                  <a:pt x="9733" y="30599"/>
                  <a:pt x="-1291" y="20558"/>
                  <a:pt x="3139" y="11710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41" name="Google Shape;541;p34"/>
          <p:cNvSpPr/>
          <p:nvPr/>
        </p:nvSpPr>
        <p:spPr>
          <a:xfrm>
            <a:off x="4855203" y="1748446"/>
            <a:ext cx="2917575" cy="2471725"/>
          </a:xfrm>
          <a:custGeom>
            <a:rect b="b" l="l" r="r" t="t"/>
            <a:pathLst>
              <a:path extrusionOk="0" h="98869" w="116703">
                <a:moveTo>
                  <a:pt x="32708" y="6996"/>
                </a:moveTo>
                <a:cubicBezTo>
                  <a:pt x="47239" y="-5459"/>
                  <a:pt x="75394" y="254"/>
                  <a:pt x="89826" y="12824"/>
                </a:cubicBezTo>
                <a:cubicBezTo>
                  <a:pt x="106815" y="27622"/>
                  <a:pt x="125227" y="58051"/>
                  <a:pt x="112362" y="76547"/>
                </a:cubicBezTo>
                <a:cubicBezTo>
                  <a:pt x="108424" y="82209"/>
                  <a:pt x="101369" y="84991"/>
                  <a:pt x="95266" y="88204"/>
                </a:cubicBezTo>
                <a:cubicBezTo>
                  <a:pt x="80607" y="95920"/>
                  <a:pt x="61920" y="102292"/>
                  <a:pt x="46308" y="96752"/>
                </a:cubicBezTo>
                <a:cubicBezTo>
                  <a:pt x="36566" y="93295"/>
                  <a:pt x="28176" y="85873"/>
                  <a:pt x="21829" y="77713"/>
                </a:cubicBezTo>
                <a:cubicBezTo>
                  <a:pt x="16896" y="71371"/>
                  <a:pt x="16474" y="62549"/>
                  <a:pt x="13280" y="55177"/>
                </a:cubicBezTo>
                <a:cubicBezTo>
                  <a:pt x="8476" y="44089"/>
                  <a:pt x="-3724" y="32004"/>
                  <a:pt x="1235" y="20984"/>
                </a:cubicBezTo>
                <a:cubicBezTo>
                  <a:pt x="4671" y="13349"/>
                  <a:pt x="13482" y="7250"/>
                  <a:pt x="21829" y="6607"/>
                </a:cubicBezTo>
                <a:cubicBezTo>
                  <a:pt x="25963" y="6289"/>
                  <a:pt x="34262" y="10365"/>
                  <a:pt x="34262" y="6219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42" name="Google Shape;542;p34"/>
          <p:cNvSpPr/>
          <p:nvPr/>
        </p:nvSpPr>
        <p:spPr>
          <a:xfrm>
            <a:off x="2656111" y="4168909"/>
            <a:ext cx="3980575" cy="2271125"/>
          </a:xfrm>
          <a:custGeom>
            <a:rect b="b" l="l" r="r" t="t"/>
            <a:pathLst>
              <a:path extrusionOk="0" h="90845" w="159223">
                <a:moveTo>
                  <a:pt x="8078" y="23455"/>
                </a:moveTo>
                <a:cubicBezTo>
                  <a:pt x="17406" y="10733"/>
                  <a:pt x="33529" y="-984"/>
                  <a:pt x="49264" y="141"/>
                </a:cubicBezTo>
                <a:cubicBezTo>
                  <a:pt x="69368" y="1579"/>
                  <a:pt x="85720" y="17953"/>
                  <a:pt x="105216" y="23066"/>
                </a:cubicBezTo>
                <a:cubicBezTo>
                  <a:pt x="117513" y="26291"/>
                  <a:pt x="131745" y="22808"/>
                  <a:pt x="142906" y="28895"/>
                </a:cubicBezTo>
                <a:cubicBezTo>
                  <a:pt x="148236" y="31802"/>
                  <a:pt x="150564" y="38491"/>
                  <a:pt x="153009" y="44048"/>
                </a:cubicBezTo>
                <a:cubicBezTo>
                  <a:pt x="156489" y="51956"/>
                  <a:pt x="160258" y="60782"/>
                  <a:pt x="158837" y="69304"/>
                </a:cubicBezTo>
                <a:cubicBezTo>
                  <a:pt x="155845" y="87248"/>
                  <a:pt x="125576" y="85519"/>
                  <a:pt x="107548" y="87955"/>
                </a:cubicBezTo>
                <a:cubicBezTo>
                  <a:pt x="94818" y="89675"/>
                  <a:pt x="81828" y="91880"/>
                  <a:pt x="69081" y="90286"/>
                </a:cubicBezTo>
                <a:cubicBezTo>
                  <a:pt x="54927" y="88516"/>
                  <a:pt x="41818" y="81513"/>
                  <a:pt x="29060" y="75133"/>
                </a:cubicBezTo>
                <a:cubicBezTo>
                  <a:pt x="19549" y="70377"/>
                  <a:pt x="8818" y="65912"/>
                  <a:pt x="2638" y="57259"/>
                </a:cubicBezTo>
                <a:cubicBezTo>
                  <a:pt x="-4182" y="47709"/>
                  <a:pt x="4000" y="33177"/>
                  <a:pt x="9243" y="2267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43" name="Google Shape;543;p34"/>
          <p:cNvSpPr txBox="1"/>
          <p:nvPr/>
        </p:nvSpPr>
        <p:spPr>
          <a:xfrm>
            <a:off x="1154450" y="2814000"/>
            <a:ext cx="237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Bounded Context</a:t>
            </a: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A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Google Shape;544;p34"/>
          <p:cNvSpPr txBox="1"/>
          <p:nvPr/>
        </p:nvSpPr>
        <p:spPr>
          <a:xfrm>
            <a:off x="5558525" y="2966400"/>
            <a:ext cx="237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Bounded Context</a:t>
            </a: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B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5" name="Google Shape;545;p34"/>
          <p:cNvSpPr txBox="1"/>
          <p:nvPr/>
        </p:nvSpPr>
        <p:spPr>
          <a:xfrm>
            <a:off x="3931750" y="5390325"/>
            <a:ext cx="237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Bounded Context</a:t>
            </a: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6" name="Google Shape;546;p34"/>
          <p:cNvSpPr/>
          <p:nvPr/>
        </p:nvSpPr>
        <p:spPr>
          <a:xfrm>
            <a:off x="2146775" y="1909100"/>
            <a:ext cx="398400" cy="310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7" name="Google Shape;547;p34"/>
          <p:cNvSpPr/>
          <p:nvPr/>
        </p:nvSpPr>
        <p:spPr>
          <a:xfrm>
            <a:off x="2823725" y="2399650"/>
            <a:ext cx="398400" cy="310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8" name="Google Shape;548;p34"/>
          <p:cNvSpPr/>
          <p:nvPr/>
        </p:nvSpPr>
        <p:spPr>
          <a:xfrm>
            <a:off x="2146775" y="2399650"/>
            <a:ext cx="398400" cy="310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49" name="Google Shape;549;p34"/>
          <p:cNvCxnSpPr>
            <a:stCxn id="546" idx="2"/>
            <a:endCxn id="548" idx="0"/>
          </p:cNvCxnSpPr>
          <p:nvPr/>
        </p:nvCxnSpPr>
        <p:spPr>
          <a:xfrm>
            <a:off x="2345975" y="2219900"/>
            <a:ext cx="0" cy="17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4"/>
          <p:cNvCxnSpPr>
            <a:stCxn id="548" idx="3"/>
            <a:endCxn id="547" idx="1"/>
          </p:cNvCxnSpPr>
          <p:nvPr/>
        </p:nvCxnSpPr>
        <p:spPr>
          <a:xfrm>
            <a:off x="2545175" y="2555050"/>
            <a:ext cx="278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34"/>
          <p:cNvSpPr/>
          <p:nvPr/>
        </p:nvSpPr>
        <p:spPr>
          <a:xfrm>
            <a:off x="5977725" y="1925775"/>
            <a:ext cx="398400" cy="310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6654675" y="2416325"/>
            <a:ext cx="398400" cy="310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3" name="Google Shape;553;p34"/>
          <p:cNvSpPr/>
          <p:nvPr/>
        </p:nvSpPr>
        <p:spPr>
          <a:xfrm>
            <a:off x="5977725" y="2416325"/>
            <a:ext cx="398400" cy="310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54" name="Google Shape;554;p34"/>
          <p:cNvCxnSpPr>
            <a:stCxn id="551" idx="2"/>
            <a:endCxn id="553" idx="0"/>
          </p:cNvCxnSpPr>
          <p:nvPr/>
        </p:nvCxnSpPr>
        <p:spPr>
          <a:xfrm>
            <a:off x="6176925" y="2236575"/>
            <a:ext cx="0" cy="17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34"/>
          <p:cNvCxnSpPr>
            <a:stCxn id="553" idx="3"/>
            <a:endCxn id="552" idx="1"/>
          </p:cNvCxnSpPr>
          <p:nvPr/>
        </p:nvCxnSpPr>
        <p:spPr>
          <a:xfrm>
            <a:off x="6376125" y="2571725"/>
            <a:ext cx="278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34"/>
          <p:cNvSpPr/>
          <p:nvPr/>
        </p:nvSpPr>
        <p:spPr>
          <a:xfrm>
            <a:off x="4021350" y="4512775"/>
            <a:ext cx="398400" cy="310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7" name="Google Shape;557;p34"/>
          <p:cNvSpPr/>
          <p:nvPr/>
        </p:nvSpPr>
        <p:spPr>
          <a:xfrm>
            <a:off x="4021350" y="5003325"/>
            <a:ext cx="398400" cy="310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58" name="Google Shape;558;p34"/>
          <p:cNvCxnSpPr>
            <a:stCxn id="556" idx="2"/>
            <a:endCxn id="557" idx="0"/>
          </p:cNvCxnSpPr>
          <p:nvPr/>
        </p:nvCxnSpPr>
        <p:spPr>
          <a:xfrm>
            <a:off x="4220550" y="4823575"/>
            <a:ext cx="0" cy="179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4"/>
          <p:cNvSpPr/>
          <p:nvPr/>
        </p:nvSpPr>
        <p:spPr>
          <a:xfrm>
            <a:off x="3331678" y="5003325"/>
            <a:ext cx="398400" cy="310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0" name="Google Shape;560;p34"/>
          <p:cNvCxnSpPr>
            <a:stCxn id="557" idx="1"/>
            <a:endCxn id="559" idx="3"/>
          </p:cNvCxnSpPr>
          <p:nvPr/>
        </p:nvCxnSpPr>
        <p:spPr>
          <a:xfrm rot="10800000">
            <a:off x="3730050" y="5158725"/>
            <a:ext cx="291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34"/>
          <p:cNvSpPr/>
          <p:nvPr/>
        </p:nvSpPr>
        <p:spPr>
          <a:xfrm>
            <a:off x="5288028" y="2416325"/>
            <a:ext cx="398400" cy="310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2" name="Google Shape;562;p34"/>
          <p:cNvCxnSpPr>
            <a:endCxn id="561" idx="3"/>
          </p:cNvCxnSpPr>
          <p:nvPr/>
        </p:nvCxnSpPr>
        <p:spPr>
          <a:xfrm rot="10800000">
            <a:off x="5686428" y="2571725"/>
            <a:ext cx="291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34"/>
          <p:cNvCxnSpPr>
            <a:stCxn id="547" idx="3"/>
            <a:endCxn id="561" idx="1"/>
          </p:cNvCxnSpPr>
          <p:nvPr/>
        </p:nvCxnSpPr>
        <p:spPr>
          <a:xfrm>
            <a:off x="3222125" y="2555050"/>
            <a:ext cx="2065800" cy="16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 orientado al dominio - </a:t>
            </a:r>
            <a:r>
              <a:rPr i="1" lang="es-419"/>
              <a:t>Domain-driven design</a:t>
            </a:r>
            <a:endParaRPr i="1"/>
          </a:p>
        </p:txBody>
      </p:sp>
      <p:sp>
        <p:nvSpPr>
          <p:cNvPr id="569" name="Google Shape;569;p35"/>
          <p:cNvSpPr/>
          <p:nvPr/>
        </p:nvSpPr>
        <p:spPr>
          <a:xfrm>
            <a:off x="708358" y="1504314"/>
            <a:ext cx="3315300" cy="3278100"/>
          </a:xfrm>
          <a:custGeom>
            <a:rect b="b" l="l" r="r" t="t"/>
            <a:pathLst>
              <a:path extrusionOk="0" h="131124" w="132612">
                <a:moveTo>
                  <a:pt x="3139" y="11321"/>
                </a:moveTo>
                <a:cubicBezTo>
                  <a:pt x="28886" y="5507"/>
                  <a:pt x="57826" y="-6235"/>
                  <a:pt x="82016" y="4327"/>
                </a:cubicBezTo>
                <a:cubicBezTo>
                  <a:pt x="99183" y="11822"/>
                  <a:pt x="116181" y="23152"/>
                  <a:pt x="126311" y="38909"/>
                </a:cubicBezTo>
                <a:cubicBezTo>
                  <a:pt x="131888" y="47584"/>
                  <a:pt x="132757" y="58906"/>
                  <a:pt x="132528" y="69216"/>
                </a:cubicBezTo>
                <a:cubicBezTo>
                  <a:pt x="132418" y="74179"/>
                  <a:pt x="133086" y="79693"/>
                  <a:pt x="130585" y="83981"/>
                </a:cubicBezTo>
                <a:cubicBezTo>
                  <a:pt x="119281" y="103362"/>
                  <a:pt x="83791" y="78193"/>
                  <a:pt x="63365" y="87478"/>
                </a:cubicBezTo>
                <a:cubicBezTo>
                  <a:pt x="48258" y="94345"/>
                  <a:pt x="54117" y="136215"/>
                  <a:pt x="38498" y="130608"/>
                </a:cubicBezTo>
                <a:cubicBezTo>
                  <a:pt x="16487" y="122707"/>
                  <a:pt x="550" y="95316"/>
                  <a:pt x="31" y="71936"/>
                </a:cubicBezTo>
                <a:cubicBezTo>
                  <a:pt x="-214" y="60880"/>
                  <a:pt x="11404" y="51486"/>
                  <a:pt x="10522" y="40463"/>
                </a:cubicBezTo>
                <a:cubicBezTo>
                  <a:pt x="9733" y="30599"/>
                  <a:pt x="-1291" y="20558"/>
                  <a:pt x="3139" y="11710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70" name="Google Shape;570;p35"/>
          <p:cNvSpPr/>
          <p:nvPr/>
        </p:nvSpPr>
        <p:spPr>
          <a:xfrm>
            <a:off x="4855203" y="1748446"/>
            <a:ext cx="2917575" cy="2471725"/>
          </a:xfrm>
          <a:custGeom>
            <a:rect b="b" l="l" r="r" t="t"/>
            <a:pathLst>
              <a:path extrusionOk="0" h="98869" w="116703">
                <a:moveTo>
                  <a:pt x="32708" y="6996"/>
                </a:moveTo>
                <a:cubicBezTo>
                  <a:pt x="47239" y="-5459"/>
                  <a:pt x="75394" y="254"/>
                  <a:pt x="89826" y="12824"/>
                </a:cubicBezTo>
                <a:cubicBezTo>
                  <a:pt x="106815" y="27622"/>
                  <a:pt x="125227" y="58051"/>
                  <a:pt x="112362" y="76547"/>
                </a:cubicBezTo>
                <a:cubicBezTo>
                  <a:pt x="108424" y="82209"/>
                  <a:pt x="101369" y="84991"/>
                  <a:pt x="95266" y="88204"/>
                </a:cubicBezTo>
                <a:cubicBezTo>
                  <a:pt x="80607" y="95920"/>
                  <a:pt x="61920" y="102292"/>
                  <a:pt x="46308" y="96752"/>
                </a:cubicBezTo>
                <a:cubicBezTo>
                  <a:pt x="36566" y="93295"/>
                  <a:pt x="28176" y="85873"/>
                  <a:pt x="21829" y="77713"/>
                </a:cubicBezTo>
                <a:cubicBezTo>
                  <a:pt x="16896" y="71371"/>
                  <a:pt x="16474" y="62549"/>
                  <a:pt x="13280" y="55177"/>
                </a:cubicBezTo>
                <a:cubicBezTo>
                  <a:pt x="8476" y="44089"/>
                  <a:pt x="-3724" y="32004"/>
                  <a:pt x="1235" y="20984"/>
                </a:cubicBezTo>
                <a:cubicBezTo>
                  <a:pt x="4671" y="13349"/>
                  <a:pt x="13482" y="7250"/>
                  <a:pt x="21829" y="6607"/>
                </a:cubicBezTo>
                <a:cubicBezTo>
                  <a:pt x="25963" y="6289"/>
                  <a:pt x="34262" y="10365"/>
                  <a:pt x="34262" y="6219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71" name="Google Shape;571;p35"/>
          <p:cNvSpPr/>
          <p:nvPr/>
        </p:nvSpPr>
        <p:spPr>
          <a:xfrm>
            <a:off x="2656111" y="4168909"/>
            <a:ext cx="3980575" cy="2271125"/>
          </a:xfrm>
          <a:custGeom>
            <a:rect b="b" l="l" r="r" t="t"/>
            <a:pathLst>
              <a:path extrusionOk="0" h="90845" w="159223">
                <a:moveTo>
                  <a:pt x="8078" y="23455"/>
                </a:moveTo>
                <a:cubicBezTo>
                  <a:pt x="17406" y="10733"/>
                  <a:pt x="33529" y="-984"/>
                  <a:pt x="49264" y="141"/>
                </a:cubicBezTo>
                <a:cubicBezTo>
                  <a:pt x="69368" y="1579"/>
                  <a:pt x="85720" y="17953"/>
                  <a:pt x="105216" y="23066"/>
                </a:cubicBezTo>
                <a:cubicBezTo>
                  <a:pt x="117513" y="26291"/>
                  <a:pt x="131745" y="22808"/>
                  <a:pt x="142906" y="28895"/>
                </a:cubicBezTo>
                <a:cubicBezTo>
                  <a:pt x="148236" y="31802"/>
                  <a:pt x="150564" y="38491"/>
                  <a:pt x="153009" y="44048"/>
                </a:cubicBezTo>
                <a:cubicBezTo>
                  <a:pt x="156489" y="51956"/>
                  <a:pt x="160258" y="60782"/>
                  <a:pt x="158837" y="69304"/>
                </a:cubicBezTo>
                <a:cubicBezTo>
                  <a:pt x="155845" y="87248"/>
                  <a:pt x="125576" y="85519"/>
                  <a:pt x="107548" y="87955"/>
                </a:cubicBezTo>
                <a:cubicBezTo>
                  <a:pt x="94818" y="89675"/>
                  <a:pt x="81828" y="91880"/>
                  <a:pt x="69081" y="90286"/>
                </a:cubicBezTo>
                <a:cubicBezTo>
                  <a:pt x="54927" y="88516"/>
                  <a:pt x="41818" y="81513"/>
                  <a:pt x="29060" y="75133"/>
                </a:cubicBezTo>
                <a:cubicBezTo>
                  <a:pt x="19549" y="70377"/>
                  <a:pt x="8818" y="65912"/>
                  <a:pt x="2638" y="57259"/>
                </a:cubicBezTo>
                <a:cubicBezTo>
                  <a:pt x="-4182" y="47709"/>
                  <a:pt x="4000" y="33177"/>
                  <a:pt x="9243" y="2267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72" name="Google Shape;572;p35"/>
          <p:cNvSpPr txBox="1"/>
          <p:nvPr/>
        </p:nvSpPr>
        <p:spPr>
          <a:xfrm>
            <a:off x="1180850" y="2515238"/>
            <a:ext cx="237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Ventas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3" name="Google Shape;573;p35"/>
          <p:cNvSpPr txBox="1"/>
          <p:nvPr/>
        </p:nvSpPr>
        <p:spPr>
          <a:xfrm>
            <a:off x="5282625" y="2736663"/>
            <a:ext cx="237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Usuarios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Google Shape;574;p35"/>
          <p:cNvSpPr txBox="1"/>
          <p:nvPr/>
        </p:nvSpPr>
        <p:spPr>
          <a:xfrm>
            <a:off x="3461238" y="5166975"/>
            <a:ext cx="237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Inventario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75" name="Google Shape;575;p35"/>
          <p:cNvCxnSpPr/>
          <p:nvPr/>
        </p:nvCxnSpPr>
        <p:spPr>
          <a:xfrm flipH="1" rot="10800000">
            <a:off x="4020200" y="2719475"/>
            <a:ext cx="959100" cy="7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35"/>
          <p:cNvCxnSpPr/>
          <p:nvPr/>
        </p:nvCxnSpPr>
        <p:spPr>
          <a:xfrm>
            <a:off x="3626075" y="3810000"/>
            <a:ext cx="105000" cy="36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35"/>
          <p:cNvCxnSpPr/>
          <p:nvPr/>
        </p:nvCxnSpPr>
        <p:spPr>
          <a:xfrm flipH="1">
            <a:off x="5596650" y="4112175"/>
            <a:ext cx="341700" cy="65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6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Combinando patrones de arquitectura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Gran Bola de Lodo / </a:t>
            </a:r>
            <a:r>
              <a:rPr i="1" lang="es-419"/>
              <a:t>Big Ball of Mud</a:t>
            </a:r>
            <a:endParaRPr i="1"/>
          </a:p>
        </p:txBody>
      </p:sp>
      <p:sp>
        <p:nvSpPr>
          <p:cNvPr id="88" name="Google Shape;88;p15"/>
          <p:cNvSpPr/>
          <p:nvPr/>
        </p:nvSpPr>
        <p:spPr>
          <a:xfrm>
            <a:off x="1205225" y="2229125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2370875" y="1922900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370875" y="3032825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427775" y="3347600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536525" y="2229125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313975" y="3347600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325800" y="3445650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491450" y="3139425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491450" y="4249350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548350" y="4564125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657100" y="3445650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434550" y="4564125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702175" y="2382238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867825" y="2076013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033475" y="2382238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094075" y="4555575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259725" y="4249350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425375" y="4555575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259725" y="5252675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993725" y="5682600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5491450" y="5359275"/>
            <a:ext cx="586500" cy="54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5"/>
          <p:cNvCxnSpPr>
            <a:stCxn id="88" idx="3"/>
            <a:endCxn id="89" idx="1"/>
          </p:cNvCxnSpPr>
          <p:nvPr/>
        </p:nvCxnSpPr>
        <p:spPr>
          <a:xfrm flipH="1" rot="10800000">
            <a:off x="1791725" y="2194775"/>
            <a:ext cx="579300" cy="306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stCxn id="89" idx="2"/>
            <a:endCxn id="90" idx="0"/>
          </p:cNvCxnSpPr>
          <p:nvPr/>
        </p:nvCxnSpPr>
        <p:spPr>
          <a:xfrm>
            <a:off x="2664125" y="2466800"/>
            <a:ext cx="0" cy="56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89" idx="3"/>
            <a:endCxn id="92" idx="1"/>
          </p:cNvCxnSpPr>
          <p:nvPr/>
        </p:nvCxnSpPr>
        <p:spPr>
          <a:xfrm>
            <a:off x="2957375" y="2194850"/>
            <a:ext cx="579300" cy="306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>
            <a:stCxn id="92" idx="3"/>
            <a:endCxn id="100" idx="1"/>
          </p:cNvCxnSpPr>
          <p:nvPr/>
        </p:nvCxnSpPr>
        <p:spPr>
          <a:xfrm>
            <a:off x="4123025" y="2501075"/>
            <a:ext cx="579300" cy="153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>
            <a:stCxn id="100" idx="3"/>
            <a:endCxn id="101" idx="1"/>
          </p:cNvCxnSpPr>
          <p:nvPr/>
        </p:nvCxnSpPr>
        <p:spPr>
          <a:xfrm flipH="1" rot="10800000">
            <a:off x="5288675" y="2347888"/>
            <a:ext cx="579300" cy="306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stCxn id="88" idx="3"/>
            <a:endCxn id="95" idx="1"/>
          </p:cNvCxnSpPr>
          <p:nvPr/>
        </p:nvCxnSpPr>
        <p:spPr>
          <a:xfrm>
            <a:off x="1791725" y="2501075"/>
            <a:ext cx="3699600" cy="91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>
            <a:stCxn id="88" idx="2"/>
            <a:endCxn id="91" idx="0"/>
          </p:cNvCxnSpPr>
          <p:nvPr/>
        </p:nvCxnSpPr>
        <p:spPr>
          <a:xfrm>
            <a:off x="1498475" y="2773025"/>
            <a:ext cx="222600" cy="574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>
            <a:stCxn id="91" idx="3"/>
            <a:endCxn id="90" idx="1"/>
          </p:cNvCxnSpPr>
          <p:nvPr/>
        </p:nvCxnSpPr>
        <p:spPr>
          <a:xfrm flipH="1" rot="10800000">
            <a:off x="2014275" y="3304850"/>
            <a:ext cx="356700" cy="3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>
            <a:stCxn id="92" idx="2"/>
            <a:endCxn id="90" idx="3"/>
          </p:cNvCxnSpPr>
          <p:nvPr/>
        </p:nvCxnSpPr>
        <p:spPr>
          <a:xfrm flipH="1">
            <a:off x="2957375" y="2773025"/>
            <a:ext cx="872400" cy="53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>
            <a:stCxn id="92" idx="2"/>
            <a:endCxn id="93" idx="0"/>
          </p:cNvCxnSpPr>
          <p:nvPr/>
        </p:nvCxnSpPr>
        <p:spPr>
          <a:xfrm flipH="1">
            <a:off x="3607175" y="2773025"/>
            <a:ext cx="222600" cy="574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>
            <a:stCxn id="100" idx="2"/>
            <a:endCxn id="94" idx="0"/>
          </p:cNvCxnSpPr>
          <p:nvPr/>
        </p:nvCxnSpPr>
        <p:spPr>
          <a:xfrm flipH="1">
            <a:off x="4618925" y="2926138"/>
            <a:ext cx="376500" cy="519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>
            <a:stCxn id="100" idx="3"/>
            <a:endCxn id="95" idx="0"/>
          </p:cNvCxnSpPr>
          <p:nvPr/>
        </p:nvCxnSpPr>
        <p:spPr>
          <a:xfrm>
            <a:off x="5288675" y="2654188"/>
            <a:ext cx="495900" cy="485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>
            <a:stCxn id="95" idx="0"/>
            <a:endCxn id="101" idx="2"/>
          </p:cNvCxnSpPr>
          <p:nvPr/>
        </p:nvCxnSpPr>
        <p:spPr>
          <a:xfrm flipH="1" rot="10800000">
            <a:off x="5784700" y="2619825"/>
            <a:ext cx="376500" cy="519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>
            <a:stCxn id="101" idx="3"/>
            <a:endCxn id="102" idx="1"/>
          </p:cNvCxnSpPr>
          <p:nvPr/>
        </p:nvCxnSpPr>
        <p:spPr>
          <a:xfrm>
            <a:off x="6454325" y="2347963"/>
            <a:ext cx="579300" cy="306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>
            <a:stCxn id="101" idx="2"/>
            <a:endCxn id="98" idx="0"/>
          </p:cNvCxnSpPr>
          <p:nvPr/>
        </p:nvCxnSpPr>
        <p:spPr>
          <a:xfrm>
            <a:off x="6161075" y="2619913"/>
            <a:ext cx="789300" cy="825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102" idx="2"/>
            <a:endCxn id="98" idx="0"/>
          </p:cNvCxnSpPr>
          <p:nvPr/>
        </p:nvCxnSpPr>
        <p:spPr>
          <a:xfrm flipH="1">
            <a:off x="6950225" y="2926138"/>
            <a:ext cx="376500" cy="519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>
            <a:stCxn id="98" idx="1"/>
            <a:endCxn id="95" idx="3"/>
          </p:cNvCxnSpPr>
          <p:nvPr/>
        </p:nvCxnSpPr>
        <p:spPr>
          <a:xfrm rot="10800000">
            <a:off x="6078100" y="3411300"/>
            <a:ext cx="579000" cy="306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>
            <a:stCxn id="96" idx="0"/>
            <a:endCxn id="95" idx="2"/>
          </p:cNvCxnSpPr>
          <p:nvPr/>
        </p:nvCxnSpPr>
        <p:spPr>
          <a:xfrm rot="10800000">
            <a:off x="5784700" y="3683250"/>
            <a:ext cx="0" cy="56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stCxn id="99" idx="0"/>
            <a:endCxn id="98" idx="2"/>
          </p:cNvCxnSpPr>
          <p:nvPr/>
        </p:nvCxnSpPr>
        <p:spPr>
          <a:xfrm flipH="1" rot="10800000">
            <a:off x="6727800" y="3989625"/>
            <a:ext cx="222600" cy="574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>
            <a:stCxn id="99" idx="0"/>
            <a:endCxn id="95" idx="2"/>
          </p:cNvCxnSpPr>
          <p:nvPr/>
        </p:nvCxnSpPr>
        <p:spPr>
          <a:xfrm rot="10800000">
            <a:off x="5784600" y="3683325"/>
            <a:ext cx="943200" cy="880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>
            <a:stCxn id="101" idx="2"/>
            <a:endCxn id="99" idx="0"/>
          </p:cNvCxnSpPr>
          <p:nvPr/>
        </p:nvCxnSpPr>
        <p:spPr>
          <a:xfrm>
            <a:off x="6161075" y="2619913"/>
            <a:ext cx="566700" cy="1944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>
            <a:stCxn id="96" idx="0"/>
            <a:endCxn id="100" idx="2"/>
          </p:cNvCxnSpPr>
          <p:nvPr/>
        </p:nvCxnSpPr>
        <p:spPr>
          <a:xfrm rot="10800000">
            <a:off x="4995400" y="2926050"/>
            <a:ext cx="789300" cy="132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>
            <a:stCxn id="96" idx="1"/>
            <a:endCxn id="94" idx="2"/>
          </p:cNvCxnSpPr>
          <p:nvPr/>
        </p:nvCxnSpPr>
        <p:spPr>
          <a:xfrm rot="10800000">
            <a:off x="4619050" y="3989400"/>
            <a:ext cx="872400" cy="53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>
            <a:stCxn id="97" idx="0"/>
            <a:endCxn id="93" idx="2"/>
          </p:cNvCxnSpPr>
          <p:nvPr/>
        </p:nvCxnSpPr>
        <p:spPr>
          <a:xfrm rot="10800000">
            <a:off x="3607100" y="3891525"/>
            <a:ext cx="1234500" cy="672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>
            <a:stCxn id="94" idx="1"/>
            <a:endCxn id="93" idx="3"/>
          </p:cNvCxnSpPr>
          <p:nvPr/>
        </p:nvCxnSpPr>
        <p:spPr>
          <a:xfrm rot="10800000">
            <a:off x="3900400" y="3619500"/>
            <a:ext cx="425400" cy="9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>
            <a:stCxn id="105" idx="0"/>
            <a:endCxn id="90" idx="2"/>
          </p:cNvCxnSpPr>
          <p:nvPr/>
        </p:nvCxnSpPr>
        <p:spPr>
          <a:xfrm rot="10800000">
            <a:off x="2664125" y="3576675"/>
            <a:ext cx="1054500" cy="978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>
            <a:stCxn id="103" idx="0"/>
            <a:endCxn id="91" idx="2"/>
          </p:cNvCxnSpPr>
          <p:nvPr/>
        </p:nvCxnSpPr>
        <p:spPr>
          <a:xfrm flipH="1" rot="10800000">
            <a:off x="1387325" y="3891375"/>
            <a:ext cx="333600" cy="664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>
            <a:stCxn id="104" idx="0"/>
            <a:endCxn id="90" idx="2"/>
          </p:cNvCxnSpPr>
          <p:nvPr/>
        </p:nvCxnSpPr>
        <p:spPr>
          <a:xfrm flipH="1" rot="10800000">
            <a:off x="2552975" y="3576750"/>
            <a:ext cx="111300" cy="672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>
            <a:stCxn id="106" idx="1"/>
            <a:endCxn id="103" idx="3"/>
          </p:cNvCxnSpPr>
          <p:nvPr/>
        </p:nvCxnSpPr>
        <p:spPr>
          <a:xfrm rot="10800000">
            <a:off x="1680725" y="4827425"/>
            <a:ext cx="579000" cy="697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5"/>
          <p:cNvCxnSpPr>
            <a:stCxn id="104" idx="1"/>
            <a:endCxn id="103" idx="3"/>
          </p:cNvCxnSpPr>
          <p:nvPr/>
        </p:nvCxnSpPr>
        <p:spPr>
          <a:xfrm flipH="1">
            <a:off x="1680725" y="4521300"/>
            <a:ext cx="579000" cy="306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>
            <a:stCxn id="90" idx="2"/>
            <a:endCxn id="103" idx="3"/>
          </p:cNvCxnSpPr>
          <p:nvPr/>
        </p:nvCxnSpPr>
        <p:spPr>
          <a:xfrm flipH="1">
            <a:off x="1680425" y="3576725"/>
            <a:ext cx="983700" cy="125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>
            <a:stCxn id="106" idx="0"/>
            <a:endCxn id="104" idx="2"/>
          </p:cNvCxnSpPr>
          <p:nvPr/>
        </p:nvCxnSpPr>
        <p:spPr>
          <a:xfrm rot="10800000">
            <a:off x="2552975" y="4793375"/>
            <a:ext cx="0" cy="45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>
            <a:stCxn id="105" idx="0"/>
            <a:endCxn id="93" idx="2"/>
          </p:cNvCxnSpPr>
          <p:nvPr/>
        </p:nvCxnSpPr>
        <p:spPr>
          <a:xfrm rot="10800000">
            <a:off x="3607325" y="3891375"/>
            <a:ext cx="111300" cy="664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>
            <a:stCxn id="107" idx="1"/>
            <a:endCxn id="106" idx="3"/>
          </p:cNvCxnSpPr>
          <p:nvPr/>
        </p:nvCxnSpPr>
        <p:spPr>
          <a:xfrm rot="10800000">
            <a:off x="2846225" y="5524650"/>
            <a:ext cx="1147500" cy="42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5"/>
          <p:cNvCxnSpPr>
            <a:stCxn id="107" idx="0"/>
            <a:endCxn id="105" idx="2"/>
          </p:cNvCxnSpPr>
          <p:nvPr/>
        </p:nvCxnSpPr>
        <p:spPr>
          <a:xfrm rot="10800000">
            <a:off x="3718775" y="5099400"/>
            <a:ext cx="568200" cy="583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5"/>
          <p:cNvCxnSpPr>
            <a:stCxn id="108" idx="1"/>
            <a:endCxn id="107" idx="3"/>
          </p:cNvCxnSpPr>
          <p:nvPr/>
        </p:nvCxnSpPr>
        <p:spPr>
          <a:xfrm flipH="1">
            <a:off x="4580350" y="5631225"/>
            <a:ext cx="911100" cy="3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5"/>
          <p:cNvCxnSpPr>
            <a:stCxn id="108" idx="1"/>
            <a:endCxn id="97" idx="2"/>
          </p:cNvCxnSpPr>
          <p:nvPr/>
        </p:nvCxnSpPr>
        <p:spPr>
          <a:xfrm rot="10800000">
            <a:off x="4841650" y="5108025"/>
            <a:ext cx="649800" cy="523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>
            <a:stCxn id="97" idx="1"/>
            <a:endCxn id="105" idx="3"/>
          </p:cNvCxnSpPr>
          <p:nvPr/>
        </p:nvCxnSpPr>
        <p:spPr>
          <a:xfrm rot="10800000">
            <a:off x="4011950" y="4827675"/>
            <a:ext cx="536400" cy="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>
            <a:stCxn id="107" idx="0"/>
            <a:endCxn id="97" idx="2"/>
          </p:cNvCxnSpPr>
          <p:nvPr/>
        </p:nvCxnSpPr>
        <p:spPr>
          <a:xfrm flipH="1" rot="10800000">
            <a:off x="4286975" y="5108100"/>
            <a:ext cx="554700" cy="574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5"/>
          <p:cNvCxnSpPr>
            <a:stCxn id="108" idx="0"/>
            <a:endCxn id="96" idx="2"/>
          </p:cNvCxnSpPr>
          <p:nvPr/>
        </p:nvCxnSpPr>
        <p:spPr>
          <a:xfrm rot="10800000">
            <a:off x="5784700" y="4793175"/>
            <a:ext cx="0" cy="56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5"/>
          <p:cNvCxnSpPr>
            <a:stCxn id="99" idx="1"/>
            <a:endCxn id="96" idx="3"/>
          </p:cNvCxnSpPr>
          <p:nvPr/>
        </p:nvCxnSpPr>
        <p:spPr>
          <a:xfrm rot="10800000">
            <a:off x="6077850" y="4521375"/>
            <a:ext cx="356700" cy="3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5"/>
          <p:cNvCxnSpPr>
            <a:stCxn id="99" idx="2"/>
            <a:endCxn id="108" idx="3"/>
          </p:cNvCxnSpPr>
          <p:nvPr/>
        </p:nvCxnSpPr>
        <p:spPr>
          <a:xfrm flipH="1">
            <a:off x="6078000" y="5108025"/>
            <a:ext cx="649800" cy="523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5"/>
          <p:cNvCxnSpPr>
            <a:stCxn id="107" idx="1"/>
            <a:endCxn id="104" idx="3"/>
          </p:cNvCxnSpPr>
          <p:nvPr/>
        </p:nvCxnSpPr>
        <p:spPr>
          <a:xfrm rot="10800000">
            <a:off x="2846225" y="4521450"/>
            <a:ext cx="1147500" cy="1433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5"/>
          <p:cNvCxnSpPr>
            <a:stCxn id="105" idx="1"/>
            <a:endCxn id="104" idx="3"/>
          </p:cNvCxnSpPr>
          <p:nvPr/>
        </p:nvCxnSpPr>
        <p:spPr>
          <a:xfrm rot="10800000">
            <a:off x="2846375" y="4521225"/>
            <a:ext cx="579000" cy="306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5"/>
          <p:cNvCxnSpPr>
            <a:stCxn id="90" idx="0"/>
            <a:endCxn id="88" idx="3"/>
          </p:cNvCxnSpPr>
          <p:nvPr/>
        </p:nvCxnSpPr>
        <p:spPr>
          <a:xfrm rot="10800000">
            <a:off x="1791725" y="2500925"/>
            <a:ext cx="872400" cy="531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5"/>
          <p:cNvCxnSpPr>
            <a:stCxn id="93" idx="1"/>
            <a:endCxn id="90" idx="3"/>
          </p:cNvCxnSpPr>
          <p:nvPr/>
        </p:nvCxnSpPr>
        <p:spPr>
          <a:xfrm rot="10800000">
            <a:off x="2957275" y="3304850"/>
            <a:ext cx="356700" cy="31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/>
          <p:cNvCxnSpPr>
            <a:stCxn id="88" idx="1"/>
            <a:endCxn id="103" idx="1"/>
          </p:cNvCxnSpPr>
          <p:nvPr/>
        </p:nvCxnSpPr>
        <p:spPr>
          <a:xfrm flipH="1">
            <a:off x="1094225" y="2501075"/>
            <a:ext cx="111000" cy="2326500"/>
          </a:xfrm>
          <a:prstGeom prst="bentConnector3">
            <a:avLst>
              <a:gd fmla="val 314662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5"/>
          <p:cNvCxnSpPr>
            <a:stCxn id="107" idx="3"/>
            <a:endCxn id="101" idx="0"/>
          </p:cNvCxnSpPr>
          <p:nvPr/>
        </p:nvCxnSpPr>
        <p:spPr>
          <a:xfrm flipH="1" rot="10800000">
            <a:off x="4580225" y="2076150"/>
            <a:ext cx="1581000" cy="3878400"/>
          </a:xfrm>
          <a:prstGeom prst="bentConnector4">
            <a:avLst>
              <a:gd fmla="val 201414" name="adj1"/>
              <a:gd fmla="val 106143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5"/>
          <p:cNvCxnSpPr>
            <a:stCxn id="100" idx="0"/>
            <a:endCxn id="89" idx="0"/>
          </p:cNvCxnSpPr>
          <p:nvPr/>
        </p:nvCxnSpPr>
        <p:spPr>
          <a:xfrm flipH="1" rot="5400000">
            <a:off x="3600125" y="986938"/>
            <a:ext cx="459300" cy="2331300"/>
          </a:xfrm>
          <a:prstGeom prst="bentConnector3">
            <a:avLst>
              <a:gd fmla="val 151853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Vista Controlador / </a:t>
            </a:r>
            <a:r>
              <a:rPr i="1" lang="es-419"/>
              <a:t>Model View Controller</a:t>
            </a:r>
            <a:endParaRPr i="1"/>
          </a:p>
        </p:txBody>
      </p:sp>
      <p:sp>
        <p:nvSpPr>
          <p:cNvPr id="163" name="Google Shape;163;p16"/>
          <p:cNvSpPr txBox="1"/>
          <p:nvPr>
            <p:ph type="title"/>
          </p:nvPr>
        </p:nvSpPr>
        <p:spPr>
          <a:xfrm>
            <a:off x="387900" y="669567"/>
            <a:ext cx="8520600" cy="763500"/>
          </a:xfrm>
          <a:prstGeom prst="rect">
            <a:avLst/>
          </a:prstGeom>
          <a:solidFill>
            <a:srgbClr val="37474F">
              <a:alpha val="888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Vista Modelo-de-Vista / </a:t>
            </a:r>
            <a:r>
              <a:rPr i="1" lang="es-419"/>
              <a:t>Model View ViewModel</a:t>
            </a:r>
            <a:endParaRPr i="1"/>
          </a:p>
        </p:txBody>
      </p:sp>
      <p:sp>
        <p:nvSpPr>
          <p:cNvPr id="164" name="Google Shape;164;p16"/>
          <p:cNvSpPr txBox="1"/>
          <p:nvPr>
            <p:ph type="title"/>
          </p:nvPr>
        </p:nvSpPr>
        <p:spPr>
          <a:xfrm>
            <a:off x="464100" y="745767"/>
            <a:ext cx="8520600" cy="763500"/>
          </a:xfrm>
          <a:prstGeom prst="rect">
            <a:avLst/>
          </a:prstGeom>
          <a:solidFill>
            <a:srgbClr val="37474F">
              <a:alpha val="888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</a:t>
            </a:r>
            <a:r>
              <a:rPr lang="es-419"/>
              <a:t> Vista Presentador / </a:t>
            </a:r>
            <a:r>
              <a:rPr i="1" lang="es-419"/>
              <a:t>Model View Presenter</a:t>
            </a:r>
            <a:endParaRPr i="1"/>
          </a:p>
        </p:txBody>
      </p:sp>
      <p:sp>
        <p:nvSpPr>
          <p:cNvPr id="165" name="Google Shape;165;p16"/>
          <p:cNvSpPr txBox="1"/>
          <p:nvPr>
            <p:ph type="title"/>
          </p:nvPr>
        </p:nvSpPr>
        <p:spPr>
          <a:xfrm>
            <a:off x="540300" y="821967"/>
            <a:ext cx="8520600" cy="763500"/>
          </a:xfrm>
          <a:prstGeom prst="rect">
            <a:avLst/>
          </a:prstGeom>
          <a:solidFill>
            <a:srgbClr val="37474F">
              <a:alpha val="8885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Flux</a:t>
            </a:r>
            <a:r>
              <a:rPr lang="es-419"/>
              <a:t> / </a:t>
            </a:r>
            <a:r>
              <a:rPr i="1" lang="es-419"/>
              <a:t>Flux</a:t>
            </a:r>
            <a:endParaRPr i="1"/>
          </a:p>
        </p:txBody>
      </p:sp>
      <p:sp>
        <p:nvSpPr>
          <p:cNvPr id="166" name="Google Shape;166;p16"/>
          <p:cNvSpPr/>
          <p:nvPr/>
        </p:nvSpPr>
        <p:spPr>
          <a:xfrm>
            <a:off x="1564763" y="2540550"/>
            <a:ext cx="1423500" cy="1018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Vista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6155738" y="2540550"/>
            <a:ext cx="1423500" cy="101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Modelo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3860250" y="4999975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Acción del usuario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9" name="Google Shape;169;p16"/>
          <p:cNvCxnSpPr>
            <a:stCxn id="166" idx="3"/>
            <a:endCxn id="167" idx="1"/>
          </p:cNvCxnSpPr>
          <p:nvPr/>
        </p:nvCxnSpPr>
        <p:spPr>
          <a:xfrm>
            <a:off x="2988263" y="3049650"/>
            <a:ext cx="3167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6"/>
          <p:cNvCxnSpPr>
            <a:stCxn id="166" idx="2"/>
            <a:endCxn id="168" idx="1"/>
          </p:cNvCxnSpPr>
          <p:nvPr/>
        </p:nvCxnSpPr>
        <p:spPr>
          <a:xfrm>
            <a:off x="2276513" y="3558750"/>
            <a:ext cx="1583700" cy="195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6"/>
          <p:cNvCxnSpPr>
            <a:stCxn id="168" idx="3"/>
            <a:endCxn id="167" idx="2"/>
          </p:cNvCxnSpPr>
          <p:nvPr/>
        </p:nvCxnSpPr>
        <p:spPr>
          <a:xfrm flipH="1" rot="10800000">
            <a:off x="5283750" y="3558775"/>
            <a:ext cx="1583700" cy="1950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>
            <a:off x="2810438" y="874200"/>
            <a:ext cx="4215900" cy="51096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878888" y="1406950"/>
            <a:ext cx="971400" cy="971400"/>
          </a:xfrm>
          <a:prstGeom prst="smileyFace">
            <a:avLst>
              <a:gd fmla="val 4653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5159625" y="1383550"/>
            <a:ext cx="1423500" cy="1018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Router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5159625" y="2937775"/>
            <a:ext cx="1423500" cy="101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Cart Controller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5159625" y="4592800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Cart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3146500" y="2937775"/>
            <a:ext cx="1423500" cy="1018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Cart View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7594838" y="4592800"/>
            <a:ext cx="670275" cy="1018200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17"/>
          <p:cNvCxnSpPr>
            <a:stCxn id="180" idx="3"/>
            <a:endCxn id="182" idx="2"/>
          </p:cNvCxnSpPr>
          <p:nvPr/>
        </p:nvCxnSpPr>
        <p:spPr>
          <a:xfrm>
            <a:off x="6583125" y="5101900"/>
            <a:ext cx="1011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stealth"/>
            <a:tailEnd len="med" w="med" type="none"/>
          </a:ln>
        </p:spPr>
      </p:cxnSp>
      <p:cxnSp>
        <p:nvCxnSpPr>
          <p:cNvPr id="184" name="Google Shape;184;p17"/>
          <p:cNvCxnSpPr>
            <a:stCxn id="180" idx="0"/>
            <a:endCxn id="179" idx="2"/>
          </p:cNvCxnSpPr>
          <p:nvPr/>
        </p:nvCxnSpPr>
        <p:spPr>
          <a:xfrm rot="10800000">
            <a:off x="5871375" y="3955900"/>
            <a:ext cx="0" cy="636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5" name="Google Shape;185;p17"/>
          <p:cNvCxnSpPr>
            <a:stCxn id="179" idx="1"/>
            <a:endCxn id="181" idx="3"/>
          </p:cNvCxnSpPr>
          <p:nvPr/>
        </p:nvCxnSpPr>
        <p:spPr>
          <a:xfrm rot="10800000">
            <a:off x="4570125" y="3446875"/>
            <a:ext cx="589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6" name="Google Shape;186;p17"/>
          <p:cNvCxnSpPr>
            <a:stCxn id="178" idx="2"/>
            <a:endCxn id="179" idx="0"/>
          </p:cNvCxnSpPr>
          <p:nvPr/>
        </p:nvCxnSpPr>
        <p:spPr>
          <a:xfrm>
            <a:off x="5871375" y="2401750"/>
            <a:ext cx="0" cy="53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7" name="Google Shape;187;p17"/>
          <p:cNvCxnSpPr>
            <a:stCxn id="177" idx="6"/>
            <a:endCxn id="178" idx="1"/>
          </p:cNvCxnSpPr>
          <p:nvPr/>
        </p:nvCxnSpPr>
        <p:spPr>
          <a:xfrm>
            <a:off x="1850288" y="1892650"/>
            <a:ext cx="3309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88" name="Google Shape;188;p17"/>
          <p:cNvSpPr txBox="1"/>
          <p:nvPr/>
        </p:nvSpPr>
        <p:spPr>
          <a:xfrm>
            <a:off x="1909590" y="1150708"/>
            <a:ext cx="29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https://mi.sitio/cart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9" name="Google Shape;189;p17"/>
          <p:cNvCxnSpPr>
            <a:stCxn id="181" idx="1"/>
            <a:endCxn id="177" idx="5"/>
          </p:cNvCxnSpPr>
          <p:nvPr/>
        </p:nvCxnSpPr>
        <p:spPr>
          <a:xfrm rot="10800000">
            <a:off x="1708000" y="2236075"/>
            <a:ext cx="1438500" cy="1210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Capas / </a:t>
            </a:r>
            <a:r>
              <a:rPr i="1" lang="es-419"/>
              <a:t>Layered</a:t>
            </a:r>
            <a:endParaRPr i="1"/>
          </a:p>
        </p:txBody>
      </p:sp>
      <p:grpSp>
        <p:nvGrpSpPr>
          <p:cNvPr id="195" name="Google Shape;195;p18"/>
          <p:cNvGrpSpPr/>
          <p:nvPr/>
        </p:nvGrpSpPr>
        <p:grpSpPr>
          <a:xfrm>
            <a:off x="1502992" y="1375500"/>
            <a:ext cx="6138017" cy="5120002"/>
            <a:chOff x="409102" y="1375500"/>
            <a:chExt cx="8391000" cy="5120002"/>
          </a:xfrm>
        </p:grpSpPr>
        <p:sp>
          <p:nvSpPr>
            <p:cNvPr id="196" name="Google Shape;196;p18"/>
            <p:cNvSpPr/>
            <p:nvPr/>
          </p:nvSpPr>
          <p:spPr>
            <a:xfrm rot="-5400000">
              <a:off x="3751402" y="1446802"/>
              <a:ext cx="1706400" cy="839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3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Datos</a:t>
              </a:r>
              <a:endPara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 rot="-5400000">
              <a:off x="3751402" y="-260696"/>
              <a:ext cx="1706400" cy="839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3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Dominio</a:t>
              </a:r>
              <a:endPara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flipH="1" rot="-5400000">
              <a:off x="3751402" y="-1966800"/>
              <a:ext cx="1706400" cy="839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3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Aplicación</a:t>
              </a:r>
              <a:endPara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99" name="Google Shape;199;p18"/>
          <p:cNvSpPr/>
          <p:nvPr/>
        </p:nvSpPr>
        <p:spPr>
          <a:xfrm>
            <a:off x="3057643" y="1752675"/>
            <a:ext cx="1423500" cy="1018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Controller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3057643" y="3399500"/>
            <a:ext cx="1423500" cy="1018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Service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3057643" y="5156200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5615618" y="3399500"/>
            <a:ext cx="1423500" cy="101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Entity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3" name="Google Shape;203;p18"/>
          <p:cNvCxnSpPr>
            <a:stCxn id="199" idx="2"/>
            <a:endCxn id="200" idx="0"/>
          </p:cNvCxnSpPr>
          <p:nvPr/>
        </p:nvCxnSpPr>
        <p:spPr>
          <a:xfrm>
            <a:off x="3769393" y="2770875"/>
            <a:ext cx="0" cy="628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" name="Google Shape;204;p18"/>
          <p:cNvCxnSpPr>
            <a:stCxn id="200" idx="2"/>
            <a:endCxn id="201" idx="0"/>
          </p:cNvCxnSpPr>
          <p:nvPr/>
        </p:nvCxnSpPr>
        <p:spPr>
          <a:xfrm>
            <a:off x="3769393" y="4417700"/>
            <a:ext cx="0" cy="738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" name="Google Shape;205;p18"/>
          <p:cNvCxnSpPr>
            <a:stCxn id="200" idx="3"/>
            <a:endCxn id="202" idx="1"/>
          </p:cNvCxnSpPr>
          <p:nvPr/>
        </p:nvCxnSpPr>
        <p:spPr>
          <a:xfrm>
            <a:off x="4481143" y="3908600"/>
            <a:ext cx="1134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p18"/>
          <p:cNvCxnSpPr>
            <a:stCxn id="199" idx="2"/>
            <a:endCxn id="202" idx="0"/>
          </p:cNvCxnSpPr>
          <p:nvPr/>
        </p:nvCxnSpPr>
        <p:spPr>
          <a:xfrm flipH="1" rot="-5400000">
            <a:off x="4734193" y="1806075"/>
            <a:ext cx="628500" cy="2558100"/>
          </a:xfrm>
          <a:prstGeom prst="bentConnector3">
            <a:avLst>
              <a:gd fmla="val 25891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Capas / </a:t>
            </a:r>
            <a:r>
              <a:rPr i="1" lang="es-419"/>
              <a:t>Layered</a:t>
            </a:r>
            <a:endParaRPr i="1"/>
          </a:p>
        </p:txBody>
      </p:sp>
      <p:grpSp>
        <p:nvGrpSpPr>
          <p:cNvPr id="212" name="Google Shape;212;p19"/>
          <p:cNvGrpSpPr/>
          <p:nvPr/>
        </p:nvGrpSpPr>
        <p:grpSpPr>
          <a:xfrm>
            <a:off x="1502992" y="1375500"/>
            <a:ext cx="6138017" cy="5120002"/>
            <a:chOff x="409102" y="1375500"/>
            <a:chExt cx="8391000" cy="5120002"/>
          </a:xfrm>
        </p:grpSpPr>
        <p:sp>
          <p:nvSpPr>
            <p:cNvPr id="213" name="Google Shape;213;p19"/>
            <p:cNvSpPr/>
            <p:nvPr/>
          </p:nvSpPr>
          <p:spPr>
            <a:xfrm rot="-5400000">
              <a:off x="3751402" y="1446802"/>
              <a:ext cx="1706400" cy="839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3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Datos</a:t>
              </a:r>
              <a:endPara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 rot="-5400000">
              <a:off x="3751402" y="-260696"/>
              <a:ext cx="1706400" cy="839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3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Dominio</a:t>
              </a:r>
              <a:endPara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 flipH="1" rot="-5400000">
              <a:off x="3751402" y="-1966800"/>
              <a:ext cx="1706400" cy="839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30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Aplicación</a:t>
              </a:r>
              <a:endPara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16" name="Google Shape;216;p19"/>
          <p:cNvSpPr/>
          <p:nvPr/>
        </p:nvSpPr>
        <p:spPr>
          <a:xfrm>
            <a:off x="3057643" y="1752675"/>
            <a:ext cx="1423500" cy="1018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Cart </a:t>
            </a: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Controller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3057643" y="3399500"/>
            <a:ext cx="1423500" cy="1018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Cart </a:t>
            </a: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Service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3057643" y="5156200"/>
            <a:ext cx="1423500" cy="1018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Cart </a:t>
            </a: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Repository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5615618" y="3399500"/>
            <a:ext cx="1423500" cy="1018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Cart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0" name="Google Shape;220;p19"/>
          <p:cNvCxnSpPr>
            <a:stCxn id="216" idx="2"/>
            <a:endCxn id="217" idx="0"/>
          </p:cNvCxnSpPr>
          <p:nvPr/>
        </p:nvCxnSpPr>
        <p:spPr>
          <a:xfrm>
            <a:off x="3769393" y="2770875"/>
            <a:ext cx="0" cy="628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1" name="Google Shape;221;p19"/>
          <p:cNvCxnSpPr>
            <a:stCxn id="217" idx="2"/>
            <a:endCxn id="218" idx="0"/>
          </p:cNvCxnSpPr>
          <p:nvPr/>
        </p:nvCxnSpPr>
        <p:spPr>
          <a:xfrm>
            <a:off x="3769393" y="4417700"/>
            <a:ext cx="0" cy="738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" name="Google Shape;222;p19"/>
          <p:cNvCxnSpPr>
            <a:stCxn id="217" idx="3"/>
            <a:endCxn id="219" idx="1"/>
          </p:cNvCxnSpPr>
          <p:nvPr/>
        </p:nvCxnSpPr>
        <p:spPr>
          <a:xfrm>
            <a:off x="4481143" y="3908600"/>
            <a:ext cx="1134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" name="Google Shape;223;p19"/>
          <p:cNvCxnSpPr>
            <a:stCxn id="216" idx="2"/>
            <a:endCxn id="219" idx="0"/>
          </p:cNvCxnSpPr>
          <p:nvPr/>
        </p:nvCxnSpPr>
        <p:spPr>
          <a:xfrm flipH="1" rot="-5400000">
            <a:off x="4734193" y="1806075"/>
            <a:ext cx="628500" cy="2558100"/>
          </a:xfrm>
          <a:prstGeom prst="bentConnector3">
            <a:avLst>
              <a:gd fmla="val 25891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4" name="Google Shape;224;p19"/>
          <p:cNvSpPr/>
          <p:nvPr/>
        </p:nvSpPr>
        <p:spPr>
          <a:xfrm>
            <a:off x="3283688" y="152650"/>
            <a:ext cx="971400" cy="971400"/>
          </a:xfrm>
          <a:prstGeom prst="smileyFace">
            <a:avLst>
              <a:gd fmla="val 4653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19"/>
          <p:cNvCxnSpPr>
            <a:stCxn id="224" idx="4"/>
            <a:endCxn id="216" idx="0"/>
          </p:cNvCxnSpPr>
          <p:nvPr/>
        </p:nvCxnSpPr>
        <p:spPr>
          <a:xfrm>
            <a:off x="3769388" y="1124050"/>
            <a:ext cx="0" cy="62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Orientado a Eventos / </a:t>
            </a:r>
            <a:r>
              <a:rPr i="1" lang="es-419"/>
              <a:t>Event-Driven</a:t>
            </a:r>
            <a:endParaRPr i="1"/>
          </a:p>
        </p:txBody>
      </p:sp>
      <p:sp>
        <p:nvSpPr>
          <p:cNvPr id="231" name="Google Shape;231;p20"/>
          <p:cNvSpPr/>
          <p:nvPr/>
        </p:nvSpPr>
        <p:spPr>
          <a:xfrm>
            <a:off x="1573650" y="2098200"/>
            <a:ext cx="1670700" cy="107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Componente A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Google Shape;232;p20"/>
          <p:cNvSpPr/>
          <p:nvPr/>
        </p:nvSpPr>
        <p:spPr>
          <a:xfrm rot="5400000">
            <a:off x="2240700" y="3730100"/>
            <a:ext cx="4662600" cy="641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Bus de eventos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1573650" y="3511550"/>
            <a:ext cx="1670700" cy="107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Componente C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1573650" y="4924900"/>
            <a:ext cx="1670700" cy="107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Componente E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5899650" y="2098200"/>
            <a:ext cx="1670700" cy="107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Componente B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5899650" y="3511550"/>
            <a:ext cx="1670700" cy="107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Componente D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5899650" y="4924900"/>
            <a:ext cx="1670700" cy="107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Componente F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8" name="Google Shape;238;p20"/>
          <p:cNvCxnSpPr/>
          <p:nvPr/>
        </p:nvCxnSpPr>
        <p:spPr>
          <a:xfrm>
            <a:off x="3263875" y="23686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9" name="Google Shape;239;p20"/>
          <p:cNvCxnSpPr/>
          <p:nvPr/>
        </p:nvCxnSpPr>
        <p:spPr>
          <a:xfrm>
            <a:off x="3263875" y="29020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0" name="Google Shape;240;p20"/>
          <p:cNvCxnSpPr/>
          <p:nvPr/>
        </p:nvCxnSpPr>
        <p:spPr>
          <a:xfrm>
            <a:off x="4920847" y="23686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1" name="Google Shape;241;p20"/>
          <p:cNvCxnSpPr/>
          <p:nvPr/>
        </p:nvCxnSpPr>
        <p:spPr>
          <a:xfrm>
            <a:off x="4920847" y="29020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2" name="Google Shape;242;p20"/>
          <p:cNvCxnSpPr/>
          <p:nvPr/>
        </p:nvCxnSpPr>
        <p:spPr>
          <a:xfrm>
            <a:off x="3263875" y="3779131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3" name="Google Shape;243;p20"/>
          <p:cNvCxnSpPr/>
          <p:nvPr/>
        </p:nvCxnSpPr>
        <p:spPr>
          <a:xfrm>
            <a:off x="3263875" y="4312531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4" name="Google Shape;244;p20"/>
          <p:cNvCxnSpPr/>
          <p:nvPr/>
        </p:nvCxnSpPr>
        <p:spPr>
          <a:xfrm>
            <a:off x="3263875" y="51880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5" name="Google Shape;245;p20"/>
          <p:cNvCxnSpPr/>
          <p:nvPr/>
        </p:nvCxnSpPr>
        <p:spPr>
          <a:xfrm>
            <a:off x="3263875" y="57214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6" name="Google Shape;246;p20"/>
          <p:cNvCxnSpPr/>
          <p:nvPr/>
        </p:nvCxnSpPr>
        <p:spPr>
          <a:xfrm>
            <a:off x="4920847" y="3769417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" name="Google Shape;247;p20"/>
          <p:cNvCxnSpPr/>
          <p:nvPr/>
        </p:nvCxnSpPr>
        <p:spPr>
          <a:xfrm>
            <a:off x="4920847" y="4302817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8" name="Google Shape;248;p20"/>
          <p:cNvCxnSpPr/>
          <p:nvPr/>
        </p:nvCxnSpPr>
        <p:spPr>
          <a:xfrm>
            <a:off x="4920847" y="51880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" name="Google Shape;249;p20"/>
          <p:cNvCxnSpPr/>
          <p:nvPr/>
        </p:nvCxnSpPr>
        <p:spPr>
          <a:xfrm>
            <a:off x="4920847" y="57214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Orientado a Eventos / </a:t>
            </a:r>
            <a:r>
              <a:rPr i="1" lang="es-419"/>
              <a:t>Event-Driven</a:t>
            </a:r>
            <a:endParaRPr i="1"/>
          </a:p>
        </p:txBody>
      </p:sp>
      <p:sp>
        <p:nvSpPr>
          <p:cNvPr id="255" name="Google Shape;255;p21"/>
          <p:cNvSpPr/>
          <p:nvPr/>
        </p:nvSpPr>
        <p:spPr>
          <a:xfrm>
            <a:off x="1573650" y="2860200"/>
            <a:ext cx="1670700" cy="107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API de ingreso de eventos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6" name="Google Shape;256;p21"/>
          <p:cNvSpPr/>
          <p:nvPr/>
        </p:nvSpPr>
        <p:spPr>
          <a:xfrm rot="5400000">
            <a:off x="2240700" y="3730100"/>
            <a:ext cx="4662600" cy="641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Bus de eventos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1573650" y="4273550"/>
            <a:ext cx="1670700" cy="107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Procesos de importación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5899650" y="2098200"/>
            <a:ext cx="1670700" cy="107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Módulo de ventas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5899650" y="3511550"/>
            <a:ext cx="1670700" cy="107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Módulo de reportes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5899650" y="4924900"/>
            <a:ext cx="1670700" cy="1078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Módulo de clientes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1" name="Google Shape;261;p21"/>
          <p:cNvCxnSpPr/>
          <p:nvPr/>
        </p:nvCxnSpPr>
        <p:spPr>
          <a:xfrm>
            <a:off x="3263875" y="31306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2" name="Google Shape;262;p21"/>
          <p:cNvCxnSpPr/>
          <p:nvPr/>
        </p:nvCxnSpPr>
        <p:spPr>
          <a:xfrm>
            <a:off x="3263875" y="36640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3" name="Google Shape;263;p21"/>
          <p:cNvCxnSpPr/>
          <p:nvPr/>
        </p:nvCxnSpPr>
        <p:spPr>
          <a:xfrm>
            <a:off x="4920847" y="23686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4" name="Google Shape;264;p21"/>
          <p:cNvCxnSpPr/>
          <p:nvPr/>
        </p:nvCxnSpPr>
        <p:spPr>
          <a:xfrm>
            <a:off x="4920847" y="29020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5" name="Google Shape;265;p21"/>
          <p:cNvCxnSpPr/>
          <p:nvPr/>
        </p:nvCxnSpPr>
        <p:spPr>
          <a:xfrm>
            <a:off x="3263875" y="4541131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6" name="Google Shape;266;p21"/>
          <p:cNvCxnSpPr/>
          <p:nvPr/>
        </p:nvCxnSpPr>
        <p:spPr>
          <a:xfrm>
            <a:off x="3263875" y="5074531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7" name="Google Shape;267;p21"/>
          <p:cNvCxnSpPr/>
          <p:nvPr/>
        </p:nvCxnSpPr>
        <p:spPr>
          <a:xfrm>
            <a:off x="4920847" y="3769417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8" name="Google Shape;268;p21"/>
          <p:cNvCxnSpPr/>
          <p:nvPr/>
        </p:nvCxnSpPr>
        <p:spPr>
          <a:xfrm>
            <a:off x="4920847" y="4302817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69" name="Google Shape;269;p21"/>
          <p:cNvCxnSpPr/>
          <p:nvPr/>
        </p:nvCxnSpPr>
        <p:spPr>
          <a:xfrm>
            <a:off x="4920847" y="51880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0" name="Google Shape;270;p21"/>
          <p:cNvCxnSpPr/>
          <p:nvPr/>
        </p:nvCxnSpPr>
        <p:spPr>
          <a:xfrm>
            <a:off x="4920847" y="5721475"/>
            <a:ext cx="971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