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5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jansi priya K </a:t>
            </a:r>
          </a:p>
          <a:p>
            <a:r>
              <a:rPr lang="en-US" sz="2400" dirty="0"/>
              <a:t>REGISTER NO.    :312216946</a:t>
            </a:r>
          </a:p>
          <a:p>
            <a:r>
              <a:rPr lang="en-US" sz="2400" dirty="0"/>
              <a:t>DEPARTMENT.   :Commerce (B.com general)</a:t>
            </a:r>
          </a:p>
          <a:p>
            <a:r>
              <a:rPr lang="en-US" sz="2400" dirty="0"/>
              <a:t>COLLEGE             : Shri Krishnaswamy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212A6-9DCA-B297-30EA-97DDC4A9C015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518B0-2449-DDF8-4B06-07DBCEC53F6F}"/>
              </a:ext>
            </a:extLst>
          </p:cNvPr>
          <p:cNvSpPr txBox="1"/>
          <p:nvPr/>
        </p:nvSpPr>
        <p:spPr>
          <a:xfrm>
            <a:off x="1666875" y="1927882"/>
            <a:ext cx="6104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Define Goals: Identify analysis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Prepare Data: Structure data with necessary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Create Model: Use Excel Tables and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Design Calculations: Apply relevant formulas.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Pivot Tables: Summarize and analyze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D64E38BA-C60B-D24C-F13C-7AA36B06DAFF}"/>
              </a:ext>
            </a:extLst>
          </p:cNvPr>
          <p:cNvSpPr/>
          <p:nvPr/>
        </p:nvSpPr>
        <p:spPr>
          <a:xfrm>
            <a:off x="1344706" y="1272989"/>
            <a:ext cx="9699811" cy="503816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DD696-FB40-7010-C32B-0C48CB42D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580030"/>
            <a:ext cx="71532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60DEC-F8C8-D8C9-5972-7A20C27C9E35}"/>
              </a:ext>
            </a:extLst>
          </p:cNvPr>
          <p:cNvSpPr txBox="1"/>
          <p:nvPr/>
        </p:nvSpPr>
        <p:spPr>
          <a:xfrm>
            <a:off x="972670" y="1490008"/>
            <a:ext cx="84223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Excel data modeling for salary and compensation analysis enables efficient management and insightful evaluation of salary data. By leveraging structured data, advanced formulas, and visualization tools, you can: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664F6-779B-7191-122E-47DAD6610956}"/>
              </a:ext>
            </a:extLst>
          </p:cNvPr>
          <p:cNvSpPr txBox="1"/>
          <p:nvPr/>
        </p:nvSpPr>
        <p:spPr>
          <a:xfrm>
            <a:off x="972669" y="3406042"/>
            <a:ext cx="8619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Overall, Excel provides a robust platform for detailed salary analysis, helping organizations optimize their compensation strategies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computation analysis through Excel data modelling.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605C4-D9F7-522D-F4FB-0CEBCCE876D8}"/>
              </a:ext>
            </a:extLst>
          </p:cNvPr>
          <p:cNvSpPr txBox="1"/>
          <p:nvPr/>
        </p:nvSpPr>
        <p:spPr>
          <a:xfrm>
            <a:off x="638141" y="1695450"/>
            <a:ext cx="8084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Create an Excel model to analyze and visualize employee salary and compensation data, aiming to identify trends, disparities, and areas for improvement.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B1384-BBC1-1E20-C638-2DAB1B0E54A8}"/>
              </a:ext>
            </a:extLst>
          </p:cNvPr>
          <p:cNvSpPr txBox="1"/>
          <p:nvPr/>
        </p:nvSpPr>
        <p:spPr>
          <a:xfrm>
            <a:off x="676275" y="2946559"/>
            <a:ext cx="8475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Integration: Collect and consolidate salary and compensation data.</a:t>
            </a:r>
          </a:p>
          <a:p>
            <a:r>
              <a:rPr lang="en-US" dirty="0"/>
              <a:t>Data Preparation: Clean and standardize data.</a:t>
            </a:r>
          </a:p>
          <a:p>
            <a:r>
              <a:rPr lang="en-US" dirty="0"/>
              <a:t>Analysis: Salary distribution by role, department, and experience.  Breakdown of total compensation.  Pay equity analysis by demographics.  Trends and benchmarking against industry standards.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Model: Data, analysis, and Summary of findings and insights.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 Graphs and charts.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 Strategic suggestions based on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5DAEA0-BFC6-1CC0-3C3D-A3739EC02F77}"/>
              </a:ext>
            </a:extLst>
          </p:cNvPr>
          <p:cNvSpPr txBox="1"/>
          <p:nvPr/>
        </p:nvSpPr>
        <p:spPr>
          <a:xfrm>
            <a:off x="990600" y="4091017"/>
            <a:ext cx="6104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Timeline: 5 weeks (Collection, Cleaning, Analysis, Reporting, Review).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B2DE3-0CEF-9AEC-09C8-2507736B6F53}"/>
              </a:ext>
            </a:extLst>
          </p:cNvPr>
          <p:cNvSpPr txBox="1"/>
          <p:nvPr/>
        </p:nvSpPr>
        <p:spPr>
          <a:xfrm>
            <a:off x="912159" y="5094580"/>
            <a:ext cx="77460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Assumptions: Data is accessible and accurate; Excel will be used for analysis.</a:t>
            </a:r>
          </a:p>
          <a:p>
            <a:r>
              <a:rPr lang="en-US" sz="2400" dirty="0"/>
              <a:t> Success Criteria: Effective identification of patterns and actionable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43B3A-04B3-81DE-8009-3B82299CC88F}"/>
              </a:ext>
            </a:extLst>
          </p:cNvPr>
          <p:cNvSpPr txBox="1"/>
          <p:nvPr/>
        </p:nvSpPr>
        <p:spPr>
          <a:xfrm>
            <a:off x="723899" y="2019301"/>
            <a:ext cx="7774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Human resources Management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Finance teams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Senior management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Compensation analysis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Payroll administrator’s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0CEFD-8D5A-9D49-C0BC-FFE613906E03}"/>
              </a:ext>
            </a:extLst>
          </p:cNvPr>
          <p:cNvSpPr txBox="1"/>
          <p:nvPr/>
        </p:nvSpPr>
        <p:spPr>
          <a:xfrm>
            <a:off x="4120962" y="2185154"/>
            <a:ext cx="88369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Solution: An Excel model for analyzing salary and compensation data, featuring data integration, cleaning, advanced analysis, visualization, and reporting. </a:t>
            </a:r>
          </a:p>
          <a:p>
            <a:endParaRPr lang="en-US" dirty="0"/>
          </a:p>
          <a:p>
            <a:r>
              <a:rPr lang="en-US" b="1" dirty="0"/>
              <a:t>Value Propositions: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Informed</a:t>
            </a:r>
            <a:r>
              <a:rPr lang="en-US" b="1" dirty="0"/>
              <a:t> </a:t>
            </a:r>
            <a:r>
              <a:rPr lang="en-US" dirty="0"/>
              <a:t> Decisions: Data-driven insights for better compensation choices.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 Equity: Identifies and addresses pay disparities.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Optimization: Aligns compensation costs with financial goals.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Strategic Planning: Enhances HR strategies and policies.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Benchmarking: Compares internal pay with industry standards.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Reporting: Streamlines report generation and visualization.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0F836-9337-567A-361C-9C7B9F3554D4}"/>
              </a:ext>
            </a:extLst>
          </p:cNvPr>
          <p:cNvSpPr txBox="1"/>
          <p:nvPr/>
        </p:nvSpPr>
        <p:spPr>
          <a:xfrm>
            <a:off x="755331" y="1541929"/>
            <a:ext cx="106813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**Collect Data**: Gather information on salaries, bonuses, and other compensation details</a:t>
            </a:r>
          </a:p>
          <a:p>
            <a:r>
              <a:rPr lang="en-US" sz="2400" dirty="0"/>
              <a:t>2. . **Clean Data**: Remove duplicates and handle missing values.</a:t>
            </a:r>
          </a:p>
          <a:p>
            <a:r>
              <a:rPr lang="en-US" sz="2400" dirty="0"/>
              <a:t>3. **Organize Data**: Structure data in columns (e.g., Employee ID, Base Salary).</a:t>
            </a:r>
          </a:p>
          <a:p>
            <a:r>
              <a:rPr lang="en-US" sz="2400" dirty="0"/>
              <a:t>4. **Analyze**: Use pivot tables and charts to explore patterns. Compute basic statistics and trends.</a:t>
            </a:r>
          </a:p>
          <a:p>
            <a:r>
              <a:rPr lang="en-US" sz="2400" dirty="0"/>
              <a:t>5. **Advanced Analysis**: Apply regression for deeper insights and forecasting.</a:t>
            </a:r>
          </a:p>
          <a:p>
            <a:r>
              <a:rPr lang="en-US" sz="2400" dirty="0"/>
              <a:t>6. **Report**: Summarize findings with visual aids and dashboards in Excel.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Input: Collect and clean salary data.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Use tables and data validation.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Formulas: Apply functions like SUM, IF, VLOOKUP.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Tables: Summarize and analyze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Analysis: Use conditional formatting and what-if analysis tools.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Models/Dashboards: Forecast trends and visualize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Automation: Implement macros or VBA for efficiency.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Reporting: Create interactive reports and dashboards.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kjansipriya15@gmail.com</cp:lastModifiedBy>
  <cp:revision>16</cp:revision>
  <dcterms:created xsi:type="dcterms:W3CDTF">2024-03-29T15:07:22Z</dcterms:created>
  <dcterms:modified xsi:type="dcterms:W3CDTF">2024-09-05T06:03:16Z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