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7" r:id="rId6"/>
    <p:sldId id="268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  <p:embeddedFont>
      <p:font typeface="Cambria" panose="02040503050406030204" pitchFamily="18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CtnS1I9fNnA/0RJrr/IsSAU5J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9C3ADE-CA27-4462-906E-9D2BEF967BC8}">
  <a:tblStyle styleId="{E29C3ADE-CA27-4462-906E-9D2BEF967BC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3989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75431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5790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0912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8" name="Google Shape;22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4" name="Google Shape;15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8" name="Google Shape;20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02945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8758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8" name="Google Shape;17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7099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21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1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dt" idx="10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ftr" idx="11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ldNum" idx="12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0"/>
          <p:cNvSpPr txBox="1"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>
            <a:spLocks noGrp="1"/>
          </p:cNvSpPr>
          <p:nvPr>
            <p:ph type="pic" idx="2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30"/>
          <p:cNvSpPr txBox="1">
            <a:spLocks noGrp="1"/>
          </p:cNvSpPr>
          <p:nvPr>
            <p:ph type="body" idx="1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31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32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32"/>
          <p:cNvSpPr txBox="1"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body" idx="1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body" idx="2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2"/>
          <p:cNvSpPr txBox="1">
            <a:spLocks noGrp="1"/>
          </p:cNvSpPr>
          <p:nvPr>
            <p:ph type="ftr" idx="11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2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32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2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entury Gothic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33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3"/>
          <p:cNvSpPr txBox="1"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body" idx="1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dt" idx="10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3"/>
          <p:cNvSpPr txBox="1">
            <a:spLocks noGrp="1"/>
          </p:cNvSpPr>
          <p:nvPr>
            <p:ph type="ftr" idx="11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3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4"/>
          <p:cNvSpPr txBox="1"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34"/>
          <p:cNvSpPr txBox="1">
            <a:spLocks noGrp="1"/>
          </p:cNvSpPr>
          <p:nvPr>
            <p:ph type="body" idx="2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body" idx="3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body" idx="4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body" idx="5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body" idx="6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3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5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5"/>
          <p:cNvSpPr txBox="1"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35"/>
          <p:cNvSpPr>
            <a:spLocks noGrp="1"/>
          </p:cNvSpPr>
          <p:nvPr>
            <p:ph type="pic" idx="2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117" name="Google Shape;117;p35"/>
          <p:cNvSpPr txBox="1">
            <a:spLocks noGrp="1"/>
          </p:cNvSpPr>
          <p:nvPr>
            <p:ph type="body" idx="3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body" idx="4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35"/>
          <p:cNvSpPr>
            <a:spLocks noGrp="1"/>
          </p:cNvSpPr>
          <p:nvPr>
            <p:ph type="pic" idx="5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120" name="Google Shape;120;p35"/>
          <p:cNvSpPr txBox="1">
            <a:spLocks noGrp="1"/>
          </p:cNvSpPr>
          <p:nvPr>
            <p:ph type="body" idx="6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body" idx="7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35"/>
          <p:cNvSpPr>
            <a:spLocks noGrp="1"/>
          </p:cNvSpPr>
          <p:nvPr>
            <p:ph type="pic" idx="8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352"/>
              </a:srgbClr>
            </a:outerShdw>
          </a:effectLst>
        </p:spPr>
      </p:sp>
      <p:sp>
        <p:nvSpPr>
          <p:cNvPr id="123" name="Google Shape;123;p35"/>
          <p:cNvSpPr txBox="1">
            <a:spLocks noGrp="1"/>
          </p:cNvSpPr>
          <p:nvPr>
            <p:ph type="body" idx="9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4" name="Google Shape;124;p3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6"/>
          <p:cNvSpPr txBox="1">
            <a:spLocks noGrp="1"/>
          </p:cNvSpPr>
          <p:nvPr>
            <p:ph type="body" idx="1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3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7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7"/>
          <p:cNvSpPr txBox="1">
            <a:spLocks noGrp="1"/>
          </p:cNvSpPr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37"/>
          <p:cNvSpPr txBox="1">
            <a:spLocks noGrp="1"/>
          </p:cNvSpPr>
          <p:nvPr>
            <p:ph type="body" idx="1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37"/>
          <p:cNvSpPr txBox="1">
            <a:spLocks noGrp="1"/>
          </p:cNvSpPr>
          <p:nvPr>
            <p:ph type="dt" idx="10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ftr" idx="11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23" descr="C2-HD-BTM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3"/>
          <p:cNvSpPr txBox="1"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200"/>
              <a:buNone/>
              <a:defRPr sz="22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dt" idx="10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ftr" idx="11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body" idx="1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body" idx="2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body" idx="2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body" idx="3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body" idx="4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1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body" idx="2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9"/>
          <p:cNvSpPr txBox="1"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>
            <a:spLocks noGrp="1"/>
          </p:cNvSpPr>
          <p:nvPr>
            <p:ph type="pic" idx="2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0" descr="C2-HD-TOP.png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  <a:defRPr sz="4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dt" idx="10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ftr" idx="11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sldNum" idx="12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5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mbria"/>
              <a:buNone/>
            </a:pPr>
            <a:r>
              <a:rPr lang="en-US" b="1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LOCAL FOOD WASTE MANAGEMENT SYSTEM</a:t>
            </a:r>
            <a:endParaRPr b="1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2198809" y="3628501"/>
            <a:ext cx="6207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0" i="0" u="none" strike="noStrike" cap="none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Presented by </a:t>
            </a:r>
            <a:r>
              <a:rPr lang="en-US" sz="1900" b="1" i="0" u="none" strike="noStrike" cap="none">
                <a:solidFill>
                  <a:schemeClr val="accent4"/>
                </a:solidFill>
                <a:latin typeface="Cambria"/>
                <a:ea typeface="Cambria"/>
                <a:cs typeface="Cambria"/>
                <a:sym typeface="Cambria"/>
              </a:rPr>
              <a:t>JANSIRANI A</a:t>
            </a:r>
            <a:endParaRPr sz="1900" b="1" i="0" u="none" strike="noStrike" cap="none">
              <a:solidFill>
                <a:schemeClr val="accent4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Batch Code: DS-S-WD-T-B50</a:t>
            </a:r>
            <a:endParaRPr sz="1200" b="1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b="1">
                <a:solidFill>
                  <a:schemeClr val="accent1"/>
                </a:solidFill>
              </a:rPr>
              <a:t>FOOD LISTINGS (FOOD_LISTING_DATAS.PY)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87" name="Google Shape;187;p8"/>
          <p:cNvSpPr txBox="1">
            <a:spLocks noGrp="1"/>
          </p:cNvSpPr>
          <p:nvPr>
            <p:ph type="body" idx="1"/>
          </p:nvPr>
        </p:nvSpPr>
        <p:spPr>
          <a:xfrm>
            <a:off x="685800" y="2057402"/>
            <a:ext cx="10820400" cy="4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Purpose: 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Providers use this to list surplus food for donation.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Features: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Form to list food with: Name, Quantity, Expiry Date, Type (Veg/Non-Veg), Meal (Breakfast/Lunch/etc.)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Auto assigns Food ID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Connects listing to Provider ID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Edit or Delete listed food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Recently added listing is shown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Example Use: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Supermarket lists “5 packs of bread” that expire today → added to live listing.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67615034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b="1">
                <a:solidFill>
                  <a:schemeClr val="accent1"/>
                </a:solidFill>
              </a:rPr>
              <a:t>CLAIM STATUS (CLAIM_STATUS.PY)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93" name="Google Shape;193;p9"/>
          <p:cNvSpPr txBox="1">
            <a:spLocks noGrp="1"/>
          </p:cNvSpPr>
          <p:nvPr>
            <p:ph type="body" idx="1"/>
          </p:nvPr>
        </p:nvSpPr>
        <p:spPr>
          <a:xfrm>
            <a:off x="685800" y="2057402"/>
            <a:ext cx="10820400" cy="4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Purpose: 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Receivers can claim food, and admin can track or update claim status.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Features: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Displays all claim records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Form for receivers to claim food by selecting Food ID and Receiver ID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Admin panel: Mark claim as “Completed” or “Cancelled”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Syncs with both CSV and DB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Shows latest claims submitted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Example Use: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An NGO claims “10 lunch meals” → status is “Pending” → admin marks it as “Completed” after delivery.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88482"/>
      </p:ext>
    </p:extLst>
  </p:cSld>
  <p:clrMapOvr>
    <a:masterClrMapping/>
  </p:clrMapOvr>
  <p:transition spd="med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b="1">
                <a:solidFill>
                  <a:schemeClr val="accent1"/>
                </a:solidFill>
              </a:rPr>
              <a:t>QUERY &amp; INSIGHTS (QUERIES.PY)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99" name="Google Shape;199;p10"/>
          <p:cNvSpPr txBox="1">
            <a:spLocks noGrp="1"/>
          </p:cNvSpPr>
          <p:nvPr>
            <p:ph type="body" idx="1"/>
          </p:nvPr>
        </p:nvSpPr>
        <p:spPr>
          <a:xfrm>
            <a:off x="685800" y="2057402"/>
            <a:ext cx="10820400" cy="4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Purpose: 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Provides analytics &amp; visual insights using SQL and charts.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Features: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25+ SQL queries with dropdown selection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Dynamic filters (e.g., city selection)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Visuals using Seaborn and Matplotlib (bar charts, line graphs)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Reports trends: food demand, top donors, most claimed items,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Allows data export to CSV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Example Use: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Admin runs a query → sees that “Lunch” is the most claimed meal type → shares this for awareness.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28678760"/>
      </p:ext>
    </p:extLst>
  </p:cSld>
  <p:clrMapOvr>
    <a:masterClrMapping/>
  </p:clrMapOvr>
  <p:transition spd="med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b="1">
                <a:solidFill>
                  <a:schemeClr val="accent1"/>
                </a:solidFill>
              </a:rPr>
              <a:t>ABOUT PAGE (ABOUT.PY)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05" name="Google Shape;205;p11"/>
          <p:cNvSpPr txBox="1">
            <a:spLocks noGrp="1"/>
          </p:cNvSpPr>
          <p:nvPr>
            <p:ph type="body" idx="1"/>
          </p:nvPr>
        </p:nvSpPr>
        <p:spPr>
          <a:xfrm>
            <a:off x="685800" y="2057402"/>
            <a:ext cx="10820400" cy="4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Purpose: 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Explains the goal and benefits of the project to end-users.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Features: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Introduction to the problem of food waste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Steps on how the system works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Social and environmental benefits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Clean UI with markdown and emojis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Example Use: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A first-time visitor lands on this page → understands the mission → encouraged to register.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2916783"/>
      </p:ext>
    </p:extLst>
  </p:cSld>
  <p:clrMapOvr>
    <a:masterClrMapping/>
  </p:clrMapOvr>
  <p:transition spd="med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>
            <a:spLocks noGrp="1"/>
          </p:cNvSpPr>
          <p:nvPr>
            <p:ph type="title"/>
          </p:nvPr>
        </p:nvSpPr>
        <p:spPr>
          <a:xfrm>
            <a:off x="3112416" y="187151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>
                <a:solidFill>
                  <a:schemeClr val="accent1"/>
                </a:solidFill>
              </a:rPr>
              <a:t>DATA FLOW DIAGRAM</a:t>
            </a:r>
            <a:endParaRPr/>
          </a:p>
        </p:txBody>
      </p:sp>
      <p:pic>
        <p:nvPicPr>
          <p:cNvPr id="225" name="Google Shape;225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6805" y="1480179"/>
            <a:ext cx="7310097" cy="4998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b="1">
                <a:solidFill>
                  <a:schemeClr val="accent1"/>
                </a:solidFill>
              </a:rPr>
              <a:t>BENEFITS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31" name="Google Shape;231;p16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Reduces local food waste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Helps feed hungry communities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Promotes sustainability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Encourages social responsibility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b="1">
                <a:solidFill>
                  <a:schemeClr val="accent1"/>
                </a:solidFill>
              </a:rPr>
              <a:t>FUTURE SCOPE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37" name="Google Shape;237;p17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Mobile app for wider access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Real-time location tracking for food pickup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WhatsApp/SMS alerts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Delivery staff integration</a:t>
            </a:r>
            <a:endParaRPr/>
          </a:p>
        </p:txBody>
      </p: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b="1">
                <a:solidFill>
                  <a:schemeClr val="accent1"/>
                </a:solidFill>
              </a:rPr>
              <a:t>CONCLUSION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43" name="Google Shape;243;p18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This project is a practical and scalable tech solution to reduce food waste and support the underprivileged. It enables real-time donation and tracking for social impact.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med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>
            <a:spLocks noGrp="1"/>
          </p:cNvSpPr>
          <p:nvPr>
            <p:ph type="body" idx="1"/>
          </p:nvPr>
        </p:nvSpPr>
        <p:spPr>
          <a:xfrm>
            <a:off x="685800" y="1465823"/>
            <a:ext cx="10820400" cy="4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</a:pPr>
            <a:endParaRPr sz="4800"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36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b="1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THANK YOU…</a:t>
            </a:r>
            <a:endParaRPr sz="3600" b="1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med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title"/>
          </p:nvPr>
        </p:nvSpPr>
        <p:spPr>
          <a:xfrm>
            <a:off x="4198858" y="869011"/>
            <a:ext cx="3342586" cy="422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mbria"/>
              <a:buNone/>
            </a:pPr>
            <a:r>
              <a:rPr lang="en-US" sz="3200" b="1" u="sng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body" idx="1"/>
          </p:nvPr>
        </p:nvSpPr>
        <p:spPr>
          <a:xfrm>
            <a:off x="1295401" y="1781667"/>
            <a:ext cx="9601196" cy="4094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b="1">
                <a:solidFill>
                  <a:srgbClr val="F63790"/>
                </a:solidFill>
                <a:latin typeface="Cambria"/>
                <a:ea typeface="Cambria"/>
                <a:cs typeface="Cambria"/>
                <a:sym typeface="Cambria"/>
              </a:rPr>
              <a:t>Problem:  </a:t>
            </a: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Every day, large amounts of edible food are wasted, while many people go hungry. There is no structured platform to connect food donors with those in need locally.</a:t>
            </a:r>
            <a:endParaRPr sz="20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b="1">
                <a:solidFill>
                  <a:srgbClr val="F63790"/>
                </a:solidFill>
                <a:latin typeface="Cambria"/>
                <a:ea typeface="Cambria"/>
                <a:cs typeface="Cambria"/>
                <a:sym typeface="Cambria"/>
              </a:rPr>
              <a:t>Solution:</a:t>
            </a:r>
            <a:r>
              <a:rPr lang="en-US" sz="2000">
                <a:solidFill>
                  <a:srgbClr val="083E5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Platform to connect food providers (hotels, homes, stores) with receivers (NGOs, shelters).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b="1">
                <a:solidFill>
                  <a:srgbClr val="F63790"/>
                </a:solidFill>
                <a:latin typeface="Cambria"/>
                <a:ea typeface="Cambria"/>
                <a:cs typeface="Cambria"/>
                <a:sym typeface="Cambria"/>
              </a:rPr>
              <a:t>Objective: 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main goal is to reduce food waste by connecting food providers (restaurants, homes, supermarkets) with receivers (NGOs, shelters, or individuals in need).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 b="1">
                <a:solidFill>
                  <a:srgbClr val="F63790"/>
                </a:solidFill>
                <a:latin typeface="Cambria"/>
                <a:ea typeface="Cambria"/>
                <a:cs typeface="Cambria"/>
                <a:sym typeface="Cambria"/>
              </a:rPr>
              <a:t>Goal:</a:t>
            </a:r>
            <a:r>
              <a:rPr lang="en-US" sz="2000">
                <a:solidFill>
                  <a:srgbClr val="083E52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Minimize waste, feed the needy.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0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>
                <a:solidFill>
                  <a:schemeClr val="accent1"/>
                </a:solidFill>
              </a:rPr>
              <a:t>PROJECT ARCHITECTURE</a:t>
            </a:r>
            <a:endParaRPr b="1"/>
          </a:p>
        </p:txBody>
      </p:sp>
      <p:graphicFrame>
        <p:nvGraphicFramePr>
          <p:cNvPr id="157" name="Google Shape;157;p3"/>
          <p:cNvGraphicFramePr/>
          <p:nvPr/>
        </p:nvGraphicFramePr>
        <p:xfrm>
          <a:off x="685800" y="2508722"/>
          <a:ext cx="10820400" cy="3279300"/>
        </p:xfrm>
        <a:graphic>
          <a:graphicData uri="http://schemas.openxmlformats.org/drawingml/2006/table">
            <a:tbl>
              <a:tblPr>
                <a:noFill/>
                <a:tableStyleId>{E29C3ADE-CA27-4462-906E-9D2BEF967BC8}</a:tableStyleId>
              </a:tblPr>
              <a:tblGrid>
                <a:gridCol w="541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Component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b="1" u="none" strike="noStrike" cap="none"/>
                        <a:t>Technology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Frontend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Python (Streamlit)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Backend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SQLite3 Database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Data Analysis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Pandas, Matplotlib, Seaborn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File Handling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CSV-based data sync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Deployment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/>
                        <a:t>Localhost / Streamlit Cloud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>
                <a:solidFill>
                  <a:schemeClr val="accent1"/>
                </a:solidFill>
              </a:rPr>
              <a:t>MODULES OVERVIEW</a:t>
            </a:r>
            <a:endParaRPr b="1"/>
          </a:p>
        </p:txBody>
      </p:sp>
      <p:sp>
        <p:nvSpPr>
          <p:cNvPr id="163" name="Google Shape;163;p4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Homepage.py 		Dashboard for users to filter and view data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Providers.py		Register and manage food donors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Receivers.py 		Register and manage people/organizations who need food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Food_listing_datas.py 	List surplus food with quantity and expiry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claim_status.py		Receivers claim food, and admin updates status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Queries.py			Charts and data insights using SQL queries</a:t>
            </a:r>
            <a:endParaRPr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About.py			Describes project goals and benefits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b="1">
                <a:solidFill>
                  <a:schemeClr val="accent1"/>
                </a:solidFill>
              </a:rPr>
              <a:t>HOW IT WORKS</a:t>
            </a:r>
            <a:endParaRPr sz="3600" b="1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54102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u="sng">
                <a:latin typeface="Cambria"/>
                <a:ea typeface="Cambria"/>
                <a:cs typeface="Cambria"/>
                <a:sym typeface="Cambria"/>
              </a:rPr>
              <a:t>1. User Registration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Two types of users: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AutoNum type="arabicPeriod"/>
            </a:pPr>
            <a:r>
              <a:rPr lang="en-US" sz="1000">
                <a:latin typeface="Cambria"/>
                <a:ea typeface="Cambria"/>
                <a:cs typeface="Cambria"/>
                <a:sym typeface="Cambria"/>
              </a:rPr>
              <a:t>Providers (donate food)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AutoNum type="arabicPeriod"/>
            </a:pPr>
            <a:r>
              <a:rPr lang="en-US" sz="1000">
                <a:latin typeface="Cambria"/>
                <a:ea typeface="Cambria"/>
                <a:cs typeface="Cambria"/>
                <a:sym typeface="Cambria"/>
              </a:rPr>
              <a:t>Receivers (request/claim food)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Each user fills a registration form with details (Name, Type, City, Contact).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The data is saved in: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US" sz="1000">
                <a:latin typeface="Cambria"/>
                <a:ea typeface="Cambria"/>
                <a:cs typeface="Cambria"/>
                <a:sym typeface="Cambria"/>
              </a:rPr>
              <a:t>SQLite database (Local_food_WM.db)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Char char="o"/>
            </a:pPr>
            <a:r>
              <a:rPr lang="en-US" sz="1000">
                <a:latin typeface="Cambria"/>
                <a:ea typeface="Cambria"/>
                <a:cs typeface="Cambria"/>
                <a:sym typeface="Cambria"/>
              </a:rPr>
              <a:t>CSV backup files</a:t>
            </a:r>
            <a:endParaRPr/>
          </a:p>
          <a:p>
            <a:pPr marL="685800" lvl="1" indent="-165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</a:pP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u="sng">
                <a:latin typeface="Cambria"/>
                <a:ea typeface="Cambria"/>
                <a:cs typeface="Cambria"/>
                <a:sym typeface="Cambria"/>
              </a:rPr>
              <a:t>2. Provider Lists Surplus Food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latin typeface="Cambria"/>
                <a:ea typeface="Cambria"/>
                <a:cs typeface="Cambria"/>
                <a:sym typeface="Cambria"/>
              </a:rPr>
              <a:t>Provider logs in and opens the Food Listing page.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latin typeface="Cambria"/>
                <a:ea typeface="Cambria"/>
                <a:cs typeface="Cambria"/>
                <a:sym typeface="Cambria"/>
              </a:rPr>
              <a:t>Fills a form with: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US" sz="900">
                <a:latin typeface="Cambria"/>
                <a:ea typeface="Cambria"/>
                <a:cs typeface="Cambria"/>
                <a:sym typeface="Cambria"/>
              </a:rPr>
              <a:t>Food name, quantity, expiry date, food type (veg/non-veg), meal type (lunch, dinner).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latin typeface="Cambria"/>
                <a:ea typeface="Cambria"/>
                <a:cs typeface="Cambria"/>
                <a:sym typeface="Cambria"/>
              </a:rPr>
              <a:t>System auto-generates a Food ID.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latin typeface="Cambria"/>
                <a:ea typeface="Cambria"/>
                <a:cs typeface="Cambria"/>
                <a:sym typeface="Cambria"/>
              </a:rPr>
              <a:t>Listing gets saved in: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US" sz="900">
                <a:latin typeface="Cambria"/>
                <a:ea typeface="Cambria"/>
                <a:cs typeface="Cambria"/>
                <a:sym typeface="Cambria"/>
              </a:rPr>
              <a:t>food listings table in database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US" sz="900">
                <a:latin typeface="Cambria"/>
                <a:ea typeface="Cambria"/>
                <a:cs typeface="Cambria"/>
                <a:sym typeface="Cambria"/>
              </a:rPr>
              <a:t>food_listings_data.csv file</a:t>
            </a:r>
            <a:endParaRPr/>
          </a:p>
        </p:txBody>
      </p:sp>
      <p:sp>
        <p:nvSpPr>
          <p:cNvPr id="212" name="Google Shape;212;p13"/>
          <p:cNvSpPr txBox="1"/>
          <p:nvPr/>
        </p:nvSpPr>
        <p:spPr>
          <a:xfrm>
            <a:off x="5843831" y="2194559"/>
            <a:ext cx="54102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3. Receiver Browses Food Listings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Receiver opens the dashboard or homepage.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Views available food based on: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Meal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Food Type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Chooses suitable food and proceeds to claim.</a:t>
            </a:r>
            <a:endParaRPr sz="10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4. Claiming Food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 the Claim Status page: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Receiver selects Food ID and Receiver ID.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Submits the claim → System assigns Claim ID and sets status to “Pending”.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Claim info is stored in: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claims table in database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</a:pPr>
            <a:r>
              <a:rPr lang="en-US" sz="9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claims_data.csv for backup</a:t>
            </a:r>
            <a:endParaRPr sz="7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 sz="3600" b="1">
                <a:solidFill>
                  <a:schemeClr val="accent1"/>
                </a:solidFill>
              </a:rPr>
              <a:t>HOW IT WORKS</a:t>
            </a:r>
            <a:endParaRPr sz="3600" b="1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8" name="Google Shape;218;p14"/>
          <p:cNvSpPr txBox="1">
            <a:spLocks noGrp="1"/>
          </p:cNvSpPr>
          <p:nvPr>
            <p:ph type="body" idx="1"/>
          </p:nvPr>
        </p:nvSpPr>
        <p:spPr>
          <a:xfrm>
            <a:off x="685800" y="2194560"/>
            <a:ext cx="54102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u="sng">
                <a:latin typeface="Cambria"/>
                <a:ea typeface="Cambria"/>
                <a:cs typeface="Cambria"/>
                <a:sym typeface="Cambria"/>
              </a:rPr>
              <a:t>5. Admin Updates Claim Status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Admin views all Pending claims.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From the dropdown, selects a Claim ID.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Can: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ambria"/>
                <a:ea typeface="Cambria"/>
                <a:cs typeface="Cambria"/>
                <a:sym typeface="Cambria"/>
              </a:rPr>
              <a:t>✅ Mark as Completed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</a:pPr>
            <a:r>
              <a:rPr lang="en-US" sz="1000">
                <a:latin typeface="Cambria"/>
                <a:ea typeface="Cambria"/>
                <a:cs typeface="Cambria"/>
                <a:sym typeface="Cambria"/>
              </a:rPr>
              <a:t>❌ Mark as Cancelled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</a:pPr>
            <a:r>
              <a:rPr lang="en-US" sz="1200">
                <a:latin typeface="Cambria"/>
                <a:ea typeface="Cambria"/>
                <a:cs typeface="Cambria"/>
                <a:sym typeface="Cambria"/>
              </a:rPr>
              <a:t>Updates are synced to both DB and CSV.</a:t>
            </a:r>
            <a:endParaRPr/>
          </a:p>
          <a:p>
            <a:pPr marL="228600" lvl="0" indent="-1651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endParaRPr sz="10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b="1" u="sng">
                <a:latin typeface="Cambria"/>
                <a:ea typeface="Cambria"/>
                <a:cs typeface="Cambria"/>
                <a:sym typeface="Cambria"/>
              </a:rPr>
              <a:t>6. View Reports and Insights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latin typeface="Cambria"/>
                <a:ea typeface="Cambria"/>
                <a:cs typeface="Cambria"/>
                <a:sym typeface="Cambria"/>
              </a:rPr>
              <a:t>Go to the Queries page.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latin typeface="Cambria"/>
                <a:ea typeface="Cambria"/>
                <a:cs typeface="Cambria"/>
                <a:sym typeface="Cambria"/>
              </a:rPr>
              <a:t>Choose from 25+ SQL-based questions like: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US" sz="900">
                <a:latin typeface="Cambria"/>
                <a:ea typeface="Cambria"/>
                <a:cs typeface="Cambria"/>
                <a:sym typeface="Cambria"/>
              </a:rPr>
              <a:t>“Which city has the most donations?”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US" sz="900">
                <a:latin typeface="Cambria"/>
                <a:ea typeface="Cambria"/>
                <a:cs typeface="Cambria"/>
                <a:sym typeface="Cambria"/>
              </a:rPr>
              <a:t>“Which meal type is most claimed?”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latin typeface="Cambria"/>
                <a:ea typeface="Cambria"/>
                <a:cs typeface="Cambria"/>
                <a:sym typeface="Cambria"/>
              </a:rPr>
              <a:t>See visual charts generated using: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</a:pPr>
            <a:r>
              <a:rPr lang="en-US" sz="900">
                <a:latin typeface="Cambria"/>
                <a:ea typeface="Cambria"/>
                <a:cs typeface="Cambria"/>
                <a:sym typeface="Cambria"/>
              </a:rPr>
              <a:t>Matplotlib, Seaborn</a:t>
            </a:r>
            <a:endParaRPr sz="7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5843831" y="2194559"/>
            <a:ext cx="5410200" cy="402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 b="1" i="0" u="sng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7. All Data is Synced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Every action (registering, listing, claiming) updates: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SQLite database (main source)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CSV files (backup, easy to export)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entury Gothic"/>
              <a:buNone/>
            </a:pPr>
            <a:r>
              <a:rPr lang="en-US" b="1">
                <a:solidFill>
                  <a:schemeClr val="accent1"/>
                </a:solidFill>
              </a:rPr>
              <a:t>HOMEPAGE (HOMEPAGE.PY)</a:t>
            </a:r>
            <a:endParaRPr b="1"/>
          </a:p>
        </p:txBody>
      </p:sp>
      <p:sp>
        <p:nvSpPr>
          <p:cNvPr id="169" name="Google Shape;169;p5"/>
          <p:cNvSpPr txBox="1">
            <a:spLocks noGrp="1"/>
          </p:cNvSpPr>
          <p:nvPr>
            <p:ph type="body" idx="1"/>
          </p:nvPr>
        </p:nvSpPr>
        <p:spPr>
          <a:xfrm>
            <a:off x="685800" y="2057402"/>
            <a:ext cx="10820400" cy="4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Purpose: 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Acts as the </a:t>
            </a: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main dashboard 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for viewing and filtering data from all key tables.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Features: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Let’s users select from tables: Providers, Receivers, Food Listings, or Claim Status.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Dynamic filtering by city, type, ID, meal type,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Displays clean tables from SQLite DB.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Example Use: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A user selects “Food Listings” → filters by city = Chennai and meal type = Lunch → sees all relevant entries.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3279081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b="1">
                <a:solidFill>
                  <a:schemeClr val="accent1"/>
                </a:solidFill>
              </a:rPr>
              <a:t>PROVIDERS MODULE (PROVIDERS.PY)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1"/>
          </p:nvPr>
        </p:nvSpPr>
        <p:spPr>
          <a:xfrm>
            <a:off x="685800" y="2057402"/>
            <a:ext cx="10820400" cy="4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Purpose: 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Handles registration, viewing, updating, and deleting of food providers.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Who is a provider?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Restaurants, supermarkets, grocery shops, catering services who donate surplus food.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Features: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Provider registration form: Name, Type, Address, City, Contact (unique)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CSV and SQLite DB storage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Update/Delete functionality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Displays latest provider registered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Example Use: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A restaurant registers as a provider → lists its details → ready to donate food.</a:t>
            </a:r>
            <a:endParaRPr sz="1800"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7123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b="1">
                <a:solidFill>
                  <a:schemeClr val="accent1"/>
                </a:solidFill>
              </a:rPr>
              <a:t> RECEIVERS MODULE (RECEIVERS.PY)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81" name="Google Shape;181;p7"/>
          <p:cNvSpPr txBox="1">
            <a:spLocks noGrp="1"/>
          </p:cNvSpPr>
          <p:nvPr>
            <p:ph type="body" idx="1"/>
          </p:nvPr>
        </p:nvSpPr>
        <p:spPr>
          <a:xfrm>
            <a:off x="685800" y="2057402"/>
            <a:ext cx="10820400" cy="4161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Purpose: </a:t>
            </a: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Manages registration, updating, and deletion of receivers.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Who is a receiver?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Individuals, NGOs, shelters, or charities that need food.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Features: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Receiver form: Name, Type (NGO, individual), City, Contact.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Prevents duplicate contact entries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Lists all registered receivers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Update/Delete options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>
                <a:latin typeface="Cambria"/>
                <a:ea typeface="Cambria"/>
                <a:cs typeface="Cambria"/>
                <a:sym typeface="Cambria"/>
              </a:rPr>
              <a:t>Example Use: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mbria"/>
                <a:ea typeface="Cambria"/>
                <a:cs typeface="Cambria"/>
                <a:sym typeface="Cambria"/>
              </a:rPr>
              <a:t>An NGO registers → can now view and claim food listings.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74315766"/>
      </p:ext>
    </p:extLst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</Words>
  <Application>Microsoft Office PowerPoint</Application>
  <PresentationFormat>Widescreen</PresentationFormat>
  <Paragraphs>176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Century Gothic</vt:lpstr>
      <vt:lpstr>Cambria</vt:lpstr>
      <vt:lpstr>Noto Sans Symbols</vt:lpstr>
      <vt:lpstr>Vapor Trail</vt:lpstr>
      <vt:lpstr>LOCAL FOOD WASTE MANAGEMENT SYSTEM</vt:lpstr>
      <vt:lpstr>INTRODUCTION</vt:lpstr>
      <vt:lpstr>PROJECT ARCHITECTURE</vt:lpstr>
      <vt:lpstr>MODULES OVERVIEW</vt:lpstr>
      <vt:lpstr>HOW IT WORKS</vt:lpstr>
      <vt:lpstr>HOW IT WORKS</vt:lpstr>
      <vt:lpstr>HOMEPAGE (HOMEPAGE.PY)</vt:lpstr>
      <vt:lpstr>PROVIDERS MODULE (PROVIDERS.PY)</vt:lpstr>
      <vt:lpstr> RECEIVERS MODULE (RECEIVERS.PY)</vt:lpstr>
      <vt:lpstr>FOOD LISTINGS (FOOD_LISTING_DATAS.PY)</vt:lpstr>
      <vt:lpstr>CLAIM STATUS (CLAIM_STATUS.PY)</vt:lpstr>
      <vt:lpstr>QUERY &amp; INSIGHTS (QUERIES.PY)</vt:lpstr>
      <vt:lpstr>ABOUT PAGE (ABOUT.PY)</vt:lpstr>
      <vt:lpstr>DATA FLOW DIAGRAM</vt:lpstr>
      <vt:lpstr>BENEFITS</vt:lpstr>
      <vt:lpstr>FUTURE SCOPE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FOOD WASTE MANAGEMENT SYSTEM</dc:title>
  <dc:creator>muthu rank</dc:creator>
  <cp:lastModifiedBy>Dell</cp:lastModifiedBy>
  <cp:revision>1</cp:revision>
  <dcterms:created xsi:type="dcterms:W3CDTF">2025-07-28T06:24:54Z</dcterms:created>
  <dcterms:modified xsi:type="dcterms:W3CDTF">2025-08-02T01:19:57Z</dcterms:modified>
</cp:coreProperties>
</file>