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76c3d2f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76c3d2f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76c3d2f7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76c3d2f7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6c3d2f7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6c3d2f7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6c3d2f7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6c3d2f7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76c3d2f7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76c3d2f7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6c3d2f7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6c3d2f7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6c3d2f7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76c3d2f7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264325"/>
            <a:ext cx="8222100" cy="9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Webots: Robot seguidor de línea</a:t>
            </a:r>
            <a:endParaRPr sz="44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4104293"/>
            <a:ext cx="82221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Aileen Sandoval González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Eduardo Pérez López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Raúl Jiménez García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650" y="1167925"/>
            <a:ext cx="5437074" cy="28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Aprender a usar Webots y programar el funcionamiento de un robot.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Nosotros decidimos programar un robot seguidor de línea negra que logre esquivar los </a:t>
            </a:r>
            <a:r>
              <a:rPr lang="es"/>
              <a:t>obstáculos presentes y regrese al camino marcado.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y ajustar el entorno del robot (arena).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Agregar los </a:t>
            </a:r>
            <a:r>
              <a:rPr lang="es"/>
              <a:t>obstáculos al camino marcado.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Cambiar los ajustes del robot (E-puck).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Programar el control del robot (E-puck).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26075" y="357800"/>
            <a:ext cx="2808000" cy="5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Arena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6075" y="986425"/>
            <a:ext cx="28080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Primero agregamos un RectangleArena a nuestro mundo.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Después modificamos los siguientes campos dentro de la arena: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floorSize: 0.9 0.9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floorTileSize: 0.9 0.9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Agregamos una apariencia (PBRAppearance) a nuestra arena y le agregamos una imagen (ImageTexture) en el campo baseColorMap.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En el campo url es donde vamos a agregar la imagen de la línea negra.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628" y="152400"/>
            <a:ext cx="47891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6075" y="357800"/>
            <a:ext cx="2808000" cy="5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	</a:t>
            </a:r>
            <a:r>
              <a:rPr lang="es"/>
              <a:t>Obstáculos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6075" y="986425"/>
            <a:ext cx="28080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Vamos a agregar 4 objetos sólidos (Solid) a nuestro mundo.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En el campo de children vamos a agregar una forma (Shape) y posteriormente  una apariencia (PBRAppearance) y geometría (Box o Cylinder).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Apariencia (PBRAppearance):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baseColor: en este caso rojo, azul, gris y rosa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roughness 0.5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/>
              <a:t>metalness 0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Geometría: para este proyecto utilizamos dos tipos de obstáculos, cajas y cilindros, y solo modificamos los tamaños y la orientación de estos objetos.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En el campo de boundingObject solo agregamos la </a:t>
            </a:r>
            <a:r>
              <a:rPr lang="es" sz="1100"/>
              <a:t>geometría</a:t>
            </a:r>
            <a:r>
              <a:rPr lang="es" sz="1100"/>
              <a:t> correspondiente de cada </a:t>
            </a:r>
            <a:r>
              <a:rPr lang="es" sz="1100"/>
              <a:t>obstáculo</a:t>
            </a:r>
            <a:r>
              <a:rPr lang="es" sz="1100"/>
              <a:t>.</a:t>
            </a:r>
            <a:endParaRPr sz="11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125" y="152400"/>
            <a:ext cx="4845670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6075" y="357800"/>
            <a:ext cx="2808000" cy="5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	E-puck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6075" y="986425"/>
            <a:ext cx="28080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Agregamos un robot E-puck a nuestro mundo.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Después modificamos los siguientes campos del robot: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Colocamos al robot sobre la línea negra (translation y rotation).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controller: seleccionamos  el archivo con el código del robot.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groundSensorsSlot: agregamos los sensores (E-puckGroundSensors).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650" y="152400"/>
            <a:ext cx="50124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6075" y="357800"/>
            <a:ext cx="2808000" cy="5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lang="es"/>
              <a:t>.	Control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26075" y="986425"/>
            <a:ext cx="28080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Buscamos el código del E-puck correspondiente al seguidor de línea negra.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Este código incluye los siguientes módulos: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Seguidor de línea (line following module)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Esquivar obstáculos (obstacle avoidance)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Seguir </a:t>
            </a:r>
            <a:r>
              <a:rPr lang="es"/>
              <a:t>obstáculo</a:t>
            </a:r>
            <a:r>
              <a:rPr lang="es"/>
              <a:t> (obstacle following)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Regreso a la línea (line entering)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Main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463175" y="76200"/>
            <a:ext cx="554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Seguidor de línea: Este módulo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creado bajo el concepto de los vehículos de Braitenberg. Tiene sensores primitivos (midiendo algún estímulo en un punto) y ruedas (cada una dirigida por su propio motor) que funcionan como actuadores o efectores. El sensor está directamente conectado a un efector, de modo que una señal percibida produce inmediatamente un movimiento de la rueda. Esto quiere decir que parecen esforzarse por alcanzar determinadas situaciones y evitar otras, cambiando de rumbo cuando la situación cambia.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Esquivar obstáculos: En este módulo, el E-puck detecta si hay un obstáculo en su camino. Este guarda la información de en qué lado se encuentra el obstáculo y lo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esquiva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dando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la vuelta. Este módulo se activa si se encuentra un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obstáculo frente al robot y se desactiva cuando no hay nada que le impida el movimiento. 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Seguir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obstáculo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: Esta función se encarga de hacer que el E-puck rodeé al obstáculo que se encuentra en su camino. Aquí el robot tiene una tendencia de girar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hacia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el lado donde se encuentra el objeto hasta que logra darle toda la vuelta.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Regreso a la línea: Este módulo simplemente se encarga de regresar al E-puck a la línea negra cuando este previamente esquivó un obstáculo que se encontraba en su camino.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Este proyecto estuvo fácil de realizar después de conocer más acerca de las simulaciones de Webots. El programa fue algo nuevo para nosotros porque nunca lo habíamos utilizado para simular y programar el </a:t>
            </a:r>
            <a:r>
              <a:rPr lang="es"/>
              <a:t>comportamiento</a:t>
            </a:r>
            <a:r>
              <a:rPr lang="es"/>
              <a:t> de un robot. Lo más difícil fue a la hora de programar el control del E-puck, ya que el código es muy complejo y sin ayuda de los ejemplos y las simulaciones esto hubiera sido imposible. El programa cuenta con varios ejemplos muy completos que te ayudan bastante a entender el uso de los robots.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