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01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28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10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420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90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89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1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78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4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8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8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8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5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28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9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2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EC8D-9000-40B9-9CC7-4BF58A527AB0}" type="datetimeFigureOut">
              <a:rPr lang="fr-FR" smtClean="0"/>
              <a:t>18/04/2020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7A15E9-A808-4962-A7F0-743CF5C010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alimentation, pièce, dessin, table&#10;&#10;Description générée automatiquement">
            <a:extLst>
              <a:ext uri="{FF2B5EF4-FFF2-40B4-BE49-F238E27FC236}">
                <a16:creationId xmlns:a16="http://schemas.microsoft.com/office/drawing/2014/main" id="{F7C39313-AD05-4C96-8835-834E8F4B6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r="2" b="26312"/>
          <a:stretch/>
        </p:blipFill>
        <p:spPr>
          <a:xfrm>
            <a:off x="768158" y="330746"/>
            <a:ext cx="9979874" cy="4855625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9CCEB3C-2C47-4C5A-B7F5-B911E3C0E810}"/>
              </a:ext>
            </a:extLst>
          </p:cNvPr>
          <p:cNvSpPr txBox="1"/>
          <p:nvPr/>
        </p:nvSpPr>
        <p:spPr>
          <a:xfrm>
            <a:off x="1600199" y="4571999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CHILDGARD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2E9DB8-B013-4E02-B622-E10F41E7F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Une solution facile et efficace pour la garde d’enfants!</a:t>
            </a:r>
          </a:p>
        </p:txBody>
      </p:sp>
    </p:spTree>
    <p:extLst>
      <p:ext uri="{BB962C8B-B14F-4D97-AF65-F5344CB8AC3E}">
        <p14:creationId xmlns:p14="http://schemas.microsoft.com/office/powerpoint/2010/main" val="132055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D25E8E6-99A2-49C2-82F5-352BD0151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" r="8655" b="1536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B6FE70B-8D27-42F0-9A8E-90D2B6F3009A}"/>
              </a:ext>
            </a:extLst>
          </p:cNvPr>
          <p:cNvSpPr txBox="1"/>
          <p:nvPr/>
        </p:nvSpPr>
        <p:spPr>
          <a:xfrm>
            <a:off x="668867" y="1678666"/>
            <a:ext cx="4088190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MERCI 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02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53E96-C661-40E7-A7FD-5037F22F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982" y="0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SAMAJAME, Une équipe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43CD827-4911-484C-940B-D81F68A6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0" y="720504"/>
            <a:ext cx="2218538" cy="2218538"/>
          </a:xfrm>
          <a:prstGeom prst="rect">
            <a:avLst/>
          </a:prstGeom>
        </p:spPr>
      </p:pic>
      <p:pic>
        <p:nvPicPr>
          <p:cNvPr id="13" name="Image 12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5952BE75-6FB8-4C33-81AB-FA317FD24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0" y="3592762"/>
            <a:ext cx="2218538" cy="221853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04C9F1-6368-442B-8103-7D3F23D9A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0" y="3596469"/>
            <a:ext cx="2218538" cy="221853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D82C548-431F-4062-B5C4-65FC05F9A01A}"/>
              </a:ext>
            </a:extLst>
          </p:cNvPr>
          <p:cNvSpPr txBox="1"/>
          <p:nvPr/>
        </p:nvSpPr>
        <p:spPr>
          <a:xfrm>
            <a:off x="697060" y="5928090"/>
            <a:ext cx="2218538" cy="2218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900" dirty="0">
                <a:solidFill>
                  <a:srgbClr val="FFFFFF"/>
                </a:solidFill>
              </a:rPr>
              <a:t>Janssen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C78FC3A-5C57-441B-94FE-C175D6A288FC}"/>
              </a:ext>
            </a:extLst>
          </p:cNvPr>
          <p:cNvSpPr txBox="1"/>
          <p:nvPr/>
        </p:nvSpPr>
        <p:spPr>
          <a:xfrm>
            <a:off x="697060" y="3039679"/>
            <a:ext cx="2218538" cy="2218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900" dirty="0">
                <a:solidFill>
                  <a:srgbClr val="FFFFFF"/>
                </a:solidFill>
              </a:rPr>
              <a:t>Samuel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F18C728-27F4-4191-98DE-DE6DD4D57BC3}"/>
              </a:ext>
            </a:extLst>
          </p:cNvPr>
          <p:cNvSpPr txBox="1"/>
          <p:nvPr/>
        </p:nvSpPr>
        <p:spPr>
          <a:xfrm>
            <a:off x="3519982" y="5928091"/>
            <a:ext cx="2218538" cy="2218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900" dirty="0">
                <a:solidFill>
                  <a:srgbClr val="FFFFFF"/>
                </a:solidFill>
              </a:rPr>
              <a:t>Mélanie</a:t>
            </a:r>
          </a:p>
        </p:txBody>
      </p:sp>
      <p:pic>
        <p:nvPicPr>
          <p:cNvPr id="27" name="Image 26" descr="Une image contenant poupée, jouet&#10;&#10;Description générée automatiquement">
            <a:extLst>
              <a:ext uri="{FF2B5EF4-FFF2-40B4-BE49-F238E27FC236}">
                <a16:creationId xmlns:a16="http://schemas.microsoft.com/office/drawing/2014/main" id="{F5249885-C10B-4170-ABAE-224332C23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0" y="720504"/>
            <a:ext cx="2218538" cy="2218538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845BAF5E-0BA3-4791-AD0E-7489B9E34388}"/>
              </a:ext>
            </a:extLst>
          </p:cNvPr>
          <p:cNvSpPr txBox="1"/>
          <p:nvPr/>
        </p:nvSpPr>
        <p:spPr>
          <a:xfrm>
            <a:off x="3519982" y="3039679"/>
            <a:ext cx="2218538" cy="2218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900" dirty="0">
                <a:solidFill>
                  <a:srgbClr val="FFFFFF"/>
                </a:solidFill>
              </a:rPr>
              <a:t>Mathis</a:t>
            </a:r>
          </a:p>
        </p:txBody>
      </p:sp>
    </p:spTree>
    <p:extLst>
      <p:ext uri="{BB962C8B-B14F-4D97-AF65-F5344CB8AC3E}">
        <p14:creationId xmlns:p14="http://schemas.microsoft.com/office/powerpoint/2010/main" val="266560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568D81-C4F2-4E81-A256-F7BBF896EFB0}"/>
              </a:ext>
            </a:extLst>
          </p:cNvPr>
          <p:cNvSpPr txBox="1"/>
          <p:nvPr/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Childguard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0CB5D9-BF62-4C71-9050-19B40C92605A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C’est pour les parents et responsables d’enfants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C’est pour trouver rapidement et facilement le professionnel de la garde qui nous convient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C’est intuitif et fun!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66B31F-D84B-43C7-8EB8-45E0B5581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/>
          <a:stretch/>
        </p:blipFill>
        <p:spPr>
          <a:xfrm>
            <a:off x="6488385" y="972608"/>
            <a:ext cx="4358732" cy="4900269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1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66FCB1-A6C7-42EF-B2F5-80D55A89C913}"/>
              </a:ext>
            </a:extLst>
          </p:cNvPr>
          <p:cNvSpPr txBox="1"/>
          <p:nvPr/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Childguard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D79810-994C-4E51-BAA4-B82EA8382AC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C’est pour les professionnels de la garde d’enfants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Des facilités administratives et comptables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C’est pratique et simple!</a:t>
            </a:r>
          </a:p>
        </p:txBody>
      </p:sp>
      <p:pic>
        <p:nvPicPr>
          <p:cNvPr id="4" name="Image 3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684B73D9-2119-4B85-8C34-A4A3D5EB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69704"/>
            <a:ext cx="5143500" cy="2906076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1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9DE52-567E-4574-A4E0-CBAEEAEC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 Logo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135F1E-9B98-4D30-B8E5-07ECBF13B5C1}"/>
              </a:ext>
            </a:extLst>
          </p:cNvPr>
          <p:cNvSpPr txBox="1"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L’enfance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jeu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diversité</a:t>
            </a:r>
          </a:p>
        </p:txBody>
      </p:sp>
      <p:pic>
        <p:nvPicPr>
          <p:cNvPr id="5" name="Image 4" descr="Une image contenant pièce&#10;&#10;Description générée automatiquement">
            <a:extLst>
              <a:ext uri="{FF2B5EF4-FFF2-40B4-BE49-F238E27FC236}">
                <a16:creationId xmlns:a16="http://schemas.microsoft.com/office/drawing/2014/main" id="{28280EEB-F494-4214-9344-9ABBBA5B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91686"/>
            <a:ext cx="5062993" cy="5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9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BA6E8-9F21-4F27-B701-EA381C5401A4}"/>
              </a:ext>
            </a:extLst>
          </p:cNvPr>
          <p:cNvSpPr txBox="1"/>
          <p:nvPr/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 couleurs</a:t>
            </a: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0ABEE8F-063D-42CD-9FEF-8AABC405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EE49DB-41E7-4437-826F-6769279FF1F8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Les couleurs de base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L’apprentissage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F0E7F47-A136-6740-8520-CAAFD636F8D4}"/>
              </a:ext>
            </a:extLst>
          </p:cNvPr>
          <p:cNvSpPr txBox="1">
            <a:spLocks/>
          </p:cNvSpPr>
          <p:nvPr/>
        </p:nvSpPr>
        <p:spPr>
          <a:xfrm>
            <a:off x="3529561" y="0"/>
            <a:ext cx="410823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L’organisation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0ACF7A4D-607A-7944-91BE-CCAB05B6B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3" y="723900"/>
            <a:ext cx="2768600" cy="2768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A09C96-C9EA-8740-95B9-D91513DF5DA5}"/>
              </a:ext>
            </a:extLst>
          </p:cNvPr>
          <p:cNvSpPr txBox="1"/>
          <p:nvPr/>
        </p:nvSpPr>
        <p:spPr>
          <a:xfrm>
            <a:off x="1525453" y="5830453"/>
            <a:ext cx="7108370" cy="50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github.com/Janssen76140/childguard-samajame-Doc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9847A58-4735-ED44-9776-F0FCBA97F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4659" y="593161"/>
            <a:ext cx="5545415" cy="276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8F49E7E-620F-E44B-8D03-2A57E72D8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95" y="1299477"/>
            <a:ext cx="1384547" cy="13845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57D98FD-54B0-374A-AB49-63BCB291E0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33" y="1241479"/>
            <a:ext cx="1471965" cy="14719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B6DB20-AA57-504A-8FDE-413F4076F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7821"/>
            <a:ext cx="2975946" cy="91464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D373E57-FB4C-B443-872F-BEE4BDD21E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50" y="4626200"/>
            <a:ext cx="3119252" cy="70963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DBC0810-9ADF-C04E-941C-2CFC4FFD68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92" y="3095090"/>
            <a:ext cx="3252392" cy="26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0FA8F-A845-7A45-B10C-F23E2FCB0AAC}"/>
              </a:ext>
            </a:extLst>
          </p:cNvPr>
          <p:cNvSpPr txBox="1">
            <a:spLocks/>
          </p:cNvSpPr>
          <p:nvPr/>
        </p:nvSpPr>
        <p:spPr>
          <a:xfrm>
            <a:off x="3529561" y="0"/>
            <a:ext cx="410823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Childguard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E6690F-1916-B949-8B40-494A83A0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" y="256887"/>
            <a:ext cx="3252392" cy="26046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43BF0B7-B85E-CB4F-A338-2BBF9AFF1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29" y="1669945"/>
            <a:ext cx="1971683" cy="10647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864783-E601-5D4E-9472-A53A52037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60" y="1543165"/>
            <a:ext cx="2197244" cy="131834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1CABB6-8867-6846-AE89-549814208315}"/>
              </a:ext>
            </a:extLst>
          </p:cNvPr>
          <p:cNvSpPr txBox="1"/>
          <p:nvPr/>
        </p:nvSpPr>
        <p:spPr>
          <a:xfrm>
            <a:off x="2176675" y="3650808"/>
            <a:ext cx="5871614" cy="3328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Inscrivez-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Inscrivez votre ou vos enfant(s)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Recherchez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mode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proche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chez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 de votre lieu de travail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Reservez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un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crénau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votre enfant</a:t>
            </a:r>
          </a:p>
        </p:txBody>
      </p:sp>
    </p:spTree>
    <p:extLst>
      <p:ext uri="{BB962C8B-B14F-4D97-AF65-F5344CB8AC3E}">
        <p14:creationId xmlns:p14="http://schemas.microsoft.com/office/powerpoint/2010/main" val="129182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BAA1DAD-4A3C-E14C-93B1-F7D1FF4FBF11}"/>
              </a:ext>
            </a:extLst>
          </p:cNvPr>
          <p:cNvSpPr txBox="1">
            <a:spLocks/>
          </p:cNvSpPr>
          <p:nvPr/>
        </p:nvSpPr>
        <p:spPr>
          <a:xfrm>
            <a:off x="3215236" y="68263"/>
            <a:ext cx="410823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149ECE"/>
                </a:solidFill>
              </a:rPr>
              <a:t>Childguard PRO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014564-3762-5A45-8AEF-AEDED691D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98" y="1581672"/>
            <a:ext cx="4090987" cy="930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F3B380-0478-C042-9CE1-AB3273AD8934}"/>
              </a:ext>
            </a:extLst>
          </p:cNvPr>
          <p:cNvSpPr txBox="1"/>
          <p:nvPr/>
        </p:nvSpPr>
        <p:spPr>
          <a:xfrm>
            <a:off x="2642419" y="3606278"/>
            <a:ext cx="5871614" cy="2711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Inscrivez-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Remplissez les infos de votre mode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Accédez à vos réservation en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Générez les factures pour vos clients.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3483BD-08F5-F545-B44F-3D04E7A70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9" y="1447586"/>
            <a:ext cx="2057557" cy="10647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C97165-A0DE-7E4A-9E25-037ABF48D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92" y="1447586"/>
            <a:ext cx="1971683" cy="10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4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153</Words>
  <Application>Microsoft Macintosh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Présentation PowerPoint</vt:lpstr>
      <vt:lpstr>SAMAJAME, Une équipe</vt:lpstr>
      <vt:lpstr>Présentation PowerPoint</vt:lpstr>
      <vt:lpstr>Présentation PowerPoint</vt:lpstr>
      <vt:lpstr>Un Logo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Mélie Deneuve</dc:creator>
  <cp:lastModifiedBy>Microsoft Office User</cp:lastModifiedBy>
  <cp:revision>8</cp:revision>
  <dcterms:created xsi:type="dcterms:W3CDTF">2020-04-16T12:13:17Z</dcterms:created>
  <dcterms:modified xsi:type="dcterms:W3CDTF">2020-04-18T13:43:32Z</dcterms:modified>
</cp:coreProperties>
</file>