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B70E-AEFC-47FB-A2A7-911227B8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93EC90-C69D-4DA0-B468-643FE128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BC741-0D50-4ED2-86BB-9A04535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DB2E0-1378-42C1-A8AA-1EA57901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AA01B-C268-4E5D-8A49-89A599C6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6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FB85-914E-44DF-A39B-05036F88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8DE117-76A5-4ACB-8E17-CC18D6AAD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5DBE0-6582-45E8-924D-015A409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C6235-36DC-4981-BAF1-21315EB2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08A4A-F559-4E27-B1CB-B3992E3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FDD52B-1143-4B95-B86E-48B6B2585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BA81E-B7E3-4B75-B010-00B15309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811FAD-9165-4C4B-AE00-96AD646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B0EC8-868F-4F43-B9DA-57833B7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35DCF-C538-4C48-A01B-876EEFB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36F81-491B-4333-A342-E861517F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A0F45-EC6A-4C70-9899-D6CA753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60E86A-F170-4EBD-B4F5-A91739C8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C122A-7454-4EAE-95C8-F4D950E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23FA8-D79D-437D-8AE9-BD70D3E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1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9BFEA-AD5B-4A88-B8FF-669ED8AE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87C8E-7FB8-4EFB-B1E2-0D44BC2A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C4A39-0DE6-4A4C-AC71-F2A740D2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21778-D7AA-49A4-A8B5-05814DD6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0BAD1-9AB0-4385-90B6-DA642CA0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1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4E2E-BB05-4AF1-99FA-6F7F33A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487840-4D57-4770-A684-30F910712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629A9-9B1F-454D-A7E5-735682CE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6847E-AE03-4009-8820-03605F10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84672-7632-4062-B944-823C8BE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5ABE2-E507-45AC-B21B-500E41B1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FC9172-ACA8-4D88-B75D-EDC2AD4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C5DE2-2082-4431-8830-75339F89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8369F-937C-4A14-BFAB-ED341E217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75BE06-66E1-44BE-9466-45FF249E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D7C77B-24C3-409F-9569-3101ACD96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D303B-9726-4BFC-B81A-CE579D6C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57F01-1CF7-4904-A0CE-9348BFC9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02C439-6BFA-4929-8621-C99D1D3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20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7D1-B910-4F5C-A86D-9399F583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C0916-8AC8-4684-8EE2-B2327783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443F43-2357-429B-9471-B84DAF29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462FB0-0067-48DB-AB63-C5AF630F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4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A3BBE4-C43C-4A9D-AE6A-19CE4C9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72259D-1075-4F6C-BAC0-BC63DA1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DE128-FA1C-4892-80DA-152C32AF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7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4DF4F-C157-47DF-A29B-572F6B83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F37D1-BA05-40FC-ADE5-CEB67BA6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F43E-5DFD-467F-8567-9982C1E7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5B9B1F-8325-4C54-934D-9BDDF76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1A16CF-F8A8-45E5-9730-20273A5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D66CE-7FBB-4CE5-A467-0329D00F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6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17F1-6E20-41D6-9F1A-868AC1E4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4757BE-00BD-4C54-BBDD-3CC52ECB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104CE6-D961-417C-BDBB-AB901867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FEA1A-39F6-485C-8696-E94C4DD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753EA9-F2B3-41C1-9DB7-A14B1801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44E64A-030F-4774-980B-C603AC73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6F5A-4DD0-4ED5-B271-85ADBBE9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AD782C-79D7-4DB2-93CD-5BBC4412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B707B-9DB0-4B5C-83A8-7EC92B08A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1DC-C975-4EBE-91A0-7CB3CA4CC29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ACC2B-1233-4609-9012-02E945CFC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20F935-16C6-49FD-96A9-14ACF0D87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2AE8-1015-42B9-9A35-755A40AFB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FF930-F855-44B4-B121-F3B04B2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" y="71022"/>
            <a:ext cx="3101151" cy="6667129"/>
          </a:xfrm>
          <a:prstGeom prst="rect">
            <a:avLst/>
          </a:prstGeom>
        </p:spPr>
      </p:pic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92F087DC-6807-4457-9D0C-9C7F412CD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334533"/>
              </p:ext>
            </p:extLst>
          </p:nvPr>
        </p:nvGraphicFramePr>
        <p:xfrm>
          <a:off x="3482837" y="359056"/>
          <a:ext cx="5530789" cy="337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54">
                  <a:extLst>
                    <a:ext uri="{9D8B030D-6E8A-4147-A177-3AD203B41FA5}">
                      <a16:colId xmlns:a16="http://schemas.microsoft.com/office/drawing/2014/main" val="4277967008"/>
                    </a:ext>
                  </a:extLst>
                </a:gridCol>
                <a:gridCol w="2219417">
                  <a:extLst>
                    <a:ext uri="{9D8B030D-6E8A-4147-A177-3AD203B41FA5}">
                      <a16:colId xmlns:a16="http://schemas.microsoft.com/office/drawing/2014/main" val="1989984134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77622780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264288676"/>
                    </a:ext>
                  </a:extLst>
                </a:gridCol>
              </a:tblGrid>
              <a:tr h="406014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Table name = </a:t>
                      </a:r>
                      <a:r>
                        <a:rPr lang="en-US" sz="1200" dirty="0" err="1"/>
                        <a:t>objectClass</a:t>
                      </a:r>
                      <a:r>
                        <a:rPr lang="en-US" sz="1200" dirty="0"/>
                        <a:t> name</a:t>
                      </a: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60325"/>
                  </a:ext>
                </a:extLst>
              </a:tr>
              <a:tr h="716485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doc_id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e4f16a90-91bd-4551-a5e8-acf2b15c909a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RDN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</a:p>
                    <a:p>
                      <a:r>
                        <a:rPr lang="en-US" sz="1200" dirty="0"/>
                        <a:t>Primary key, Not null, Unique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47101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jansPerson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</a:t>
                      </a:r>
                      <a:r>
                        <a:rPr lang="en-US" sz="1200" dirty="0" err="1"/>
                        <a:t>objectClass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VARCHAR(48)</a:t>
                      </a:r>
                      <a:endParaRPr lang="ru-RU" sz="1200" dirty="0"/>
                    </a:p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60650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</a:t>
                      </a:r>
                      <a:endParaRPr lang="ru-RU" sz="12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inum=e4f16a90-91bd-4551-a5e8-acf2b15c909a,ou=people,o=jans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LDAP DN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1348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attr1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attr1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Attribute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69401"/>
                  </a:ext>
                </a:extLst>
              </a:tr>
              <a:tr h="406014">
                <a:tc>
                  <a:txBody>
                    <a:bodyPr/>
                    <a:lstStyle/>
                    <a:p>
                      <a:r>
                        <a:rPr lang="en-US" sz="1200" dirty="0"/>
                        <a:t>attr2 (from OC)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attr2 value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61395"/>
                  </a:ext>
                </a:extLst>
              </a:tr>
              <a:tr h="287121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3822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1C8FB86-1829-418B-B57D-40012912AA2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99317" y="2044113"/>
            <a:ext cx="1183520" cy="211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1B5400-FA76-4AFD-840C-63009FD1E2B1}"/>
              </a:ext>
            </a:extLst>
          </p:cNvPr>
          <p:cNvSpPr txBox="1"/>
          <p:nvPr/>
        </p:nvSpPr>
        <p:spPr>
          <a:xfrm>
            <a:off x="3409025" y="71022"/>
            <a:ext cx="312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object classes to tables</a:t>
            </a:r>
            <a:endParaRPr lang="ru-RU" dirty="0"/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D2B64940-7B11-4F5D-8B1A-A7834BD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16496"/>
              </p:ext>
            </p:extLst>
          </p:nvPr>
        </p:nvGraphicFramePr>
        <p:xfrm>
          <a:off x="3482837" y="3993861"/>
          <a:ext cx="8516645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21">
                  <a:extLst>
                    <a:ext uri="{9D8B030D-6E8A-4147-A177-3AD203B41FA5}">
                      <a16:colId xmlns:a16="http://schemas.microsoft.com/office/drawing/2014/main" val="2488662478"/>
                    </a:ext>
                  </a:extLst>
                </a:gridCol>
                <a:gridCol w="1235067">
                  <a:extLst>
                    <a:ext uri="{9D8B030D-6E8A-4147-A177-3AD203B41FA5}">
                      <a16:colId xmlns:a16="http://schemas.microsoft.com/office/drawing/2014/main" val="376521843"/>
                    </a:ext>
                  </a:extLst>
                </a:gridCol>
                <a:gridCol w="5130657">
                  <a:extLst>
                    <a:ext uri="{9D8B030D-6E8A-4147-A177-3AD203B41FA5}">
                      <a16:colId xmlns:a16="http://schemas.microsoft.com/office/drawing/2014/main" val="196010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Schema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SQL Type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3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Boolean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TINYINT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Distinguished name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TINYTEXT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Directory string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VARCHAR(128) / TEXT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Add property to schema to allow override size. If size bigger than 256 use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9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Generalized Time syntax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5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1.3.6.1.4.1.1466.115.121.1.27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 syntax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Each type above with multivalued=true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 values in SQL types specified above as JSON array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6857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F851676-DD4B-4908-8366-03C85F1B1BF0}"/>
              </a:ext>
            </a:extLst>
          </p:cNvPr>
          <p:cNvSpPr txBox="1"/>
          <p:nvPr/>
        </p:nvSpPr>
        <p:spPr>
          <a:xfrm>
            <a:off x="3409025" y="3712909"/>
            <a:ext cx="388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attributes based on these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9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143</Words>
  <Application>Microsoft Office PowerPoint</Application>
  <PresentationFormat>Широкоэкранный</PresentationFormat>
  <Paragraphs>43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Movchan</dc:creator>
  <cp:lastModifiedBy>Yuriy Movchan</cp:lastModifiedBy>
  <cp:revision>16</cp:revision>
  <dcterms:created xsi:type="dcterms:W3CDTF">2021-01-13T15:18:52Z</dcterms:created>
  <dcterms:modified xsi:type="dcterms:W3CDTF">2021-01-15T17:05:18Z</dcterms:modified>
</cp:coreProperties>
</file>