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9"/>
    <p:restoredTop sz="94586"/>
  </p:normalViewPr>
  <p:slideViewPr>
    <p:cSldViewPr snapToObjects="1" showGuides="1">
      <p:cViewPr>
        <p:scale>
          <a:sx n="185" d="100"/>
          <a:sy n="185" d="100"/>
        </p:scale>
        <p:origin x="-1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6759" y="1063454"/>
            <a:ext cx="2443573" cy="2513770"/>
            <a:chOff x="1606759" y="1063454"/>
            <a:chExt cx="2443573" cy="2513770"/>
          </a:xfrm>
        </p:grpSpPr>
        <p:sp>
          <p:nvSpPr>
            <p:cNvPr id="4" name="Rectangle 3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606759" y="1063454"/>
                  <a:ext cx="769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759" y="1063454"/>
                  <a:ext cx="76957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2749636" y="2928574"/>
                  <a:ext cx="47852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636" y="2928574"/>
                  <a:ext cx="4785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2502651" y="143278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481629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513035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482236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93843" y="1066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2428" y="296531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2119" y="1997387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31004" y="107740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1950979" y="2439918"/>
                  <a:ext cx="1066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979" y="2439918"/>
                  <a:ext cx="106651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/>
                <p:cNvSpPr/>
                <p:nvPr/>
              </p:nvSpPr>
              <p:spPr>
                <a:xfrm>
                  <a:off x="2521472" y="1741043"/>
                  <a:ext cx="46910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472" y="1741043"/>
                  <a:ext cx="46910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3146962" y="3397224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33772" y="997070"/>
            <a:ext cx="2284470" cy="2575841"/>
            <a:chOff x="1765862" y="1001383"/>
            <a:chExt cx="2284470" cy="2575841"/>
          </a:xfrm>
        </p:grpSpPr>
        <p:sp>
          <p:nvSpPr>
            <p:cNvPr id="53" name="Rectangle 52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/>
                <p:cNvSpPr/>
                <p:nvPr/>
              </p:nvSpPr>
              <p:spPr>
                <a:xfrm>
                  <a:off x="1765862" y="1001383"/>
                  <a:ext cx="10572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62" y="1001383"/>
                  <a:ext cx="105721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2737415" y="3003610"/>
                  <a:ext cx="47852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415" y="3003610"/>
                  <a:ext cx="4785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>
              <a:off x="2502651" y="143278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481629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3513035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3482236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691007" y="1066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12428" y="296531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92119" y="1997387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31004" y="107740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1950979" y="2439918"/>
                  <a:ext cx="10771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979" y="2439918"/>
                  <a:ext cx="10771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2521472" y="1741043"/>
                  <a:ext cx="46910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472" y="1741043"/>
                  <a:ext cx="46910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/>
            <p:cNvSpPr/>
            <p:nvPr/>
          </p:nvSpPr>
          <p:spPr>
            <a:xfrm>
              <a:off x="3146962" y="3397224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526932" y="1428473"/>
            <a:ext cx="2099353" cy="2144438"/>
            <a:chOff x="1950979" y="1432786"/>
            <a:chExt cx="2099353" cy="2144438"/>
          </a:xfrm>
        </p:grpSpPr>
        <p:sp>
          <p:nvSpPr>
            <p:cNvPr id="85" name="Rectangle 84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2740267" y="2947941"/>
                  <a:ext cx="46429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267" y="2947941"/>
                  <a:ext cx="4642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2502651" y="143278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481629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3513035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3482236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1950979" y="2439918"/>
                  <a:ext cx="10380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979" y="2439918"/>
                  <a:ext cx="10380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/>
                <p:cNvSpPr/>
                <p:nvPr/>
              </p:nvSpPr>
              <p:spPr>
                <a:xfrm>
                  <a:off x="2542476" y="1732166"/>
                  <a:ext cx="45486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476" y="1732166"/>
                  <a:ext cx="45486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/>
            <p:cNvSpPr/>
            <p:nvPr/>
          </p:nvSpPr>
          <p:spPr>
            <a:xfrm>
              <a:off x="3146962" y="3397224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6934147" y="1690350"/>
            <a:ext cx="633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40016" y="1696494"/>
            <a:ext cx="6333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6975796" y="1059475"/>
                <a:ext cx="1243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96" y="1059475"/>
                <a:ext cx="1243033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6</cp:revision>
  <dcterms:created xsi:type="dcterms:W3CDTF">2017-02-20T20:56:16Z</dcterms:created>
  <dcterms:modified xsi:type="dcterms:W3CDTF">2017-02-24T21:29:48Z</dcterms:modified>
</cp:coreProperties>
</file>