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9"/>
    <p:restoredTop sz="94586"/>
  </p:normalViewPr>
  <p:slideViewPr>
    <p:cSldViewPr snapToObjects="1" showGuides="1">
      <p:cViewPr>
        <p:scale>
          <a:sx n="147" d="100"/>
          <a:sy n="147" d="100"/>
        </p:scale>
        <p:origin x="-1216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06759" y="997070"/>
            <a:ext cx="7422180" cy="2400155"/>
            <a:chOff x="1606759" y="997070"/>
            <a:chExt cx="7422180" cy="2400155"/>
          </a:xfrm>
        </p:grpSpPr>
        <p:grpSp>
          <p:nvGrpSpPr>
            <p:cNvPr id="2" name="Group 1"/>
            <p:cNvGrpSpPr/>
            <p:nvPr/>
          </p:nvGrpSpPr>
          <p:grpSpPr>
            <a:xfrm>
              <a:off x="1606759" y="1063454"/>
              <a:ext cx="2443573" cy="2333771"/>
              <a:chOff x="1606759" y="1063454"/>
              <a:chExt cx="2443573" cy="23337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1544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606759" y="1063454"/>
                    <a:ext cx="7695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6759" y="1063454"/>
                    <a:ext cx="769570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3056942" y="1525017"/>
                <a:ext cx="360040" cy="3515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0380" y="1469975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=</a:t>
                </a:r>
                <a:endParaRPr lang="en-US" sz="24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423592" y="1700808"/>
                <a:ext cx="633350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6982" y="1700808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36962" y="1876599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749636" y="2928574"/>
                    <a:ext cx="478528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636" y="2928574"/>
                    <a:ext cx="47852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950979" y="2439918"/>
                    <a:ext cx="10665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979" y="2439918"/>
                    <a:ext cx="10665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521472" y="1741043"/>
                    <a:ext cx="46910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72" y="1741043"/>
                    <a:ext cx="46910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3833772" y="997070"/>
              <a:ext cx="2284470" cy="2395842"/>
              <a:chOff x="1765862" y="1001383"/>
              <a:chExt cx="2284470" cy="239584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991544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765862" y="1001383"/>
                    <a:ext cx="10572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5862" y="1001383"/>
                    <a:ext cx="105721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/>
              <p:cNvSpPr/>
              <p:nvPr/>
            </p:nvSpPr>
            <p:spPr>
              <a:xfrm>
                <a:off x="3056942" y="1525017"/>
                <a:ext cx="360040" cy="3515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080380" y="1469975"/>
                <a:ext cx="432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=</a:t>
                </a:r>
                <a:endParaRPr lang="en-US" sz="2400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2423592" y="1700808"/>
                <a:ext cx="633350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416982" y="1700808"/>
                <a:ext cx="6333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236962" y="1876599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2737415" y="3003610"/>
                    <a:ext cx="478528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415" y="3003610"/>
                    <a:ext cx="47852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1950979" y="2439918"/>
                    <a:ext cx="10771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Rectangle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979" y="2439918"/>
                    <a:ext cx="10771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2521472" y="1741043"/>
                    <a:ext cx="469103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72" y="1741043"/>
                    <a:ext cx="46910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/>
            <p:cNvGrpSpPr/>
            <p:nvPr/>
          </p:nvGrpSpPr>
          <p:grpSpPr>
            <a:xfrm>
              <a:off x="7526932" y="1480471"/>
              <a:ext cx="1502007" cy="1912441"/>
              <a:chOff x="1950979" y="1484784"/>
              <a:chExt cx="1502007" cy="191244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991544" y="1484784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20938" y="2420888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3236962" y="2852936"/>
                <a:ext cx="0" cy="5442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2740267" y="2947941"/>
                    <a:ext cx="503535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267" y="2947941"/>
                    <a:ext cx="50353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1950979" y="2439918"/>
                    <a:ext cx="116018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0979" y="2439918"/>
                    <a:ext cx="116018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42476" y="1732166"/>
                    <a:ext cx="559640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76" y="1732166"/>
                    <a:ext cx="55964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Connector 105"/>
            <p:cNvCxnSpPr/>
            <p:nvPr/>
          </p:nvCxnSpPr>
          <p:spPr>
            <a:xfrm>
              <a:off x="6934147" y="1690350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240016" y="1696494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6975796" y="1059475"/>
                  <a:ext cx="13215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96" y="1059475"/>
                  <a:ext cx="132151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Elbow Connector 8"/>
          <p:cNvCxnSpPr>
            <a:stCxn id="85" idx="3"/>
            <a:endCxn id="91" idx="0"/>
          </p:cNvCxnSpPr>
          <p:nvPr/>
        </p:nvCxnSpPr>
        <p:spPr>
          <a:xfrm>
            <a:off x="7999545" y="1696495"/>
            <a:ext cx="813370" cy="72008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de Vries</cp:lastModifiedBy>
  <cp:revision>9</cp:revision>
  <dcterms:created xsi:type="dcterms:W3CDTF">2017-02-20T20:56:16Z</dcterms:created>
  <dcterms:modified xsi:type="dcterms:W3CDTF">2017-02-24T21:47:36Z</dcterms:modified>
</cp:coreProperties>
</file>