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9"/>
    <p:restoredTop sz="94586"/>
  </p:normalViewPr>
  <p:slideViewPr>
    <p:cSldViewPr snapToObjects="1" showGuides="1">
      <p:cViewPr>
        <p:scale>
          <a:sx n="147" d="100"/>
          <a:sy n="147" d="100"/>
        </p:scale>
        <p:origin x="-121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6759" y="997070"/>
            <a:ext cx="7422180" cy="2400155"/>
            <a:chOff x="1606759" y="997070"/>
            <a:chExt cx="7422180" cy="2400155"/>
          </a:xfrm>
        </p:grpSpPr>
        <p:grpSp>
          <p:nvGrpSpPr>
            <p:cNvPr id="3" name="Group 2"/>
            <p:cNvGrpSpPr/>
            <p:nvPr/>
          </p:nvGrpSpPr>
          <p:grpSpPr>
            <a:xfrm>
              <a:off x="1606759" y="997070"/>
              <a:ext cx="7422180" cy="2400155"/>
              <a:chOff x="1606759" y="997070"/>
              <a:chExt cx="7422180" cy="240015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6759" y="1063454"/>
                <a:ext cx="2443573" cy="2333771"/>
                <a:chOff x="1606759" y="1063454"/>
                <a:chExt cx="2443573" cy="2333771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91544" y="1484784"/>
                  <a:ext cx="432048" cy="4320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606759" y="1063454"/>
                      <a:ext cx="76957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6759" y="1063454"/>
                      <a:ext cx="769570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Rectangle 6"/>
                <p:cNvSpPr/>
                <p:nvPr/>
              </p:nvSpPr>
              <p:spPr>
                <a:xfrm>
                  <a:off x="3056942" y="1525017"/>
                  <a:ext cx="360040" cy="35158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080380" y="1469975"/>
                  <a:ext cx="43204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=</a:t>
                  </a:r>
                  <a:endParaRPr lang="en-US" sz="2400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23592" y="1700808"/>
                  <a:ext cx="633350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416982" y="1700808"/>
                  <a:ext cx="6333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/>
                <p:cNvSpPr/>
                <p:nvPr/>
              </p:nvSpPr>
              <p:spPr>
                <a:xfrm>
                  <a:off x="3020938" y="2420888"/>
                  <a:ext cx="432048" cy="4320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236962" y="1876599"/>
                  <a:ext cx="0" cy="54428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236962" y="2852936"/>
                  <a:ext cx="0" cy="54428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2749636" y="2928574"/>
                      <a:ext cx="478528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Rectangle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9636" y="2928574"/>
                      <a:ext cx="478528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950979" y="2439918"/>
                      <a:ext cx="106651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0979" y="2439918"/>
                      <a:ext cx="1066510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521472" y="1741043"/>
                      <a:ext cx="469103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1472" y="1741043"/>
                      <a:ext cx="469103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3833772" y="997070"/>
                <a:ext cx="2284470" cy="2395842"/>
                <a:chOff x="1765862" y="1001383"/>
                <a:chExt cx="2284470" cy="2395842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991544" y="1484784"/>
                  <a:ext cx="432048" cy="4320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1765862" y="1001383"/>
                      <a:ext cx="105721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65862" y="1001383"/>
                      <a:ext cx="1057212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Rectangle 54"/>
                <p:cNvSpPr/>
                <p:nvPr/>
              </p:nvSpPr>
              <p:spPr>
                <a:xfrm>
                  <a:off x="3056942" y="1525017"/>
                  <a:ext cx="360040" cy="35158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080380" y="1469975"/>
                  <a:ext cx="43204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=</a:t>
                  </a:r>
                  <a:endParaRPr lang="en-US" sz="2400" dirty="0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423592" y="1700808"/>
                  <a:ext cx="633350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416982" y="1700808"/>
                  <a:ext cx="6333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/>
                <p:cNvSpPr/>
                <p:nvPr/>
              </p:nvSpPr>
              <p:spPr>
                <a:xfrm>
                  <a:off x="3020938" y="2420888"/>
                  <a:ext cx="432048" cy="4320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236962" y="1876599"/>
                  <a:ext cx="0" cy="54428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236962" y="2852936"/>
                  <a:ext cx="0" cy="54428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737415" y="3003610"/>
                      <a:ext cx="478528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2" name="Rectangle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7415" y="3003610"/>
                      <a:ext cx="478528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1950979" y="2439918"/>
                      <a:ext cx="107715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0979" y="2439918"/>
                      <a:ext cx="1077154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521472" y="1741043"/>
                      <a:ext cx="469103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2" name="Rectangle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1472" y="1741043"/>
                      <a:ext cx="469103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4" name="Group 83"/>
              <p:cNvGrpSpPr/>
              <p:nvPr/>
            </p:nvGrpSpPr>
            <p:grpSpPr>
              <a:xfrm>
                <a:off x="7526932" y="1480471"/>
                <a:ext cx="1502007" cy="1912441"/>
                <a:chOff x="1950979" y="1484784"/>
                <a:chExt cx="1502007" cy="1912441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1991544" y="1484784"/>
                  <a:ext cx="432048" cy="4320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020938" y="2420888"/>
                  <a:ext cx="432048" cy="4320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36962" y="2852936"/>
                  <a:ext cx="0" cy="54428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2740267" y="2947941"/>
                      <a:ext cx="503535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0267" y="2947941"/>
                      <a:ext cx="503535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950979" y="2439918"/>
                      <a:ext cx="116018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3" name="Rectangle 10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0979" y="2439918"/>
                      <a:ext cx="1160189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2542476" y="1732166"/>
                      <a:ext cx="494110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4" name="Rectangle 10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476" y="1732166"/>
                      <a:ext cx="494110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6" name="Straight Connector 105"/>
              <p:cNvCxnSpPr/>
              <p:nvPr/>
            </p:nvCxnSpPr>
            <p:spPr>
              <a:xfrm>
                <a:off x="6934147" y="1690350"/>
                <a:ext cx="6333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40016" y="1696494"/>
                <a:ext cx="6333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6975796" y="1059475"/>
                    <a:ext cx="13215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5796" y="1059475"/>
                    <a:ext cx="1321516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Elbow Connector 8"/>
            <p:cNvCxnSpPr>
              <a:stCxn id="85" idx="3"/>
              <a:endCxn id="91" idx="0"/>
            </p:cNvCxnSpPr>
            <p:nvPr/>
          </p:nvCxnSpPr>
          <p:spPr>
            <a:xfrm>
              <a:off x="7999545" y="1696495"/>
              <a:ext cx="813370" cy="72008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de Vries</cp:lastModifiedBy>
  <cp:revision>10</cp:revision>
  <dcterms:created xsi:type="dcterms:W3CDTF">2017-02-20T20:56:16Z</dcterms:created>
  <dcterms:modified xsi:type="dcterms:W3CDTF">2017-02-24T21:55:11Z</dcterms:modified>
</cp:coreProperties>
</file>