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7" r:id="rId2"/>
    <p:sldId id="326" r:id="rId3"/>
    <p:sldId id="337" r:id="rId4"/>
    <p:sldId id="333" r:id="rId5"/>
    <p:sldId id="335" r:id="rId6"/>
    <p:sldId id="336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E74C07"/>
    <a:srgbClr val="F4B70C"/>
    <a:srgbClr val="1608CA"/>
    <a:srgbClr val="116311"/>
    <a:srgbClr val="009900"/>
    <a:srgbClr val="66FF33"/>
    <a:srgbClr val="3AFC5A"/>
    <a:srgbClr val="09A5DD"/>
    <a:srgbClr val="088BBC"/>
    <a:srgbClr val="AF0D7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458" autoAdjust="0"/>
  </p:normalViewPr>
  <p:slideViewPr>
    <p:cSldViewPr>
      <p:cViewPr>
        <p:scale>
          <a:sx n="90" d="100"/>
          <a:sy n="90" d="100"/>
        </p:scale>
        <p:origin x="-990" y="-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0216-0A95-4F7D-9FCB-BE5CA0FBBD52}" type="datetimeFigureOut">
              <a:rPr lang="zh-CN" altLang="en-US" smtClean="0"/>
              <a:pPr/>
              <a:t>17-5-4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9F45C-1F6E-4540-B270-63FD2DB62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It</a:t>
            </a:r>
            <a:r>
              <a:rPr lang="en-US" altLang="zh-CN" baseline="0" dirty="0" smtClean="0"/>
              <a:t> involves EV user behavior study, EV infrastructure planning, car-sharing business model </a:t>
            </a:r>
            <a:r>
              <a:rPr lang="en-US" altLang="zh-CN" baseline="0" dirty="0" err="1" smtClean="0"/>
              <a:t>study,battery</a:t>
            </a:r>
            <a:r>
              <a:rPr lang="en-US" altLang="zh-CN" baseline="0" dirty="0" smtClean="0"/>
              <a:t> and EV policy making. Several cities and universities are participating in this project.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9F45C-1F6E-4540-B270-63FD2DB622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rgbClr val="7D1CCE"/>
                </a:solidFill>
              </a:rPr>
              <a:t>More Than </a:t>
            </a:r>
            <a:r>
              <a:rPr lang="en-US" altLang="zh-CN" sz="2000" b="1" dirty="0" smtClean="0">
                <a:solidFill>
                  <a:srgbClr val="FFC000"/>
                </a:solidFill>
              </a:rPr>
              <a:t>10 MILLION </a:t>
            </a:r>
            <a:r>
              <a:rPr lang="en-US" altLang="zh-CN" sz="1200" b="1" dirty="0" smtClean="0">
                <a:solidFill>
                  <a:srgbClr val="7D1CCE"/>
                </a:solidFill>
              </a:rPr>
              <a:t>Taxi Data Each Day</a:t>
            </a:r>
            <a:endParaRPr lang="zh-CN" altLang="en-US" sz="1200" b="1" dirty="0" smtClean="0">
              <a:solidFill>
                <a:srgbClr val="7D1CCE"/>
              </a:solidFill>
            </a:endParaRPr>
          </a:p>
          <a:p>
            <a:r>
              <a:rPr lang="en-US" altLang="zh-CN" dirty="0" smtClean="0"/>
              <a:t>Whole real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9F45C-1F6E-4540-B270-63FD2DB622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population of Shenzhen is 100 times that of Berkeley.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9F45C-1F6E-4540-B270-63FD2DB622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Each</a:t>
            </a:r>
            <a:r>
              <a:rPr lang="en-US" altLang="zh-CN" baseline="0" dirty="0" smtClean="0"/>
              <a:t> taxi has installed a GPS on the car.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9F45C-1F6E-4540-B270-63FD2DB622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9F45C-1F6E-4540-B270-63FD2DB622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17-5-4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17-5-4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17-5-4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17-5-4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17-5-4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17-5-4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background</a:t>
            </a:r>
            <a:endParaRPr lang="zh-CN" altLang="en-US" dirty="0"/>
          </a:p>
        </p:txBody>
      </p:sp>
      <p:pic>
        <p:nvPicPr>
          <p:cNvPr id="10" name="Picture 2" descr="苗圩出席清华大学中德电动汽车充电项目启动仪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571618"/>
            <a:ext cx="4841546" cy="3000396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4323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2016.01.01~2016.03.31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All data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Taxi; Bus; Subway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Shenzhen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00114"/>
            <a:ext cx="3983612" cy="406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8405" y="928676"/>
            <a:ext cx="3984189" cy="4071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285720" y="4214824"/>
            <a:ext cx="1214446" cy="214314"/>
          </a:xfrm>
          <a:prstGeom prst="rect">
            <a:avLst/>
          </a:prstGeom>
          <a:noFill/>
          <a:ln>
            <a:solidFill>
              <a:srgbClr val="E74C07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0"/>
          </a:p>
        </p:txBody>
      </p:sp>
      <p:sp>
        <p:nvSpPr>
          <p:cNvPr id="9" name="矩形 8"/>
          <p:cNvSpPr/>
          <p:nvPr/>
        </p:nvSpPr>
        <p:spPr>
          <a:xfrm>
            <a:off x="5143504" y="4143386"/>
            <a:ext cx="1214446" cy="214314"/>
          </a:xfrm>
          <a:prstGeom prst="rect">
            <a:avLst/>
          </a:prstGeom>
          <a:noFill/>
          <a:ln>
            <a:solidFill>
              <a:srgbClr val="E74C07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0"/>
          </a:p>
        </p:txBody>
      </p:sp>
      <p:sp>
        <p:nvSpPr>
          <p:cNvPr id="10" name="矩形 9"/>
          <p:cNvSpPr/>
          <p:nvPr/>
        </p:nvSpPr>
        <p:spPr>
          <a:xfrm>
            <a:off x="285720" y="4857766"/>
            <a:ext cx="1571636" cy="214314"/>
          </a:xfrm>
          <a:prstGeom prst="rect">
            <a:avLst/>
          </a:prstGeom>
          <a:noFill/>
          <a:ln>
            <a:solidFill>
              <a:srgbClr val="E74C07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0"/>
          </a:p>
        </p:txBody>
      </p:sp>
      <p:sp>
        <p:nvSpPr>
          <p:cNvPr id="11" name="矩形 10"/>
          <p:cNvSpPr/>
          <p:nvPr/>
        </p:nvSpPr>
        <p:spPr>
          <a:xfrm>
            <a:off x="5143504" y="4786328"/>
            <a:ext cx="1714512" cy="214314"/>
          </a:xfrm>
          <a:prstGeom prst="rect">
            <a:avLst/>
          </a:prstGeom>
          <a:noFill/>
          <a:ln>
            <a:solidFill>
              <a:srgbClr val="E74C07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50"/>
          </a:p>
        </p:txBody>
      </p:sp>
      <p:cxnSp>
        <p:nvCxnSpPr>
          <p:cNvPr id="13" name="直接连接符 12"/>
          <p:cNvCxnSpPr>
            <a:stCxn id="8" idx="3"/>
          </p:cNvCxnSpPr>
          <p:nvPr/>
        </p:nvCxnSpPr>
        <p:spPr>
          <a:xfrm flipV="1">
            <a:off x="1500166" y="4286262"/>
            <a:ext cx="3643338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3"/>
          </p:cNvCxnSpPr>
          <p:nvPr/>
        </p:nvCxnSpPr>
        <p:spPr>
          <a:xfrm flipV="1">
            <a:off x="1857356" y="4929204"/>
            <a:ext cx="335758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71868" y="407194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45 times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0430" y="4702748"/>
            <a:ext cx="11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100 times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00151"/>
            <a:ext cx="8686800" cy="3394472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Taxi Data</a:t>
            </a: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16,000 taxies (more than 10 million taxi data per day)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357436"/>
            <a:ext cx="75247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Bus Data</a:t>
            </a: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15,000 buses (4 bus companies)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428874"/>
            <a:ext cx="903714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Transportation Card Data</a:t>
            </a: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Every card</a:t>
            </a:r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284165"/>
            <a:ext cx="8501122" cy="278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简约">
      <a:majorFont>
        <a:latin typeface="Segoe UI"/>
        <a:ea typeface="微软雅黑"/>
        <a:cs typeface=""/>
      </a:majorFont>
      <a:minorFont>
        <a:latin typeface="Segoe U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50"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8079</TotalTime>
  <Words>120</Words>
  <Application>Microsoft Office PowerPoint</Application>
  <PresentationFormat>全屏显示(16:9)</PresentationFormat>
  <Paragraphs>27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Research background</vt:lpstr>
      <vt:lpstr>Data Resources</vt:lpstr>
      <vt:lpstr>About Shenzhen</vt:lpstr>
      <vt:lpstr>Data Resources</vt:lpstr>
      <vt:lpstr>Data Resources</vt:lpstr>
      <vt:lpstr>Data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Johnny</dc:creator>
  <cp:lastModifiedBy>林玉萍</cp:lastModifiedBy>
  <cp:revision>400</cp:revision>
  <dcterms:created xsi:type="dcterms:W3CDTF">2012-11-20T07:33:51Z</dcterms:created>
  <dcterms:modified xsi:type="dcterms:W3CDTF">2017-05-04T09:01:17Z</dcterms:modified>
</cp:coreProperties>
</file>