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23"/>
  </p:notesMasterIdLst>
  <p:sldIdLst>
    <p:sldId id="256" r:id="rId2"/>
    <p:sldId id="259" r:id="rId3"/>
    <p:sldId id="260" r:id="rId4"/>
    <p:sldId id="262" r:id="rId5"/>
    <p:sldId id="263" r:id="rId6"/>
    <p:sldId id="271" r:id="rId7"/>
    <p:sldId id="275" r:id="rId8"/>
    <p:sldId id="264" r:id="rId9"/>
    <p:sldId id="265" r:id="rId10"/>
    <p:sldId id="266" r:id="rId11"/>
    <p:sldId id="267" r:id="rId12"/>
    <p:sldId id="268" r:id="rId13"/>
    <p:sldId id="269" r:id="rId14"/>
    <p:sldId id="270" r:id="rId15"/>
    <p:sldId id="272" r:id="rId16"/>
    <p:sldId id="273" r:id="rId17"/>
    <p:sldId id="274" r:id="rId18"/>
    <p:sldId id="276" r:id="rId19"/>
    <p:sldId id="277" r:id="rId20"/>
    <p:sldId id="278" r:id="rId21"/>
    <p:sldId id="279" r:id="rId22"/>
  </p:sldIdLst>
  <p:sldSz cx="9144000" cy="5143500" type="screen16x9"/>
  <p:notesSz cx="6858000" cy="9144000"/>
  <p:embeddedFontLst>
    <p:embeddedFont>
      <p:font typeface="Questrial" panose="020B0604020202020204" charset="0"/>
      <p:regular r:id="rId24"/>
    </p:embeddedFont>
    <p:embeddedFont>
      <p:font typeface="Nunito Light" panose="020B0604020202020204" charset="0"/>
      <p:regular r:id="rId25"/>
      <p:bold r:id="rId26"/>
      <p:italic r:id="rId27"/>
      <p:boldItalic r:id="rId28"/>
    </p:embeddedFont>
    <p:embeddedFont>
      <p:font typeface="Montserrat Black" panose="020B0604020202020204" charset="0"/>
      <p:bold r:id="rId29"/>
      <p:boldItalic r:id="rId30"/>
    </p:embeddedFont>
    <p:embeddedFont>
      <p:font typeface="Montserrat ExtraBold" panose="020B0604020202020204" charset="0"/>
      <p:bold r:id="rId31"/>
      <p:boldItalic r:id="rId32"/>
    </p:embeddedFont>
    <p:embeddedFont>
      <p:font typeface="Montserrat" panose="020B0604020202020204" charset="0"/>
      <p:regular r:id="rId33"/>
      <p:bold r:id="rId34"/>
      <p:italic r:id="rId35"/>
      <p:boldItalic r:id="rId36"/>
    </p:embeddedFont>
    <p:embeddedFont>
      <p:font typeface="Raleway" panose="020B060402020202020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D73F607-222F-4BF4-90BE-6BBAD16F3AAF}">
  <a:tblStyle styleId="{FD73F607-222F-4BF4-90BE-6BBAD16F3AA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48" y="6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font" Target="fonts/font16.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1.fntdata"/><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font" Target="fonts/font1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12841925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66408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9b481fac21_0_2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 name="Google Shape;524;g9b481fac21_0_2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38414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9b481fac21_0_2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9b481fac21_0_2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90670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g9b481fac21_0_6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3" name="Google Shape;573;g9b481fac21_0_6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58988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g9b481fac21_0_8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9" name="Google Shape;639;g9b481fac21_0_8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89469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9b481fac21_0_20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9b481fac21_0_20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15830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9b481fac21_0_16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9b481fac21_0_16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58344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0"/>
        <p:cNvGrpSpPr/>
        <p:nvPr/>
      </p:nvGrpSpPr>
      <p:grpSpPr>
        <a:xfrm>
          <a:off x="0" y="0"/>
          <a:ext cx="0" cy="0"/>
          <a:chOff x="0" y="0"/>
          <a:chExt cx="0" cy="0"/>
        </a:xfrm>
      </p:grpSpPr>
      <p:sp>
        <p:nvSpPr>
          <p:cNvPr id="711" name="Google Shape;711;g9b481fac21_0_19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2" name="Google Shape;712;g9b481fac21_0_19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09737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7"/>
        <p:cNvGrpSpPr/>
        <p:nvPr/>
      </p:nvGrpSpPr>
      <p:grpSpPr>
        <a:xfrm>
          <a:off x="0" y="0"/>
          <a:ext cx="0" cy="0"/>
          <a:chOff x="0" y="0"/>
          <a:chExt cx="0" cy="0"/>
        </a:xfrm>
      </p:grpSpPr>
      <p:sp>
        <p:nvSpPr>
          <p:cNvPr id="738" name="Google Shape;738;g9b481fac21_0_16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9" name="Google Shape;739;g9b481fac21_0_16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98259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4"/>
        <p:cNvGrpSpPr/>
        <p:nvPr/>
      </p:nvGrpSpPr>
      <p:grpSpPr>
        <a:xfrm>
          <a:off x="0" y="0"/>
          <a:ext cx="0" cy="0"/>
          <a:chOff x="0" y="0"/>
          <a:chExt cx="0" cy="0"/>
        </a:xfrm>
      </p:grpSpPr>
      <p:sp>
        <p:nvSpPr>
          <p:cNvPr id="795" name="Google Shape;795;g9b481fac21_0_13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6" name="Google Shape;796;g9b481fac21_0_13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58618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9"/>
        <p:cNvGrpSpPr/>
        <p:nvPr/>
      </p:nvGrpSpPr>
      <p:grpSpPr>
        <a:xfrm>
          <a:off x="0" y="0"/>
          <a:ext cx="0" cy="0"/>
          <a:chOff x="0" y="0"/>
          <a:chExt cx="0" cy="0"/>
        </a:xfrm>
      </p:grpSpPr>
      <p:sp>
        <p:nvSpPr>
          <p:cNvPr id="800" name="Google Shape;800;g9b481fac21_0_1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1" name="Google Shape;801;g9b481fac21_0_1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05852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9a35ab5fc7_0_3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9a35ab5fc7_0_3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54062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5"/>
        <p:cNvGrpSpPr/>
        <p:nvPr/>
      </p:nvGrpSpPr>
      <p:grpSpPr>
        <a:xfrm>
          <a:off x="0" y="0"/>
          <a:ext cx="0" cy="0"/>
          <a:chOff x="0" y="0"/>
          <a:chExt cx="0" cy="0"/>
        </a:xfrm>
      </p:grpSpPr>
      <p:sp>
        <p:nvSpPr>
          <p:cNvPr id="806" name="Google Shape;806;g9b481fac21_0_18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7" name="Google Shape;807;g9b481fac21_0_18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49766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9"/>
        <p:cNvGrpSpPr/>
        <p:nvPr/>
      </p:nvGrpSpPr>
      <p:grpSpPr>
        <a:xfrm>
          <a:off x="0" y="0"/>
          <a:ext cx="0" cy="0"/>
          <a:chOff x="0" y="0"/>
          <a:chExt cx="0" cy="0"/>
        </a:xfrm>
      </p:grpSpPr>
      <p:sp>
        <p:nvSpPr>
          <p:cNvPr id="820" name="Google Shape;820;g9b481fac21_0_1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1" name="Google Shape;821;g9b481fac21_0_1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05739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9b481fac2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9b481fac2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39884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9b481fac21_0_1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9b481fac21_0_1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19833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9b481fac21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9b481fac21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09466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9b481fac21_0_15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9b481fac21_0_15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02912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9b481fac21_0_9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9b481fac21_0_9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06350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9b481fac21_0_20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9b481fac21_0_20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38747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g9b481fac21_0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9" name="Google Shape;489;g9b481fac21_0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0621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4" Type="http://schemas.openxmlformats.org/officeDocument/2006/relationships/hyperlink" Target="https://www.freepik.com/" TargetMode="Externa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066650" y="1673588"/>
            <a:ext cx="7010700" cy="10302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066650" y="2740663"/>
            <a:ext cx="70107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200"/>
              <a:buNone/>
              <a:defRPr sz="2200"/>
            </a:lvl1pPr>
            <a:lvl2pPr lvl="1" algn="ctr">
              <a:lnSpc>
                <a:spcPct val="100000"/>
              </a:lnSpc>
              <a:spcBef>
                <a:spcPts val="0"/>
              </a:spcBef>
              <a:spcAft>
                <a:spcPts val="0"/>
              </a:spcAft>
              <a:buSzPts val="2200"/>
              <a:buNone/>
              <a:defRPr sz="2200"/>
            </a:lvl2pPr>
            <a:lvl3pPr lvl="2" algn="ctr">
              <a:lnSpc>
                <a:spcPct val="100000"/>
              </a:lnSpc>
              <a:spcBef>
                <a:spcPts val="0"/>
              </a:spcBef>
              <a:spcAft>
                <a:spcPts val="0"/>
              </a:spcAft>
              <a:buSzPts val="2200"/>
              <a:buNone/>
              <a:defRPr sz="2200"/>
            </a:lvl3pPr>
            <a:lvl4pPr lvl="3" algn="ctr">
              <a:lnSpc>
                <a:spcPct val="100000"/>
              </a:lnSpc>
              <a:spcBef>
                <a:spcPts val="0"/>
              </a:spcBef>
              <a:spcAft>
                <a:spcPts val="0"/>
              </a:spcAft>
              <a:buSzPts val="2200"/>
              <a:buNone/>
              <a:defRPr sz="2200"/>
            </a:lvl4pPr>
            <a:lvl5pPr lvl="4" algn="ctr">
              <a:lnSpc>
                <a:spcPct val="100000"/>
              </a:lnSpc>
              <a:spcBef>
                <a:spcPts val="0"/>
              </a:spcBef>
              <a:spcAft>
                <a:spcPts val="0"/>
              </a:spcAft>
              <a:buSzPts val="2200"/>
              <a:buNone/>
              <a:defRPr sz="2200"/>
            </a:lvl5pPr>
            <a:lvl6pPr lvl="5" algn="ctr">
              <a:lnSpc>
                <a:spcPct val="100000"/>
              </a:lnSpc>
              <a:spcBef>
                <a:spcPts val="0"/>
              </a:spcBef>
              <a:spcAft>
                <a:spcPts val="0"/>
              </a:spcAft>
              <a:buSzPts val="2200"/>
              <a:buNone/>
              <a:defRPr sz="2200"/>
            </a:lvl6pPr>
            <a:lvl7pPr lvl="6" algn="ctr">
              <a:lnSpc>
                <a:spcPct val="100000"/>
              </a:lnSpc>
              <a:spcBef>
                <a:spcPts val="0"/>
              </a:spcBef>
              <a:spcAft>
                <a:spcPts val="0"/>
              </a:spcAft>
              <a:buSzPts val="2200"/>
              <a:buNone/>
              <a:defRPr sz="2200"/>
            </a:lvl7pPr>
            <a:lvl8pPr lvl="7" algn="ctr">
              <a:lnSpc>
                <a:spcPct val="100000"/>
              </a:lnSpc>
              <a:spcBef>
                <a:spcPts val="0"/>
              </a:spcBef>
              <a:spcAft>
                <a:spcPts val="0"/>
              </a:spcAft>
              <a:buSzPts val="2200"/>
              <a:buNone/>
              <a:defRPr sz="2200"/>
            </a:lvl8pPr>
            <a:lvl9pPr lvl="8" algn="ctr">
              <a:lnSpc>
                <a:spcPct val="100000"/>
              </a:lnSpc>
              <a:spcBef>
                <a:spcPts val="0"/>
              </a:spcBef>
              <a:spcAft>
                <a:spcPts val="0"/>
              </a:spcAft>
              <a:buSzPts val="2200"/>
              <a:buNone/>
              <a:defRPr sz="2200"/>
            </a:lvl9pPr>
          </a:lstStyle>
          <a:p>
            <a:endParaRPr/>
          </a:p>
        </p:txBody>
      </p:sp>
      <p:sp>
        <p:nvSpPr>
          <p:cNvPr id="11" name="Google Shape;11;p2"/>
          <p:cNvSpPr/>
          <p:nvPr/>
        </p:nvSpPr>
        <p:spPr>
          <a:xfrm>
            <a:off x="1972547" y="4747918"/>
            <a:ext cx="277673" cy="277977"/>
          </a:xfrm>
          <a:custGeom>
            <a:avLst/>
            <a:gdLst/>
            <a:ahLst/>
            <a:cxnLst/>
            <a:rect l="l" t="t" r="r" b="b"/>
            <a:pathLst>
              <a:path w="913" h="914" extrusionOk="0">
                <a:moveTo>
                  <a:pt x="456" y="1"/>
                </a:moveTo>
                <a:cubicBezTo>
                  <a:pt x="206" y="1"/>
                  <a:pt x="0" y="204"/>
                  <a:pt x="0" y="457"/>
                </a:cubicBezTo>
                <a:cubicBezTo>
                  <a:pt x="0" y="708"/>
                  <a:pt x="206" y="914"/>
                  <a:pt x="456" y="914"/>
                </a:cubicBezTo>
                <a:cubicBezTo>
                  <a:pt x="710" y="914"/>
                  <a:pt x="913" y="708"/>
                  <a:pt x="913" y="457"/>
                </a:cubicBezTo>
                <a:cubicBezTo>
                  <a:pt x="913" y="204"/>
                  <a:pt x="710" y="1"/>
                  <a:pt x="4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197175" y="3463675"/>
            <a:ext cx="2161866" cy="2321456"/>
          </a:xfrm>
          <a:custGeom>
            <a:avLst/>
            <a:gdLst/>
            <a:ahLst/>
            <a:cxnLst/>
            <a:rect l="l" t="t" r="r" b="b"/>
            <a:pathLst>
              <a:path w="4742" h="5092" extrusionOk="0">
                <a:moveTo>
                  <a:pt x="2683" y="0"/>
                </a:moveTo>
                <a:cubicBezTo>
                  <a:pt x="2047" y="0"/>
                  <a:pt x="1391" y="294"/>
                  <a:pt x="914" y="810"/>
                </a:cubicBezTo>
                <a:cubicBezTo>
                  <a:pt x="228" y="1549"/>
                  <a:pt x="1" y="2653"/>
                  <a:pt x="348" y="3557"/>
                </a:cubicBezTo>
                <a:cubicBezTo>
                  <a:pt x="699" y="4467"/>
                  <a:pt x="1600" y="5091"/>
                  <a:pt x="2539" y="5091"/>
                </a:cubicBezTo>
                <a:cubicBezTo>
                  <a:pt x="2598" y="5091"/>
                  <a:pt x="2657" y="5088"/>
                  <a:pt x="2716" y="5082"/>
                </a:cubicBezTo>
                <a:lnTo>
                  <a:pt x="2654" y="4334"/>
                </a:lnTo>
                <a:cubicBezTo>
                  <a:pt x="2617" y="4337"/>
                  <a:pt x="2579" y="4339"/>
                  <a:pt x="2542" y="4339"/>
                </a:cubicBezTo>
                <a:cubicBezTo>
                  <a:pt x="1915" y="4339"/>
                  <a:pt x="1285" y="3903"/>
                  <a:pt x="1049" y="3286"/>
                </a:cubicBezTo>
                <a:cubicBezTo>
                  <a:pt x="808" y="2653"/>
                  <a:pt x="978" y="1846"/>
                  <a:pt x="1464" y="1319"/>
                </a:cubicBezTo>
                <a:cubicBezTo>
                  <a:pt x="1801" y="959"/>
                  <a:pt x="2252" y="752"/>
                  <a:pt x="2681" y="752"/>
                </a:cubicBezTo>
                <a:cubicBezTo>
                  <a:pt x="2750" y="752"/>
                  <a:pt x="2819" y="757"/>
                  <a:pt x="2887" y="768"/>
                </a:cubicBezTo>
                <a:cubicBezTo>
                  <a:pt x="3473" y="863"/>
                  <a:pt x="3958" y="1422"/>
                  <a:pt x="3970" y="2008"/>
                </a:cubicBezTo>
                <a:cubicBezTo>
                  <a:pt x="3982" y="2597"/>
                  <a:pt x="3652" y="3009"/>
                  <a:pt x="3081" y="3115"/>
                </a:cubicBezTo>
                <a:cubicBezTo>
                  <a:pt x="3014" y="3128"/>
                  <a:pt x="2947" y="3134"/>
                  <a:pt x="2881" y="3134"/>
                </a:cubicBezTo>
                <a:cubicBezTo>
                  <a:pt x="2652" y="3134"/>
                  <a:pt x="2435" y="3061"/>
                  <a:pt x="2289" y="2936"/>
                </a:cubicBezTo>
                <a:cubicBezTo>
                  <a:pt x="2100" y="2774"/>
                  <a:pt x="2018" y="2500"/>
                  <a:pt x="2100" y="2297"/>
                </a:cubicBezTo>
                <a:cubicBezTo>
                  <a:pt x="2145" y="2199"/>
                  <a:pt x="2227" y="2120"/>
                  <a:pt x="2327" y="2079"/>
                </a:cubicBezTo>
                <a:cubicBezTo>
                  <a:pt x="2370" y="2061"/>
                  <a:pt x="2415" y="2051"/>
                  <a:pt x="2461" y="2051"/>
                </a:cubicBezTo>
                <a:cubicBezTo>
                  <a:pt x="2497" y="2051"/>
                  <a:pt x="2533" y="2057"/>
                  <a:pt x="2569" y="2070"/>
                </a:cubicBezTo>
                <a:cubicBezTo>
                  <a:pt x="2630" y="2096"/>
                  <a:pt x="2686" y="2176"/>
                  <a:pt x="2704" y="2264"/>
                </a:cubicBezTo>
                <a:cubicBezTo>
                  <a:pt x="2716" y="2323"/>
                  <a:pt x="2713" y="2397"/>
                  <a:pt x="2675" y="2438"/>
                </a:cubicBezTo>
                <a:lnTo>
                  <a:pt x="3213" y="2962"/>
                </a:lnTo>
                <a:cubicBezTo>
                  <a:pt x="3420" y="2750"/>
                  <a:pt x="3505" y="2435"/>
                  <a:pt x="3443" y="2117"/>
                </a:cubicBezTo>
                <a:cubicBezTo>
                  <a:pt x="3384" y="1793"/>
                  <a:pt x="3166" y="1516"/>
                  <a:pt x="2863" y="1378"/>
                </a:cubicBezTo>
                <a:cubicBezTo>
                  <a:pt x="2735" y="1325"/>
                  <a:pt x="2598" y="1298"/>
                  <a:pt x="2461" y="1298"/>
                </a:cubicBezTo>
                <a:cubicBezTo>
                  <a:pt x="2318" y="1298"/>
                  <a:pt x="2175" y="1327"/>
                  <a:pt x="2041" y="1384"/>
                </a:cubicBezTo>
                <a:cubicBezTo>
                  <a:pt x="1753" y="1502"/>
                  <a:pt x="1523" y="1728"/>
                  <a:pt x="1402" y="2017"/>
                </a:cubicBezTo>
                <a:cubicBezTo>
                  <a:pt x="1199" y="2517"/>
                  <a:pt x="1361" y="3130"/>
                  <a:pt x="1797" y="3507"/>
                </a:cubicBezTo>
                <a:cubicBezTo>
                  <a:pt x="2085" y="3753"/>
                  <a:pt x="2471" y="3886"/>
                  <a:pt x="2876" y="3886"/>
                </a:cubicBezTo>
                <a:cubicBezTo>
                  <a:pt x="2990" y="3886"/>
                  <a:pt x="3105" y="3876"/>
                  <a:pt x="3219" y="3854"/>
                </a:cubicBezTo>
                <a:cubicBezTo>
                  <a:pt x="4153" y="3681"/>
                  <a:pt x="4742" y="2950"/>
                  <a:pt x="4724" y="1993"/>
                </a:cubicBezTo>
                <a:cubicBezTo>
                  <a:pt x="4703" y="1042"/>
                  <a:pt x="3950" y="177"/>
                  <a:pt x="3007" y="26"/>
                </a:cubicBezTo>
                <a:cubicBezTo>
                  <a:pt x="2900" y="9"/>
                  <a:pt x="2792" y="0"/>
                  <a:pt x="268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467954" y="884491"/>
            <a:ext cx="889588" cy="2218951"/>
          </a:xfrm>
          <a:custGeom>
            <a:avLst/>
            <a:gdLst/>
            <a:ahLst/>
            <a:cxnLst/>
            <a:rect l="l" t="t" r="r" b="b"/>
            <a:pathLst>
              <a:path w="2925" h="7296" extrusionOk="0">
                <a:moveTo>
                  <a:pt x="2321" y="0"/>
                </a:moveTo>
                <a:cubicBezTo>
                  <a:pt x="1817" y="0"/>
                  <a:pt x="1398" y="95"/>
                  <a:pt x="1049" y="285"/>
                </a:cubicBezTo>
                <a:cubicBezTo>
                  <a:pt x="439" y="617"/>
                  <a:pt x="0" y="1371"/>
                  <a:pt x="312" y="2063"/>
                </a:cubicBezTo>
                <a:cubicBezTo>
                  <a:pt x="486" y="2443"/>
                  <a:pt x="834" y="2685"/>
                  <a:pt x="1143" y="2897"/>
                </a:cubicBezTo>
                <a:cubicBezTo>
                  <a:pt x="1417" y="3088"/>
                  <a:pt x="1676" y="3268"/>
                  <a:pt x="1699" y="3471"/>
                </a:cubicBezTo>
                <a:cubicBezTo>
                  <a:pt x="1717" y="3636"/>
                  <a:pt x="1573" y="3851"/>
                  <a:pt x="1269" y="4107"/>
                </a:cubicBezTo>
                <a:lnTo>
                  <a:pt x="1172" y="4186"/>
                </a:lnTo>
                <a:cubicBezTo>
                  <a:pt x="866" y="4439"/>
                  <a:pt x="518" y="4725"/>
                  <a:pt x="389" y="5164"/>
                </a:cubicBezTo>
                <a:cubicBezTo>
                  <a:pt x="215" y="5756"/>
                  <a:pt x="539" y="6439"/>
                  <a:pt x="1178" y="6825"/>
                </a:cubicBezTo>
                <a:cubicBezTo>
                  <a:pt x="1690" y="7131"/>
                  <a:pt x="2288" y="7219"/>
                  <a:pt x="2812" y="7296"/>
                </a:cubicBezTo>
                <a:lnTo>
                  <a:pt x="2924" y="6551"/>
                </a:lnTo>
                <a:cubicBezTo>
                  <a:pt x="2444" y="6480"/>
                  <a:pt x="1950" y="6409"/>
                  <a:pt x="1567" y="6177"/>
                </a:cubicBezTo>
                <a:cubicBezTo>
                  <a:pt x="1281" y="6006"/>
                  <a:pt x="1025" y="5667"/>
                  <a:pt x="1110" y="5376"/>
                </a:cubicBezTo>
                <a:cubicBezTo>
                  <a:pt x="1175" y="5158"/>
                  <a:pt x="1405" y="4967"/>
                  <a:pt x="1652" y="4763"/>
                </a:cubicBezTo>
                <a:lnTo>
                  <a:pt x="1752" y="4681"/>
                </a:lnTo>
                <a:cubicBezTo>
                  <a:pt x="1941" y="4522"/>
                  <a:pt x="2518" y="4036"/>
                  <a:pt x="2444" y="3382"/>
                </a:cubicBezTo>
                <a:cubicBezTo>
                  <a:pt x="2382" y="2844"/>
                  <a:pt x="1953" y="2543"/>
                  <a:pt x="1570" y="2278"/>
                </a:cubicBezTo>
                <a:cubicBezTo>
                  <a:pt x="1319" y="2107"/>
                  <a:pt x="1084" y="1942"/>
                  <a:pt x="998" y="1751"/>
                </a:cubicBezTo>
                <a:cubicBezTo>
                  <a:pt x="872" y="1471"/>
                  <a:pt x="1107" y="1109"/>
                  <a:pt x="1408" y="947"/>
                </a:cubicBezTo>
                <a:cubicBezTo>
                  <a:pt x="1645" y="818"/>
                  <a:pt x="1947" y="753"/>
                  <a:pt x="2320" y="753"/>
                </a:cubicBezTo>
                <a:cubicBezTo>
                  <a:pt x="2465" y="753"/>
                  <a:pt x="2621" y="763"/>
                  <a:pt x="2789" y="782"/>
                </a:cubicBezTo>
                <a:lnTo>
                  <a:pt x="2877" y="34"/>
                </a:lnTo>
                <a:cubicBezTo>
                  <a:pt x="2681" y="12"/>
                  <a:pt x="2496" y="0"/>
                  <a:pt x="23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065198" y="419440"/>
            <a:ext cx="277977" cy="277673"/>
          </a:xfrm>
          <a:custGeom>
            <a:avLst/>
            <a:gdLst/>
            <a:ahLst/>
            <a:cxnLst/>
            <a:rect l="l" t="t" r="r" b="b"/>
            <a:pathLst>
              <a:path w="914" h="913" extrusionOk="0">
                <a:moveTo>
                  <a:pt x="457" y="0"/>
                </a:moveTo>
                <a:cubicBezTo>
                  <a:pt x="204" y="0"/>
                  <a:pt x="1" y="206"/>
                  <a:pt x="1" y="456"/>
                </a:cubicBezTo>
                <a:cubicBezTo>
                  <a:pt x="1" y="710"/>
                  <a:pt x="204" y="913"/>
                  <a:pt x="457" y="913"/>
                </a:cubicBezTo>
                <a:cubicBezTo>
                  <a:pt x="708" y="913"/>
                  <a:pt x="914" y="710"/>
                  <a:pt x="914" y="456"/>
                </a:cubicBezTo>
                <a:cubicBezTo>
                  <a:pt x="914" y="206"/>
                  <a:pt x="708" y="0"/>
                  <a:pt x="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173773" y="-25807"/>
            <a:ext cx="277977" cy="277977"/>
          </a:xfrm>
          <a:custGeom>
            <a:avLst/>
            <a:gdLst/>
            <a:ahLst/>
            <a:cxnLst/>
            <a:rect l="l" t="t" r="r" b="b"/>
            <a:pathLst>
              <a:path w="914" h="914" extrusionOk="0">
                <a:moveTo>
                  <a:pt x="457" y="1"/>
                </a:moveTo>
                <a:cubicBezTo>
                  <a:pt x="203" y="1"/>
                  <a:pt x="0" y="204"/>
                  <a:pt x="0" y="457"/>
                </a:cubicBezTo>
                <a:cubicBezTo>
                  <a:pt x="0" y="707"/>
                  <a:pt x="203" y="913"/>
                  <a:pt x="457" y="913"/>
                </a:cubicBezTo>
                <a:cubicBezTo>
                  <a:pt x="707" y="913"/>
                  <a:pt x="913" y="707"/>
                  <a:pt x="913" y="457"/>
                </a:cubicBezTo>
                <a:cubicBezTo>
                  <a:pt x="913" y="204"/>
                  <a:pt x="707" y="1"/>
                  <a:pt x="4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1850863">
            <a:off x="24631" y="2668801"/>
            <a:ext cx="1303767" cy="3254308"/>
          </a:xfrm>
          <a:custGeom>
            <a:avLst/>
            <a:gdLst/>
            <a:ahLst/>
            <a:cxnLst/>
            <a:rect l="l" t="t" r="r" b="b"/>
            <a:pathLst>
              <a:path w="3058" h="7633" extrusionOk="0">
                <a:moveTo>
                  <a:pt x="1019" y="4143"/>
                </a:moveTo>
                <a:cubicBezTo>
                  <a:pt x="1052" y="4143"/>
                  <a:pt x="1084" y="4146"/>
                  <a:pt x="1117" y="4149"/>
                </a:cubicBezTo>
                <a:cubicBezTo>
                  <a:pt x="1028" y="4217"/>
                  <a:pt x="946" y="4255"/>
                  <a:pt x="872" y="4258"/>
                </a:cubicBezTo>
                <a:cubicBezTo>
                  <a:pt x="837" y="4258"/>
                  <a:pt x="802" y="4243"/>
                  <a:pt x="775" y="4217"/>
                </a:cubicBezTo>
                <a:cubicBezTo>
                  <a:pt x="846" y="4167"/>
                  <a:pt x="931" y="4143"/>
                  <a:pt x="1019" y="4143"/>
                </a:cubicBezTo>
                <a:close/>
                <a:moveTo>
                  <a:pt x="575" y="0"/>
                </a:moveTo>
                <a:lnTo>
                  <a:pt x="366" y="721"/>
                </a:lnTo>
                <a:cubicBezTo>
                  <a:pt x="1552" y="1063"/>
                  <a:pt x="2144" y="2388"/>
                  <a:pt x="1608" y="3501"/>
                </a:cubicBezTo>
                <a:cubicBezTo>
                  <a:pt x="1424" y="3430"/>
                  <a:pt x="1231" y="3392"/>
                  <a:pt x="1033" y="3392"/>
                </a:cubicBezTo>
                <a:cubicBezTo>
                  <a:pt x="1025" y="3392"/>
                  <a:pt x="1018" y="3392"/>
                  <a:pt x="1011" y="3392"/>
                </a:cubicBezTo>
                <a:cubicBezTo>
                  <a:pt x="554" y="3395"/>
                  <a:pt x="48" y="3669"/>
                  <a:pt x="12" y="4170"/>
                </a:cubicBezTo>
                <a:cubicBezTo>
                  <a:pt x="1" y="4382"/>
                  <a:pt x="80" y="4588"/>
                  <a:pt x="230" y="4738"/>
                </a:cubicBezTo>
                <a:cubicBezTo>
                  <a:pt x="402" y="4912"/>
                  <a:pt x="635" y="5009"/>
                  <a:pt x="880" y="5009"/>
                </a:cubicBezTo>
                <a:cubicBezTo>
                  <a:pt x="887" y="5009"/>
                  <a:pt x="894" y="5009"/>
                  <a:pt x="902" y="5009"/>
                </a:cubicBezTo>
                <a:cubicBezTo>
                  <a:pt x="1208" y="4994"/>
                  <a:pt x="1508" y="4844"/>
                  <a:pt x="1788" y="4552"/>
                </a:cubicBezTo>
                <a:cubicBezTo>
                  <a:pt x="1909" y="4705"/>
                  <a:pt x="1988" y="4882"/>
                  <a:pt x="2027" y="5074"/>
                </a:cubicBezTo>
                <a:cubicBezTo>
                  <a:pt x="2088" y="5403"/>
                  <a:pt x="2100" y="5880"/>
                  <a:pt x="1809" y="6260"/>
                </a:cubicBezTo>
                <a:cubicBezTo>
                  <a:pt x="1541" y="6614"/>
                  <a:pt x="1064" y="6823"/>
                  <a:pt x="395" y="6881"/>
                </a:cubicBezTo>
                <a:lnTo>
                  <a:pt x="460" y="7632"/>
                </a:lnTo>
                <a:cubicBezTo>
                  <a:pt x="1352" y="7553"/>
                  <a:pt x="2006" y="7247"/>
                  <a:pt x="2409" y="6717"/>
                </a:cubicBezTo>
                <a:cubicBezTo>
                  <a:pt x="2771" y="6243"/>
                  <a:pt x="2895" y="5627"/>
                  <a:pt x="2766" y="4938"/>
                </a:cubicBezTo>
                <a:cubicBezTo>
                  <a:pt x="2695" y="4552"/>
                  <a:pt x="2512" y="4202"/>
                  <a:pt x="2239" y="3922"/>
                </a:cubicBezTo>
                <a:cubicBezTo>
                  <a:pt x="3057" y="2382"/>
                  <a:pt x="2250" y="480"/>
                  <a:pt x="5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25606" y="-19804"/>
            <a:ext cx="1191591" cy="1594263"/>
          </a:xfrm>
          <a:custGeom>
            <a:avLst/>
            <a:gdLst/>
            <a:ahLst/>
            <a:cxnLst/>
            <a:rect l="l" t="t" r="r" b="b"/>
            <a:pathLst>
              <a:path w="3918" h="5242" extrusionOk="0">
                <a:moveTo>
                  <a:pt x="1963" y="0"/>
                </a:moveTo>
                <a:cubicBezTo>
                  <a:pt x="1377" y="0"/>
                  <a:pt x="800" y="276"/>
                  <a:pt x="484" y="768"/>
                </a:cubicBezTo>
                <a:cubicBezTo>
                  <a:pt x="1" y="1525"/>
                  <a:pt x="183" y="2523"/>
                  <a:pt x="905" y="3042"/>
                </a:cubicBezTo>
                <a:cubicBezTo>
                  <a:pt x="1155" y="3222"/>
                  <a:pt x="1432" y="3318"/>
                  <a:pt x="1700" y="3318"/>
                </a:cubicBezTo>
                <a:cubicBezTo>
                  <a:pt x="1807" y="3318"/>
                  <a:pt x="1913" y="3302"/>
                  <a:pt x="2015" y="3271"/>
                </a:cubicBezTo>
                <a:cubicBezTo>
                  <a:pt x="2754" y="3050"/>
                  <a:pt x="3010" y="2132"/>
                  <a:pt x="2495" y="1561"/>
                </a:cubicBezTo>
                <a:lnTo>
                  <a:pt x="2474" y="1540"/>
                </a:lnTo>
                <a:cubicBezTo>
                  <a:pt x="2339" y="1411"/>
                  <a:pt x="2047" y="1243"/>
                  <a:pt x="1667" y="1243"/>
                </a:cubicBezTo>
                <a:cubicBezTo>
                  <a:pt x="1542" y="1243"/>
                  <a:pt x="1408" y="1261"/>
                  <a:pt x="1267" y="1304"/>
                </a:cubicBezTo>
                <a:lnTo>
                  <a:pt x="1488" y="2023"/>
                </a:lnTo>
                <a:cubicBezTo>
                  <a:pt x="1555" y="2002"/>
                  <a:pt x="1615" y="1994"/>
                  <a:pt x="1669" y="1994"/>
                </a:cubicBezTo>
                <a:cubicBezTo>
                  <a:pt x="1821" y="1994"/>
                  <a:pt x="1919" y="2057"/>
                  <a:pt x="1947" y="2079"/>
                </a:cubicBezTo>
                <a:cubicBezTo>
                  <a:pt x="2080" y="2244"/>
                  <a:pt x="2003" y="2491"/>
                  <a:pt x="1800" y="2553"/>
                </a:cubicBezTo>
                <a:cubicBezTo>
                  <a:pt x="1772" y="2562"/>
                  <a:pt x="1740" y="2566"/>
                  <a:pt x="1707" y="2566"/>
                </a:cubicBezTo>
                <a:cubicBezTo>
                  <a:pt x="1596" y="2566"/>
                  <a:pt x="1464" y="2518"/>
                  <a:pt x="1347" y="2432"/>
                </a:cubicBezTo>
                <a:cubicBezTo>
                  <a:pt x="943" y="2144"/>
                  <a:pt x="846" y="1602"/>
                  <a:pt x="1120" y="1175"/>
                </a:cubicBezTo>
                <a:cubicBezTo>
                  <a:pt x="1292" y="906"/>
                  <a:pt x="1631" y="754"/>
                  <a:pt x="1970" y="754"/>
                </a:cubicBezTo>
                <a:cubicBezTo>
                  <a:pt x="2147" y="754"/>
                  <a:pt x="2324" y="795"/>
                  <a:pt x="2477" y="883"/>
                </a:cubicBezTo>
                <a:cubicBezTo>
                  <a:pt x="3090" y="1228"/>
                  <a:pt x="3093" y="1920"/>
                  <a:pt x="3037" y="2303"/>
                </a:cubicBezTo>
                <a:cubicBezTo>
                  <a:pt x="2848" y="3654"/>
                  <a:pt x="2097" y="4290"/>
                  <a:pt x="440" y="4496"/>
                </a:cubicBezTo>
                <a:lnTo>
                  <a:pt x="534" y="5241"/>
                </a:lnTo>
                <a:cubicBezTo>
                  <a:pt x="2516" y="4994"/>
                  <a:pt x="3546" y="4093"/>
                  <a:pt x="3782" y="2406"/>
                </a:cubicBezTo>
                <a:cubicBezTo>
                  <a:pt x="3917" y="1434"/>
                  <a:pt x="3576" y="642"/>
                  <a:pt x="2845" y="230"/>
                </a:cubicBezTo>
                <a:cubicBezTo>
                  <a:pt x="2572" y="74"/>
                  <a:pt x="2267" y="0"/>
                  <a:pt x="19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6639462" y="3784709"/>
            <a:ext cx="330896" cy="962883"/>
          </a:xfrm>
          <a:custGeom>
            <a:avLst/>
            <a:gdLst/>
            <a:ahLst/>
            <a:cxnLst/>
            <a:rect l="l" t="t" r="r" b="b"/>
            <a:pathLst>
              <a:path w="1088" h="3166" extrusionOk="0">
                <a:moveTo>
                  <a:pt x="351" y="0"/>
                </a:moveTo>
                <a:cubicBezTo>
                  <a:pt x="142" y="1037"/>
                  <a:pt x="24" y="2091"/>
                  <a:pt x="1" y="3148"/>
                </a:cubicBezTo>
                <a:lnTo>
                  <a:pt x="752" y="3166"/>
                </a:lnTo>
                <a:cubicBezTo>
                  <a:pt x="775" y="2153"/>
                  <a:pt x="887" y="1143"/>
                  <a:pt x="1087" y="148"/>
                </a:cubicBezTo>
                <a:lnTo>
                  <a:pt x="35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a:off x="3272131" y="-238062"/>
            <a:ext cx="1299858" cy="1210143"/>
            <a:chOff x="-4961269" y="2290338"/>
            <a:chExt cx="1299858" cy="1210143"/>
          </a:xfrm>
        </p:grpSpPr>
        <p:sp>
          <p:nvSpPr>
            <p:cNvPr id="20" name="Google Shape;20;p2"/>
            <p:cNvSpPr/>
            <p:nvPr/>
          </p:nvSpPr>
          <p:spPr>
            <a:xfrm>
              <a:off x="-4961269" y="2533034"/>
              <a:ext cx="288622" cy="717449"/>
            </a:xfrm>
            <a:custGeom>
              <a:avLst/>
              <a:gdLst/>
              <a:ahLst/>
              <a:cxnLst/>
              <a:rect l="l" t="t" r="r" b="b"/>
              <a:pathLst>
                <a:path w="949" h="2359" extrusionOk="0">
                  <a:moveTo>
                    <a:pt x="751" y="0"/>
                  </a:moveTo>
                  <a:lnTo>
                    <a:pt x="0" y="65"/>
                  </a:lnTo>
                  <a:lnTo>
                    <a:pt x="198" y="2359"/>
                  </a:lnTo>
                  <a:lnTo>
                    <a:pt x="949" y="2297"/>
                  </a:lnTo>
                  <a:lnTo>
                    <a:pt x="7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674778" y="2420202"/>
              <a:ext cx="502731" cy="1022189"/>
            </a:xfrm>
            <a:custGeom>
              <a:avLst/>
              <a:gdLst/>
              <a:ahLst/>
              <a:cxnLst/>
              <a:rect l="l" t="t" r="r" b="b"/>
              <a:pathLst>
                <a:path w="1653" h="3361" extrusionOk="0">
                  <a:moveTo>
                    <a:pt x="722" y="0"/>
                  </a:moveTo>
                  <a:lnTo>
                    <a:pt x="1" y="212"/>
                  </a:lnTo>
                  <a:lnTo>
                    <a:pt x="931" y="3360"/>
                  </a:lnTo>
                  <a:lnTo>
                    <a:pt x="1653" y="3145"/>
                  </a:lnTo>
                  <a:lnTo>
                    <a:pt x="7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4372777" y="2290338"/>
              <a:ext cx="711366" cy="1210143"/>
            </a:xfrm>
            <a:custGeom>
              <a:avLst/>
              <a:gdLst/>
              <a:ahLst/>
              <a:cxnLst/>
              <a:rect l="l" t="t" r="r" b="b"/>
              <a:pathLst>
                <a:path w="2339" h="3979" extrusionOk="0">
                  <a:moveTo>
                    <a:pt x="686" y="0"/>
                  </a:moveTo>
                  <a:lnTo>
                    <a:pt x="0" y="310"/>
                  </a:lnTo>
                  <a:lnTo>
                    <a:pt x="1652" y="3979"/>
                  </a:lnTo>
                  <a:lnTo>
                    <a:pt x="2338" y="3672"/>
                  </a:lnTo>
                  <a:lnTo>
                    <a:pt x="6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 name="Google Shape;23;p2"/>
          <p:cNvSpPr/>
          <p:nvPr/>
        </p:nvSpPr>
        <p:spPr>
          <a:xfrm>
            <a:off x="6332291" y="4071200"/>
            <a:ext cx="823287" cy="326334"/>
          </a:xfrm>
          <a:custGeom>
            <a:avLst/>
            <a:gdLst/>
            <a:ahLst/>
            <a:cxnLst/>
            <a:rect l="l" t="t" r="r" b="b"/>
            <a:pathLst>
              <a:path w="2707" h="1073" extrusionOk="0">
                <a:moveTo>
                  <a:pt x="98" y="1"/>
                </a:moveTo>
                <a:lnTo>
                  <a:pt x="1" y="748"/>
                </a:lnTo>
                <a:cubicBezTo>
                  <a:pt x="516" y="816"/>
                  <a:pt x="916" y="863"/>
                  <a:pt x="1305" y="910"/>
                </a:cubicBezTo>
                <a:cubicBezTo>
                  <a:pt x="1694" y="958"/>
                  <a:pt x="2094" y="1005"/>
                  <a:pt x="2610" y="1072"/>
                </a:cubicBezTo>
                <a:lnTo>
                  <a:pt x="2707" y="327"/>
                </a:lnTo>
                <a:cubicBezTo>
                  <a:pt x="2189" y="260"/>
                  <a:pt x="1782" y="210"/>
                  <a:pt x="1396" y="163"/>
                </a:cubicBezTo>
                <a:cubicBezTo>
                  <a:pt x="1008" y="118"/>
                  <a:pt x="607" y="68"/>
                  <a:pt x="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832965" y="4557464"/>
            <a:ext cx="1478073" cy="1421252"/>
          </a:xfrm>
          <a:custGeom>
            <a:avLst/>
            <a:gdLst/>
            <a:ahLst/>
            <a:cxnLst/>
            <a:rect l="l" t="t" r="r" b="b"/>
            <a:pathLst>
              <a:path w="2964" h="2850" extrusionOk="0">
                <a:moveTo>
                  <a:pt x="1538" y="750"/>
                </a:moveTo>
                <a:lnTo>
                  <a:pt x="1538" y="753"/>
                </a:lnTo>
                <a:cubicBezTo>
                  <a:pt x="1909" y="753"/>
                  <a:pt x="2209" y="1054"/>
                  <a:pt x="2212" y="1425"/>
                </a:cubicBezTo>
                <a:cubicBezTo>
                  <a:pt x="2212" y="1831"/>
                  <a:pt x="1879" y="2100"/>
                  <a:pt x="1532" y="2100"/>
                </a:cubicBezTo>
                <a:cubicBezTo>
                  <a:pt x="1367" y="2100"/>
                  <a:pt x="1198" y="2039"/>
                  <a:pt x="1061" y="1902"/>
                </a:cubicBezTo>
                <a:cubicBezTo>
                  <a:pt x="637" y="1478"/>
                  <a:pt x="937" y="753"/>
                  <a:pt x="1538" y="750"/>
                </a:cubicBezTo>
                <a:close/>
                <a:moveTo>
                  <a:pt x="1539" y="0"/>
                </a:moveTo>
                <a:cubicBezTo>
                  <a:pt x="1168" y="0"/>
                  <a:pt x="803" y="145"/>
                  <a:pt x="531" y="417"/>
                </a:cubicBezTo>
                <a:cubicBezTo>
                  <a:pt x="122" y="824"/>
                  <a:pt x="1" y="1436"/>
                  <a:pt x="222" y="1969"/>
                </a:cubicBezTo>
                <a:cubicBezTo>
                  <a:pt x="443" y="2502"/>
                  <a:pt x="961" y="2850"/>
                  <a:pt x="1538" y="2850"/>
                </a:cubicBezTo>
                <a:cubicBezTo>
                  <a:pt x="2324" y="2850"/>
                  <a:pt x="2963" y="2211"/>
                  <a:pt x="2963" y="1425"/>
                </a:cubicBezTo>
                <a:cubicBezTo>
                  <a:pt x="2963" y="847"/>
                  <a:pt x="2616" y="329"/>
                  <a:pt x="2083" y="108"/>
                </a:cubicBezTo>
                <a:cubicBezTo>
                  <a:pt x="1907" y="35"/>
                  <a:pt x="1722" y="0"/>
                  <a:pt x="15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4765427" y="-309512"/>
            <a:ext cx="1111908" cy="883505"/>
          </a:xfrm>
          <a:custGeom>
            <a:avLst/>
            <a:gdLst/>
            <a:ahLst/>
            <a:cxnLst/>
            <a:rect l="l" t="t" r="r" b="b"/>
            <a:pathLst>
              <a:path w="3656" h="2905" extrusionOk="0">
                <a:moveTo>
                  <a:pt x="2963" y="1"/>
                </a:moveTo>
                <a:cubicBezTo>
                  <a:pt x="2468" y="1184"/>
                  <a:pt x="1279" y="2050"/>
                  <a:pt x="1" y="2153"/>
                </a:cubicBezTo>
                <a:lnTo>
                  <a:pt x="63" y="2904"/>
                </a:lnTo>
                <a:cubicBezTo>
                  <a:pt x="1612" y="2777"/>
                  <a:pt x="3057" y="1726"/>
                  <a:pt x="3655" y="289"/>
                </a:cubicBezTo>
                <a:lnTo>
                  <a:pt x="296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5"/>
        <p:cNvGrpSpPr/>
        <p:nvPr/>
      </p:nvGrpSpPr>
      <p:grpSpPr>
        <a:xfrm>
          <a:off x="0" y="0"/>
          <a:ext cx="0" cy="0"/>
          <a:chOff x="0" y="0"/>
          <a:chExt cx="0" cy="0"/>
        </a:xfrm>
      </p:grpSpPr>
      <p:sp>
        <p:nvSpPr>
          <p:cNvPr id="116" name="Google Shape;116;p11"/>
          <p:cNvSpPr txBox="1">
            <a:spLocks noGrp="1"/>
          </p:cNvSpPr>
          <p:nvPr>
            <p:ph type="title" hasCustomPrompt="1"/>
          </p:nvPr>
        </p:nvSpPr>
        <p:spPr>
          <a:xfrm>
            <a:off x="1786150" y="1666525"/>
            <a:ext cx="5571600" cy="1153800"/>
          </a:xfrm>
          <a:prstGeom prst="rect">
            <a:avLst/>
          </a:prstGeom>
        </p:spPr>
        <p:txBody>
          <a:bodyPr spcFirstLastPara="1" wrap="square" lIns="91425" tIns="91425" rIns="91425" bIns="91425" anchor="b" anchorCtr="0">
            <a:noAutofit/>
          </a:bodyPr>
          <a:lstStyle>
            <a:lvl1pPr lvl="0" algn="ctr">
              <a:spcBef>
                <a:spcPts val="0"/>
              </a:spcBef>
              <a:spcAft>
                <a:spcPts val="0"/>
              </a:spcAft>
              <a:buSzPts val="7000"/>
              <a:buNone/>
              <a:defRPr sz="7000"/>
            </a:lvl1pPr>
            <a:lvl2pPr lvl="1" algn="ctr">
              <a:spcBef>
                <a:spcPts val="0"/>
              </a:spcBef>
              <a:spcAft>
                <a:spcPts val="0"/>
              </a:spcAft>
              <a:buSzPts val="7000"/>
              <a:buNone/>
              <a:defRPr sz="7000"/>
            </a:lvl2pPr>
            <a:lvl3pPr lvl="2" algn="ctr">
              <a:spcBef>
                <a:spcPts val="0"/>
              </a:spcBef>
              <a:spcAft>
                <a:spcPts val="0"/>
              </a:spcAft>
              <a:buSzPts val="7000"/>
              <a:buNone/>
              <a:defRPr sz="7000"/>
            </a:lvl3pPr>
            <a:lvl4pPr lvl="3" algn="ctr">
              <a:spcBef>
                <a:spcPts val="0"/>
              </a:spcBef>
              <a:spcAft>
                <a:spcPts val="0"/>
              </a:spcAft>
              <a:buSzPts val="7000"/>
              <a:buNone/>
              <a:defRPr sz="7000"/>
            </a:lvl4pPr>
            <a:lvl5pPr lvl="4" algn="ctr">
              <a:spcBef>
                <a:spcPts val="0"/>
              </a:spcBef>
              <a:spcAft>
                <a:spcPts val="0"/>
              </a:spcAft>
              <a:buSzPts val="7000"/>
              <a:buNone/>
              <a:defRPr sz="7000"/>
            </a:lvl5pPr>
            <a:lvl6pPr lvl="5" algn="ctr">
              <a:spcBef>
                <a:spcPts val="0"/>
              </a:spcBef>
              <a:spcAft>
                <a:spcPts val="0"/>
              </a:spcAft>
              <a:buSzPts val="7000"/>
              <a:buNone/>
              <a:defRPr sz="7000"/>
            </a:lvl6pPr>
            <a:lvl7pPr lvl="6" algn="ctr">
              <a:spcBef>
                <a:spcPts val="0"/>
              </a:spcBef>
              <a:spcAft>
                <a:spcPts val="0"/>
              </a:spcAft>
              <a:buSzPts val="7000"/>
              <a:buNone/>
              <a:defRPr sz="7000"/>
            </a:lvl7pPr>
            <a:lvl8pPr lvl="7" algn="ctr">
              <a:spcBef>
                <a:spcPts val="0"/>
              </a:spcBef>
              <a:spcAft>
                <a:spcPts val="0"/>
              </a:spcAft>
              <a:buSzPts val="7000"/>
              <a:buNone/>
              <a:defRPr sz="7000"/>
            </a:lvl8pPr>
            <a:lvl9pPr lvl="8" algn="ctr">
              <a:spcBef>
                <a:spcPts val="0"/>
              </a:spcBef>
              <a:spcAft>
                <a:spcPts val="0"/>
              </a:spcAft>
              <a:buSzPts val="7000"/>
              <a:buNone/>
              <a:defRPr sz="7000"/>
            </a:lvl9pPr>
          </a:lstStyle>
          <a:p>
            <a:r>
              <a:t>xx%</a:t>
            </a:r>
          </a:p>
        </p:txBody>
      </p:sp>
      <p:sp>
        <p:nvSpPr>
          <p:cNvPr id="117" name="Google Shape;117;p11"/>
          <p:cNvSpPr txBox="1">
            <a:spLocks noGrp="1"/>
          </p:cNvSpPr>
          <p:nvPr>
            <p:ph type="subTitle" idx="1"/>
          </p:nvPr>
        </p:nvSpPr>
        <p:spPr>
          <a:xfrm>
            <a:off x="1786150" y="2820275"/>
            <a:ext cx="5593500" cy="656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algn="ctr" rtl="0">
              <a:spcBef>
                <a:spcPts val="1600"/>
              </a:spcBef>
              <a:spcAft>
                <a:spcPts val="0"/>
              </a:spcAft>
              <a:buSzPts val="1600"/>
              <a:buNone/>
              <a:defRPr sz="1600"/>
            </a:lvl2pPr>
            <a:lvl3pPr lvl="2" algn="ctr" rtl="0">
              <a:spcBef>
                <a:spcPts val="1600"/>
              </a:spcBef>
              <a:spcAft>
                <a:spcPts val="0"/>
              </a:spcAft>
              <a:buSzPts val="1600"/>
              <a:buNone/>
              <a:defRPr sz="1600"/>
            </a:lvl3pPr>
            <a:lvl4pPr lvl="3" algn="ctr" rtl="0">
              <a:spcBef>
                <a:spcPts val="1600"/>
              </a:spcBef>
              <a:spcAft>
                <a:spcPts val="0"/>
              </a:spcAft>
              <a:buSzPts val="1600"/>
              <a:buNone/>
              <a:defRPr sz="1600"/>
            </a:lvl4pPr>
            <a:lvl5pPr lvl="4" algn="ctr" rtl="0">
              <a:spcBef>
                <a:spcPts val="1600"/>
              </a:spcBef>
              <a:spcAft>
                <a:spcPts val="0"/>
              </a:spcAft>
              <a:buSzPts val="1600"/>
              <a:buNone/>
              <a:defRPr sz="1600"/>
            </a:lvl5pPr>
            <a:lvl6pPr lvl="5" algn="ctr" rtl="0">
              <a:spcBef>
                <a:spcPts val="1600"/>
              </a:spcBef>
              <a:spcAft>
                <a:spcPts val="0"/>
              </a:spcAft>
              <a:buSzPts val="1600"/>
              <a:buNone/>
              <a:defRPr sz="1600"/>
            </a:lvl6pPr>
            <a:lvl7pPr lvl="6" algn="ctr" rtl="0">
              <a:spcBef>
                <a:spcPts val="1600"/>
              </a:spcBef>
              <a:spcAft>
                <a:spcPts val="0"/>
              </a:spcAft>
              <a:buSzPts val="1600"/>
              <a:buNone/>
              <a:defRPr sz="1600"/>
            </a:lvl7pPr>
            <a:lvl8pPr lvl="7" algn="ctr" rtl="0">
              <a:spcBef>
                <a:spcPts val="1600"/>
              </a:spcBef>
              <a:spcAft>
                <a:spcPts val="0"/>
              </a:spcAft>
              <a:buSzPts val="1600"/>
              <a:buNone/>
              <a:defRPr sz="1600"/>
            </a:lvl8pPr>
            <a:lvl9pPr lvl="8" algn="ctr" rtl="0">
              <a:spcBef>
                <a:spcPts val="1600"/>
              </a:spcBef>
              <a:spcAft>
                <a:spcPts val="1600"/>
              </a:spcAft>
              <a:buSzPts val="1600"/>
              <a:buNone/>
              <a:defRPr sz="1600"/>
            </a:lvl9pPr>
          </a:lstStyle>
          <a:p>
            <a:endParaRPr/>
          </a:p>
        </p:txBody>
      </p:sp>
      <p:sp>
        <p:nvSpPr>
          <p:cNvPr id="118" name="Google Shape;118;p11"/>
          <p:cNvSpPr/>
          <p:nvPr/>
        </p:nvSpPr>
        <p:spPr>
          <a:xfrm rot="-2466453">
            <a:off x="7551490" y="3763302"/>
            <a:ext cx="2739026" cy="1513064"/>
          </a:xfrm>
          <a:custGeom>
            <a:avLst/>
            <a:gdLst/>
            <a:ahLst/>
            <a:cxnLst/>
            <a:rect l="l" t="t" r="r" b="b"/>
            <a:pathLst>
              <a:path w="9006" h="4975" extrusionOk="0">
                <a:moveTo>
                  <a:pt x="6868" y="0"/>
                </a:moveTo>
                <a:cubicBezTo>
                  <a:pt x="6629" y="0"/>
                  <a:pt x="6391" y="48"/>
                  <a:pt x="6173" y="149"/>
                </a:cubicBezTo>
                <a:cubicBezTo>
                  <a:pt x="5605" y="411"/>
                  <a:pt x="5263" y="953"/>
                  <a:pt x="5033" y="1394"/>
                </a:cubicBezTo>
                <a:cubicBezTo>
                  <a:pt x="4989" y="1471"/>
                  <a:pt x="4948" y="1553"/>
                  <a:pt x="4910" y="1633"/>
                </a:cubicBezTo>
                <a:cubicBezTo>
                  <a:pt x="4730" y="1977"/>
                  <a:pt x="4565" y="2304"/>
                  <a:pt x="4321" y="2546"/>
                </a:cubicBezTo>
                <a:cubicBezTo>
                  <a:pt x="4149" y="2715"/>
                  <a:pt x="3890" y="2849"/>
                  <a:pt x="3655" y="2849"/>
                </a:cubicBezTo>
                <a:cubicBezTo>
                  <a:pt x="3571" y="2849"/>
                  <a:pt x="3490" y="2832"/>
                  <a:pt x="3417" y="2793"/>
                </a:cubicBezTo>
                <a:cubicBezTo>
                  <a:pt x="3146" y="2652"/>
                  <a:pt x="3019" y="2257"/>
                  <a:pt x="2893" y="1874"/>
                </a:cubicBezTo>
                <a:cubicBezTo>
                  <a:pt x="2731" y="1374"/>
                  <a:pt x="2463" y="776"/>
                  <a:pt x="1862" y="579"/>
                </a:cubicBezTo>
                <a:cubicBezTo>
                  <a:pt x="1753" y="543"/>
                  <a:pt x="1640" y="526"/>
                  <a:pt x="1525" y="526"/>
                </a:cubicBezTo>
                <a:cubicBezTo>
                  <a:pt x="1324" y="526"/>
                  <a:pt x="1119" y="580"/>
                  <a:pt x="925" y="685"/>
                </a:cubicBezTo>
                <a:cubicBezTo>
                  <a:pt x="549" y="894"/>
                  <a:pt x="272" y="1250"/>
                  <a:pt x="160" y="1668"/>
                </a:cubicBezTo>
                <a:cubicBezTo>
                  <a:pt x="1" y="2281"/>
                  <a:pt x="157" y="2884"/>
                  <a:pt x="348" y="3497"/>
                </a:cubicBezTo>
                <a:lnTo>
                  <a:pt x="1067" y="3273"/>
                </a:lnTo>
                <a:cubicBezTo>
                  <a:pt x="902" y="2749"/>
                  <a:pt x="778" y="2281"/>
                  <a:pt x="887" y="1859"/>
                </a:cubicBezTo>
                <a:cubicBezTo>
                  <a:pt x="949" y="1642"/>
                  <a:pt x="1093" y="1456"/>
                  <a:pt x="1288" y="1344"/>
                </a:cubicBezTo>
                <a:cubicBezTo>
                  <a:pt x="1349" y="1310"/>
                  <a:pt x="1432" y="1278"/>
                  <a:pt x="1523" y="1278"/>
                </a:cubicBezTo>
                <a:cubicBezTo>
                  <a:pt x="1559" y="1278"/>
                  <a:pt x="1595" y="1283"/>
                  <a:pt x="1632" y="1294"/>
                </a:cubicBezTo>
                <a:cubicBezTo>
                  <a:pt x="1912" y="1385"/>
                  <a:pt x="2071" y="1777"/>
                  <a:pt x="2180" y="2110"/>
                </a:cubicBezTo>
                <a:cubicBezTo>
                  <a:pt x="2336" y="2584"/>
                  <a:pt x="2530" y="3173"/>
                  <a:pt x="3066" y="3458"/>
                </a:cubicBezTo>
                <a:cubicBezTo>
                  <a:pt x="3256" y="3558"/>
                  <a:pt x="3455" y="3601"/>
                  <a:pt x="3652" y="3601"/>
                </a:cubicBezTo>
                <a:cubicBezTo>
                  <a:pt x="4109" y="3601"/>
                  <a:pt x="4557" y="3371"/>
                  <a:pt x="4851" y="3081"/>
                </a:cubicBezTo>
                <a:cubicBezTo>
                  <a:pt x="5180" y="2755"/>
                  <a:pt x="5384" y="2357"/>
                  <a:pt x="5578" y="1974"/>
                </a:cubicBezTo>
                <a:cubicBezTo>
                  <a:pt x="5619" y="1895"/>
                  <a:pt x="5658" y="1818"/>
                  <a:pt x="5696" y="1745"/>
                </a:cubicBezTo>
                <a:cubicBezTo>
                  <a:pt x="5875" y="1406"/>
                  <a:pt x="6126" y="1000"/>
                  <a:pt x="6491" y="832"/>
                </a:cubicBezTo>
                <a:cubicBezTo>
                  <a:pt x="6610" y="777"/>
                  <a:pt x="6741" y="751"/>
                  <a:pt x="6875" y="751"/>
                </a:cubicBezTo>
                <a:cubicBezTo>
                  <a:pt x="7243" y="751"/>
                  <a:pt x="7635" y="946"/>
                  <a:pt x="7866" y="1276"/>
                </a:cubicBezTo>
                <a:cubicBezTo>
                  <a:pt x="8169" y="1715"/>
                  <a:pt x="8216" y="2348"/>
                  <a:pt x="7993" y="2934"/>
                </a:cubicBezTo>
                <a:cubicBezTo>
                  <a:pt x="7792" y="3450"/>
                  <a:pt x="7395" y="3935"/>
                  <a:pt x="6815" y="4377"/>
                </a:cubicBezTo>
                <a:lnTo>
                  <a:pt x="7268" y="4975"/>
                </a:lnTo>
                <a:cubicBezTo>
                  <a:pt x="7963" y="4451"/>
                  <a:pt x="8443" y="3853"/>
                  <a:pt x="8690" y="3205"/>
                </a:cubicBezTo>
                <a:cubicBezTo>
                  <a:pt x="9006" y="2390"/>
                  <a:pt x="8926" y="1488"/>
                  <a:pt x="8481" y="850"/>
                </a:cubicBezTo>
                <a:cubicBezTo>
                  <a:pt x="8107" y="310"/>
                  <a:pt x="7479" y="0"/>
                  <a:pt x="6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 name="Google Shape;119;p11"/>
          <p:cNvGrpSpPr/>
          <p:nvPr/>
        </p:nvGrpSpPr>
        <p:grpSpPr>
          <a:xfrm>
            <a:off x="-4409" y="4180609"/>
            <a:ext cx="823287" cy="962883"/>
            <a:chOff x="-5288209" y="450959"/>
            <a:chExt cx="823287" cy="962883"/>
          </a:xfrm>
        </p:grpSpPr>
        <p:sp>
          <p:nvSpPr>
            <p:cNvPr id="120" name="Google Shape;120;p11"/>
            <p:cNvSpPr/>
            <p:nvPr/>
          </p:nvSpPr>
          <p:spPr>
            <a:xfrm>
              <a:off x="-4981038" y="450959"/>
              <a:ext cx="330896" cy="962883"/>
            </a:xfrm>
            <a:custGeom>
              <a:avLst/>
              <a:gdLst/>
              <a:ahLst/>
              <a:cxnLst/>
              <a:rect l="l" t="t" r="r" b="b"/>
              <a:pathLst>
                <a:path w="1088" h="3166" extrusionOk="0">
                  <a:moveTo>
                    <a:pt x="351" y="0"/>
                  </a:moveTo>
                  <a:cubicBezTo>
                    <a:pt x="142" y="1037"/>
                    <a:pt x="24" y="2091"/>
                    <a:pt x="1" y="3148"/>
                  </a:cubicBezTo>
                  <a:lnTo>
                    <a:pt x="752" y="3166"/>
                  </a:lnTo>
                  <a:cubicBezTo>
                    <a:pt x="775" y="2153"/>
                    <a:pt x="887" y="1143"/>
                    <a:pt x="1087" y="148"/>
                  </a:cubicBezTo>
                  <a:lnTo>
                    <a:pt x="3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a:off x="-5288209" y="737450"/>
              <a:ext cx="823287" cy="326334"/>
            </a:xfrm>
            <a:custGeom>
              <a:avLst/>
              <a:gdLst/>
              <a:ahLst/>
              <a:cxnLst/>
              <a:rect l="l" t="t" r="r" b="b"/>
              <a:pathLst>
                <a:path w="2707" h="1073" extrusionOk="0">
                  <a:moveTo>
                    <a:pt x="98" y="1"/>
                  </a:moveTo>
                  <a:lnTo>
                    <a:pt x="1" y="748"/>
                  </a:lnTo>
                  <a:cubicBezTo>
                    <a:pt x="516" y="816"/>
                    <a:pt x="916" y="863"/>
                    <a:pt x="1305" y="910"/>
                  </a:cubicBezTo>
                  <a:cubicBezTo>
                    <a:pt x="1694" y="958"/>
                    <a:pt x="2094" y="1005"/>
                    <a:pt x="2610" y="1072"/>
                  </a:cubicBezTo>
                  <a:lnTo>
                    <a:pt x="2707" y="327"/>
                  </a:lnTo>
                  <a:cubicBezTo>
                    <a:pt x="2189" y="260"/>
                    <a:pt x="1782" y="210"/>
                    <a:pt x="1396" y="163"/>
                  </a:cubicBezTo>
                  <a:cubicBezTo>
                    <a:pt x="1008" y="118"/>
                    <a:pt x="607" y="68"/>
                    <a:pt x="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 name="Google Shape;122;p11"/>
          <p:cNvSpPr/>
          <p:nvPr/>
        </p:nvSpPr>
        <p:spPr>
          <a:xfrm rot="-7379057">
            <a:off x="109491" y="-569485"/>
            <a:ext cx="889588" cy="2218951"/>
          </a:xfrm>
          <a:custGeom>
            <a:avLst/>
            <a:gdLst/>
            <a:ahLst/>
            <a:cxnLst/>
            <a:rect l="l" t="t" r="r" b="b"/>
            <a:pathLst>
              <a:path w="2925" h="7296" extrusionOk="0">
                <a:moveTo>
                  <a:pt x="2321" y="0"/>
                </a:moveTo>
                <a:cubicBezTo>
                  <a:pt x="1817" y="0"/>
                  <a:pt x="1398" y="95"/>
                  <a:pt x="1049" y="285"/>
                </a:cubicBezTo>
                <a:cubicBezTo>
                  <a:pt x="439" y="617"/>
                  <a:pt x="0" y="1371"/>
                  <a:pt x="312" y="2063"/>
                </a:cubicBezTo>
                <a:cubicBezTo>
                  <a:pt x="486" y="2443"/>
                  <a:pt x="834" y="2685"/>
                  <a:pt x="1143" y="2897"/>
                </a:cubicBezTo>
                <a:cubicBezTo>
                  <a:pt x="1417" y="3088"/>
                  <a:pt x="1676" y="3268"/>
                  <a:pt x="1699" y="3471"/>
                </a:cubicBezTo>
                <a:cubicBezTo>
                  <a:pt x="1717" y="3636"/>
                  <a:pt x="1573" y="3851"/>
                  <a:pt x="1269" y="4107"/>
                </a:cubicBezTo>
                <a:lnTo>
                  <a:pt x="1172" y="4186"/>
                </a:lnTo>
                <a:cubicBezTo>
                  <a:pt x="866" y="4439"/>
                  <a:pt x="518" y="4725"/>
                  <a:pt x="389" y="5164"/>
                </a:cubicBezTo>
                <a:cubicBezTo>
                  <a:pt x="215" y="5756"/>
                  <a:pt x="539" y="6439"/>
                  <a:pt x="1178" y="6825"/>
                </a:cubicBezTo>
                <a:cubicBezTo>
                  <a:pt x="1690" y="7131"/>
                  <a:pt x="2288" y="7219"/>
                  <a:pt x="2812" y="7296"/>
                </a:cubicBezTo>
                <a:lnTo>
                  <a:pt x="2924" y="6551"/>
                </a:lnTo>
                <a:cubicBezTo>
                  <a:pt x="2444" y="6480"/>
                  <a:pt x="1950" y="6409"/>
                  <a:pt x="1567" y="6177"/>
                </a:cubicBezTo>
                <a:cubicBezTo>
                  <a:pt x="1281" y="6006"/>
                  <a:pt x="1025" y="5667"/>
                  <a:pt x="1110" y="5376"/>
                </a:cubicBezTo>
                <a:cubicBezTo>
                  <a:pt x="1175" y="5158"/>
                  <a:pt x="1405" y="4967"/>
                  <a:pt x="1652" y="4763"/>
                </a:cubicBezTo>
                <a:lnTo>
                  <a:pt x="1752" y="4681"/>
                </a:lnTo>
                <a:cubicBezTo>
                  <a:pt x="1941" y="4522"/>
                  <a:pt x="2518" y="4036"/>
                  <a:pt x="2444" y="3382"/>
                </a:cubicBezTo>
                <a:cubicBezTo>
                  <a:pt x="2382" y="2844"/>
                  <a:pt x="1953" y="2543"/>
                  <a:pt x="1570" y="2278"/>
                </a:cubicBezTo>
                <a:cubicBezTo>
                  <a:pt x="1319" y="2107"/>
                  <a:pt x="1084" y="1942"/>
                  <a:pt x="998" y="1751"/>
                </a:cubicBezTo>
                <a:cubicBezTo>
                  <a:pt x="872" y="1471"/>
                  <a:pt x="1107" y="1109"/>
                  <a:pt x="1408" y="947"/>
                </a:cubicBezTo>
                <a:cubicBezTo>
                  <a:pt x="1645" y="818"/>
                  <a:pt x="1947" y="753"/>
                  <a:pt x="2320" y="753"/>
                </a:cubicBezTo>
                <a:cubicBezTo>
                  <a:pt x="2465" y="753"/>
                  <a:pt x="2621" y="763"/>
                  <a:pt x="2789" y="782"/>
                </a:cubicBezTo>
                <a:lnTo>
                  <a:pt x="2877" y="34"/>
                </a:lnTo>
                <a:cubicBezTo>
                  <a:pt x="2681" y="12"/>
                  <a:pt x="2496" y="0"/>
                  <a:pt x="23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a:off x="8295020" y="-186509"/>
            <a:ext cx="1241469" cy="1107042"/>
          </a:xfrm>
          <a:custGeom>
            <a:avLst/>
            <a:gdLst/>
            <a:ahLst/>
            <a:cxnLst/>
            <a:rect l="l" t="t" r="r" b="b"/>
            <a:pathLst>
              <a:path w="4082" h="3640" extrusionOk="0">
                <a:moveTo>
                  <a:pt x="1888" y="887"/>
                </a:moveTo>
                <a:lnTo>
                  <a:pt x="3095" y="1876"/>
                </a:lnTo>
                <a:lnTo>
                  <a:pt x="1072" y="2618"/>
                </a:lnTo>
                <a:lnTo>
                  <a:pt x="1888" y="887"/>
                </a:lnTo>
                <a:close/>
                <a:moveTo>
                  <a:pt x="1994" y="0"/>
                </a:moveTo>
                <a:lnTo>
                  <a:pt x="1414" y="130"/>
                </a:lnTo>
                <a:lnTo>
                  <a:pt x="0" y="3125"/>
                </a:lnTo>
                <a:lnTo>
                  <a:pt x="468" y="3640"/>
                </a:lnTo>
                <a:lnTo>
                  <a:pt x="3972" y="2356"/>
                </a:lnTo>
                <a:lnTo>
                  <a:pt x="4081" y="1711"/>
                </a:lnTo>
                <a:lnTo>
                  <a:pt x="199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9724957">
            <a:off x="-352617" y="1891754"/>
            <a:ext cx="930038" cy="2321444"/>
          </a:xfrm>
          <a:custGeom>
            <a:avLst/>
            <a:gdLst/>
            <a:ahLst/>
            <a:cxnLst/>
            <a:rect l="l" t="t" r="r" b="b"/>
            <a:pathLst>
              <a:path w="3058" h="7633" extrusionOk="0">
                <a:moveTo>
                  <a:pt x="1019" y="4143"/>
                </a:moveTo>
                <a:cubicBezTo>
                  <a:pt x="1052" y="4143"/>
                  <a:pt x="1084" y="4146"/>
                  <a:pt x="1117" y="4149"/>
                </a:cubicBezTo>
                <a:cubicBezTo>
                  <a:pt x="1028" y="4217"/>
                  <a:pt x="946" y="4255"/>
                  <a:pt x="872" y="4258"/>
                </a:cubicBezTo>
                <a:cubicBezTo>
                  <a:pt x="837" y="4258"/>
                  <a:pt x="802" y="4243"/>
                  <a:pt x="775" y="4217"/>
                </a:cubicBezTo>
                <a:cubicBezTo>
                  <a:pt x="846" y="4167"/>
                  <a:pt x="931" y="4143"/>
                  <a:pt x="1019" y="4143"/>
                </a:cubicBezTo>
                <a:close/>
                <a:moveTo>
                  <a:pt x="575" y="0"/>
                </a:moveTo>
                <a:lnTo>
                  <a:pt x="366" y="721"/>
                </a:lnTo>
                <a:cubicBezTo>
                  <a:pt x="1552" y="1063"/>
                  <a:pt x="2144" y="2388"/>
                  <a:pt x="1608" y="3501"/>
                </a:cubicBezTo>
                <a:cubicBezTo>
                  <a:pt x="1424" y="3430"/>
                  <a:pt x="1231" y="3392"/>
                  <a:pt x="1033" y="3392"/>
                </a:cubicBezTo>
                <a:cubicBezTo>
                  <a:pt x="1025" y="3392"/>
                  <a:pt x="1018" y="3392"/>
                  <a:pt x="1011" y="3392"/>
                </a:cubicBezTo>
                <a:cubicBezTo>
                  <a:pt x="554" y="3395"/>
                  <a:pt x="48" y="3669"/>
                  <a:pt x="12" y="4170"/>
                </a:cubicBezTo>
                <a:cubicBezTo>
                  <a:pt x="1" y="4382"/>
                  <a:pt x="80" y="4588"/>
                  <a:pt x="230" y="4738"/>
                </a:cubicBezTo>
                <a:cubicBezTo>
                  <a:pt x="402" y="4912"/>
                  <a:pt x="635" y="5009"/>
                  <a:pt x="880" y="5009"/>
                </a:cubicBezTo>
                <a:cubicBezTo>
                  <a:pt x="887" y="5009"/>
                  <a:pt x="894" y="5009"/>
                  <a:pt x="902" y="5009"/>
                </a:cubicBezTo>
                <a:cubicBezTo>
                  <a:pt x="1208" y="4994"/>
                  <a:pt x="1508" y="4844"/>
                  <a:pt x="1788" y="4552"/>
                </a:cubicBezTo>
                <a:cubicBezTo>
                  <a:pt x="1909" y="4705"/>
                  <a:pt x="1988" y="4882"/>
                  <a:pt x="2027" y="5074"/>
                </a:cubicBezTo>
                <a:cubicBezTo>
                  <a:pt x="2088" y="5403"/>
                  <a:pt x="2100" y="5880"/>
                  <a:pt x="1809" y="6260"/>
                </a:cubicBezTo>
                <a:cubicBezTo>
                  <a:pt x="1541" y="6614"/>
                  <a:pt x="1064" y="6823"/>
                  <a:pt x="395" y="6881"/>
                </a:cubicBezTo>
                <a:lnTo>
                  <a:pt x="460" y="7632"/>
                </a:lnTo>
                <a:cubicBezTo>
                  <a:pt x="1352" y="7553"/>
                  <a:pt x="2006" y="7247"/>
                  <a:pt x="2409" y="6717"/>
                </a:cubicBezTo>
                <a:cubicBezTo>
                  <a:pt x="2771" y="6243"/>
                  <a:pt x="2895" y="5627"/>
                  <a:pt x="2766" y="4938"/>
                </a:cubicBezTo>
                <a:cubicBezTo>
                  <a:pt x="2695" y="4552"/>
                  <a:pt x="2512" y="4202"/>
                  <a:pt x="2239" y="3922"/>
                </a:cubicBezTo>
                <a:cubicBezTo>
                  <a:pt x="3057" y="2382"/>
                  <a:pt x="2250" y="480"/>
                  <a:pt x="57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1"/>
          <p:cNvSpPr/>
          <p:nvPr/>
        </p:nvSpPr>
        <p:spPr>
          <a:xfrm>
            <a:off x="8617648" y="1673652"/>
            <a:ext cx="277977" cy="277673"/>
          </a:xfrm>
          <a:custGeom>
            <a:avLst/>
            <a:gdLst/>
            <a:ahLst/>
            <a:cxnLst/>
            <a:rect l="l" t="t" r="r" b="b"/>
            <a:pathLst>
              <a:path w="914" h="913" extrusionOk="0">
                <a:moveTo>
                  <a:pt x="457" y="0"/>
                </a:moveTo>
                <a:cubicBezTo>
                  <a:pt x="204" y="0"/>
                  <a:pt x="1" y="206"/>
                  <a:pt x="1" y="456"/>
                </a:cubicBezTo>
                <a:cubicBezTo>
                  <a:pt x="1" y="710"/>
                  <a:pt x="204" y="913"/>
                  <a:pt x="457" y="913"/>
                </a:cubicBezTo>
                <a:cubicBezTo>
                  <a:pt x="708" y="913"/>
                  <a:pt x="914" y="710"/>
                  <a:pt x="914" y="456"/>
                </a:cubicBezTo>
                <a:cubicBezTo>
                  <a:pt x="914" y="206"/>
                  <a:pt x="708" y="0"/>
                  <a:pt x="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1"/>
          <p:cNvSpPr/>
          <p:nvPr/>
        </p:nvSpPr>
        <p:spPr>
          <a:xfrm>
            <a:off x="8726223" y="1228406"/>
            <a:ext cx="277977" cy="277977"/>
          </a:xfrm>
          <a:custGeom>
            <a:avLst/>
            <a:gdLst/>
            <a:ahLst/>
            <a:cxnLst/>
            <a:rect l="l" t="t" r="r" b="b"/>
            <a:pathLst>
              <a:path w="914" h="914" extrusionOk="0">
                <a:moveTo>
                  <a:pt x="457" y="1"/>
                </a:moveTo>
                <a:cubicBezTo>
                  <a:pt x="203" y="1"/>
                  <a:pt x="0" y="204"/>
                  <a:pt x="0" y="457"/>
                </a:cubicBezTo>
                <a:cubicBezTo>
                  <a:pt x="0" y="707"/>
                  <a:pt x="203" y="913"/>
                  <a:pt x="457" y="913"/>
                </a:cubicBezTo>
                <a:cubicBezTo>
                  <a:pt x="707" y="913"/>
                  <a:pt x="913" y="707"/>
                  <a:pt x="913" y="457"/>
                </a:cubicBezTo>
                <a:cubicBezTo>
                  <a:pt x="913" y="204"/>
                  <a:pt x="707" y="1"/>
                  <a:pt x="4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1"/>
          <p:cNvSpPr/>
          <p:nvPr/>
        </p:nvSpPr>
        <p:spPr>
          <a:xfrm rot="1267248" flipH="1">
            <a:off x="7226609" y="-825413"/>
            <a:ext cx="974747" cy="1540739"/>
          </a:xfrm>
          <a:custGeom>
            <a:avLst/>
            <a:gdLst/>
            <a:ahLst/>
            <a:cxnLst/>
            <a:rect l="l" t="t" r="r" b="b"/>
            <a:pathLst>
              <a:path w="3205" h="5066" extrusionOk="0">
                <a:moveTo>
                  <a:pt x="2149" y="2574"/>
                </a:moveTo>
                <a:cubicBezTo>
                  <a:pt x="2224" y="2574"/>
                  <a:pt x="2295" y="2607"/>
                  <a:pt x="2312" y="2639"/>
                </a:cubicBezTo>
                <a:cubicBezTo>
                  <a:pt x="2342" y="2698"/>
                  <a:pt x="2283" y="2842"/>
                  <a:pt x="2165" y="2943"/>
                </a:cubicBezTo>
                <a:cubicBezTo>
                  <a:pt x="2009" y="3069"/>
                  <a:pt x="1816" y="3136"/>
                  <a:pt x="1620" y="3136"/>
                </a:cubicBezTo>
                <a:cubicBezTo>
                  <a:pt x="1564" y="3136"/>
                  <a:pt x="1508" y="3130"/>
                  <a:pt x="1453" y="3119"/>
                </a:cubicBezTo>
                <a:cubicBezTo>
                  <a:pt x="1526" y="3010"/>
                  <a:pt x="1615" y="2910"/>
                  <a:pt x="1709" y="2819"/>
                </a:cubicBezTo>
                <a:cubicBezTo>
                  <a:pt x="1856" y="2677"/>
                  <a:pt x="1991" y="2595"/>
                  <a:pt x="2109" y="2577"/>
                </a:cubicBezTo>
                <a:cubicBezTo>
                  <a:pt x="2123" y="2575"/>
                  <a:pt x="2136" y="2574"/>
                  <a:pt x="2149" y="2574"/>
                </a:cubicBezTo>
                <a:close/>
                <a:moveTo>
                  <a:pt x="2542" y="1"/>
                </a:moveTo>
                <a:cubicBezTo>
                  <a:pt x="1874" y="98"/>
                  <a:pt x="1249" y="395"/>
                  <a:pt x="755" y="855"/>
                </a:cubicBezTo>
                <a:cubicBezTo>
                  <a:pt x="340" y="1241"/>
                  <a:pt x="95" y="1682"/>
                  <a:pt x="45" y="2133"/>
                </a:cubicBezTo>
                <a:cubicBezTo>
                  <a:pt x="1" y="2595"/>
                  <a:pt x="157" y="3051"/>
                  <a:pt x="472" y="3390"/>
                </a:cubicBezTo>
                <a:cubicBezTo>
                  <a:pt x="278" y="3926"/>
                  <a:pt x="242" y="4509"/>
                  <a:pt x="372" y="5066"/>
                </a:cubicBezTo>
                <a:lnTo>
                  <a:pt x="1099" y="4892"/>
                </a:lnTo>
                <a:cubicBezTo>
                  <a:pt x="1017" y="4536"/>
                  <a:pt x="1023" y="4164"/>
                  <a:pt x="1123" y="3811"/>
                </a:cubicBezTo>
                <a:cubicBezTo>
                  <a:pt x="1282" y="3862"/>
                  <a:pt x="1448" y="3887"/>
                  <a:pt x="1615" y="3887"/>
                </a:cubicBezTo>
                <a:cubicBezTo>
                  <a:pt x="1988" y="3887"/>
                  <a:pt x="2361" y="3761"/>
                  <a:pt x="2648" y="3517"/>
                </a:cubicBezTo>
                <a:cubicBezTo>
                  <a:pt x="2963" y="3249"/>
                  <a:pt x="3205" y="2757"/>
                  <a:pt x="2987" y="2312"/>
                </a:cubicBezTo>
                <a:cubicBezTo>
                  <a:pt x="2840" y="2012"/>
                  <a:pt x="2510" y="1823"/>
                  <a:pt x="2150" y="1823"/>
                </a:cubicBezTo>
                <a:cubicBezTo>
                  <a:pt x="2098" y="1823"/>
                  <a:pt x="2045" y="1827"/>
                  <a:pt x="1991" y="1835"/>
                </a:cubicBezTo>
                <a:cubicBezTo>
                  <a:pt x="1715" y="1880"/>
                  <a:pt x="1453" y="2024"/>
                  <a:pt x="1188" y="2277"/>
                </a:cubicBezTo>
                <a:cubicBezTo>
                  <a:pt x="1070" y="2392"/>
                  <a:pt x="964" y="2516"/>
                  <a:pt x="867" y="2645"/>
                </a:cubicBezTo>
                <a:cubicBezTo>
                  <a:pt x="802" y="2513"/>
                  <a:pt x="778" y="2362"/>
                  <a:pt x="793" y="2215"/>
                </a:cubicBezTo>
                <a:cubicBezTo>
                  <a:pt x="828" y="1874"/>
                  <a:pt x="1070" y="1585"/>
                  <a:pt x="1264" y="1405"/>
                </a:cubicBezTo>
                <a:cubicBezTo>
                  <a:pt x="1650" y="1049"/>
                  <a:pt x="2130" y="819"/>
                  <a:pt x="2648" y="746"/>
                </a:cubicBezTo>
                <a:lnTo>
                  <a:pt x="254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1"/>
          <p:cNvSpPr/>
          <p:nvPr/>
        </p:nvSpPr>
        <p:spPr>
          <a:xfrm rot="411890">
            <a:off x="1024151" y="4697028"/>
            <a:ext cx="817212" cy="833331"/>
          </a:xfrm>
          <a:custGeom>
            <a:avLst/>
            <a:gdLst/>
            <a:ahLst/>
            <a:cxnLst/>
            <a:rect l="l" t="t" r="r" b="b"/>
            <a:pathLst>
              <a:path w="2687" h="2740" extrusionOk="0">
                <a:moveTo>
                  <a:pt x="136" y="1"/>
                </a:moveTo>
                <a:lnTo>
                  <a:pt x="1" y="740"/>
                </a:lnTo>
                <a:cubicBezTo>
                  <a:pt x="976" y="917"/>
                  <a:pt x="1794" y="1759"/>
                  <a:pt x="1944" y="2739"/>
                </a:cubicBezTo>
                <a:lnTo>
                  <a:pt x="2686" y="2627"/>
                </a:lnTo>
                <a:cubicBezTo>
                  <a:pt x="2489" y="1338"/>
                  <a:pt x="1417" y="234"/>
                  <a:pt x="1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1"/>
          <p:cNvSpPr/>
          <p:nvPr/>
        </p:nvSpPr>
        <p:spPr>
          <a:xfrm>
            <a:off x="248273" y="1713081"/>
            <a:ext cx="277977" cy="277977"/>
          </a:xfrm>
          <a:custGeom>
            <a:avLst/>
            <a:gdLst/>
            <a:ahLst/>
            <a:cxnLst/>
            <a:rect l="l" t="t" r="r" b="b"/>
            <a:pathLst>
              <a:path w="914" h="914" extrusionOk="0">
                <a:moveTo>
                  <a:pt x="457" y="1"/>
                </a:moveTo>
                <a:cubicBezTo>
                  <a:pt x="203" y="1"/>
                  <a:pt x="0" y="204"/>
                  <a:pt x="0" y="457"/>
                </a:cubicBezTo>
                <a:cubicBezTo>
                  <a:pt x="0" y="707"/>
                  <a:pt x="203" y="913"/>
                  <a:pt x="457" y="913"/>
                </a:cubicBezTo>
                <a:cubicBezTo>
                  <a:pt x="707" y="913"/>
                  <a:pt x="913" y="707"/>
                  <a:pt x="913" y="457"/>
                </a:cubicBezTo>
                <a:cubicBezTo>
                  <a:pt x="913" y="204"/>
                  <a:pt x="707" y="1"/>
                  <a:pt x="4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1"/>
          <p:cNvSpPr/>
          <p:nvPr/>
        </p:nvSpPr>
        <p:spPr>
          <a:xfrm rot="1103416">
            <a:off x="8522403" y="2207487"/>
            <a:ext cx="1111907" cy="883504"/>
          </a:xfrm>
          <a:custGeom>
            <a:avLst/>
            <a:gdLst/>
            <a:ahLst/>
            <a:cxnLst/>
            <a:rect l="l" t="t" r="r" b="b"/>
            <a:pathLst>
              <a:path w="3656" h="2905" extrusionOk="0">
                <a:moveTo>
                  <a:pt x="2963" y="1"/>
                </a:moveTo>
                <a:cubicBezTo>
                  <a:pt x="2468" y="1184"/>
                  <a:pt x="1279" y="2050"/>
                  <a:pt x="1" y="2153"/>
                </a:cubicBezTo>
                <a:lnTo>
                  <a:pt x="63" y="2904"/>
                </a:lnTo>
                <a:cubicBezTo>
                  <a:pt x="1612" y="2777"/>
                  <a:pt x="3057" y="1726"/>
                  <a:pt x="3655" y="289"/>
                </a:cubicBezTo>
                <a:lnTo>
                  <a:pt x="296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3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CUSTOM_3">
    <p:spTree>
      <p:nvGrpSpPr>
        <p:cNvPr id="1" name="Shape 175"/>
        <p:cNvGrpSpPr/>
        <p:nvPr/>
      </p:nvGrpSpPr>
      <p:grpSpPr>
        <a:xfrm>
          <a:off x="0" y="0"/>
          <a:ext cx="0" cy="0"/>
          <a:chOff x="0" y="0"/>
          <a:chExt cx="0" cy="0"/>
        </a:xfrm>
      </p:grpSpPr>
      <p:sp>
        <p:nvSpPr>
          <p:cNvPr id="176" name="Google Shape;176;p16"/>
          <p:cNvSpPr txBox="1">
            <a:spLocks noGrp="1"/>
          </p:cNvSpPr>
          <p:nvPr>
            <p:ph type="title"/>
          </p:nvPr>
        </p:nvSpPr>
        <p:spPr>
          <a:xfrm>
            <a:off x="747000" y="445025"/>
            <a:ext cx="7650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77" name="Google Shape;177;p16"/>
          <p:cNvSpPr txBox="1">
            <a:spLocks noGrp="1"/>
          </p:cNvSpPr>
          <p:nvPr>
            <p:ph type="subTitle" idx="1"/>
          </p:nvPr>
        </p:nvSpPr>
        <p:spPr>
          <a:xfrm>
            <a:off x="877050" y="2782800"/>
            <a:ext cx="2114400" cy="399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600"/>
              <a:buFont typeface="Montserrat Black"/>
              <a:buNone/>
              <a:defRPr sz="1600">
                <a:solidFill>
                  <a:schemeClr val="dk1"/>
                </a:solidFill>
                <a:latin typeface="Montserrat Black"/>
                <a:ea typeface="Montserrat Black"/>
                <a:cs typeface="Montserrat Black"/>
                <a:sym typeface="Montserrat Black"/>
              </a:defRPr>
            </a:lvl1pPr>
            <a:lvl2pPr lvl="1" algn="ctr" rtl="0">
              <a:lnSpc>
                <a:spcPct val="100000"/>
              </a:lnSpc>
              <a:spcBef>
                <a:spcPts val="1600"/>
              </a:spcBef>
              <a:spcAft>
                <a:spcPts val="0"/>
              </a:spcAft>
              <a:buClr>
                <a:schemeClr val="dk1"/>
              </a:buClr>
              <a:buSzPts val="1400"/>
              <a:buFont typeface="Montserrat Black"/>
              <a:buNone/>
              <a:defRPr>
                <a:solidFill>
                  <a:schemeClr val="dk1"/>
                </a:solidFill>
                <a:latin typeface="Montserrat Black"/>
                <a:ea typeface="Montserrat Black"/>
                <a:cs typeface="Montserrat Black"/>
                <a:sym typeface="Montserrat Black"/>
              </a:defRPr>
            </a:lvl2pPr>
            <a:lvl3pPr lvl="2" algn="ctr" rtl="0">
              <a:lnSpc>
                <a:spcPct val="100000"/>
              </a:lnSpc>
              <a:spcBef>
                <a:spcPts val="1600"/>
              </a:spcBef>
              <a:spcAft>
                <a:spcPts val="0"/>
              </a:spcAft>
              <a:buClr>
                <a:schemeClr val="dk1"/>
              </a:buClr>
              <a:buSzPts val="1400"/>
              <a:buFont typeface="Montserrat Black"/>
              <a:buNone/>
              <a:defRPr>
                <a:solidFill>
                  <a:schemeClr val="dk1"/>
                </a:solidFill>
                <a:latin typeface="Montserrat Black"/>
                <a:ea typeface="Montserrat Black"/>
                <a:cs typeface="Montserrat Black"/>
                <a:sym typeface="Montserrat Black"/>
              </a:defRPr>
            </a:lvl3pPr>
            <a:lvl4pPr lvl="3" algn="ctr" rtl="0">
              <a:lnSpc>
                <a:spcPct val="100000"/>
              </a:lnSpc>
              <a:spcBef>
                <a:spcPts val="1600"/>
              </a:spcBef>
              <a:spcAft>
                <a:spcPts val="0"/>
              </a:spcAft>
              <a:buClr>
                <a:schemeClr val="dk1"/>
              </a:buClr>
              <a:buSzPts val="1400"/>
              <a:buFont typeface="Montserrat Black"/>
              <a:buNone/>
              <a:defRPr>
                <a:solidFill>
                  <a:schemeClr val="dk1"/>
                </a:solidFill>
                <a:latin typeface="Montserrat Black"/>
                <a:ea typeface="Montserrat Black"/>
                <a:cs typeface="Montserrat Black"/>
                <a:sym typeface="Montserrat Black"/>
              </a:defRPr>
            </a:lvl4pPr>
            <a:lvl5pPr lvl="4" algn="ctr" rtl="0">
              <a:lnSpc>
                <a:spcPct val="100000"/>
              </a:lnSpc>
              <a:spcBef>
                <a:spcPts val="1600"/>
              </a:spcBef>
              <a:spcAft>
                <a:spcPts val="0"/>
              </a:spcAft>
              <a:buClr>
                <a:schemeClr val="dk1"/>
              </a:buClr>
              <a:buSzPts val="1400"/>
              <a:buFont typeface="Montserrat Black"/>
              <a:buNone/>
              <a:defRPr>
                <a:solidFill>
                  <a:schemeClr val="dk1"/>
                </a:solidFill>
                <a:latin typeface="Montserrat Black"/>
                <a:ea typeface="Montserrat Black"/>
                <a:cs typeface="Montserrat Black"/>
                <a:sym typeface="Montserrat Black"/>
              </a:defRPr>
            </a:lvl5pPr>
            <a:lvl6pPr lvl="5" algn="ctr" rtl="0">
              <a:lnSpc>
                <a:spcPct val="100000"/>
              </a:lnSpc>
              <a:spcBef>
                <a:spcPts val="1600"/>
              </a:spcBef>
              <a:spcAft>
                <a:spcPts val="0"/>
              </a:spcAft>
              <a:buClr>
                <a:schemeClr val="dk1"/>
              </a:buClr>
              <a:buSzPts val="1400"/>
              <a:buFont typeface="Montserrat Black"/>
              <a:buNone/>
              <a:defRPr>
                <a:solidFill>
                  <a:schemeClr val="dk1"/>
                </a:solidFill>
                <a:latin typeface="Montserrat Black"/>
                <a:ea typeface="Montserrat Black"/>
                <a:cs typeface="Montserrat Black"/>
                <a:sym typeface="Montserrat Black"/>
              </a:defRPr>
            </a:lvl6pPr>
            <a:lvl7pPr lvl="6" algn="ctr" rtl="0">
              <a:lnSpc>
                <a:spcPct val="100000"/>
              </a:lnSpc>
              <a:spcBef>
                <a:spcPts val="1600"/>
              </a:spcBef>
              <a:spcAft>
                <a:spcPts val="0"/>
              </a:spcAft>
              <a:buClr>
                <a:schemeClr val="dk1"/>
              </a:buClr>
              <a:buSzPts val="1400"/>
              <a:buFont typeface="Montserrat Black"/>
              <a:buNone/>
              <a:defRPr>
                <a:solidFill>
                  <a:schemeClr val="dk1"/>
                </a:solidFill>
                <a:latin typeface="Montserrat Black"/>
                <a:ea typeface="Montserrat Black"/>
                <a:cs typeface="Montserrat Black"/>
                <a:sym typeface="Montserrat Black"/>
              </a:defRPr>
            </a:lvl7pPr>
            <a:lvl8pPr lvl="7" algn="ctr" rtl="0">
              <a:lnSpc>
                <a:spcPct val="100000"/>
              </a:lnSpc>
              <a:spcBef>
                <a:spcPts val="1600"/>
              </a:spcBef>
              <a:spcAft>
                <a:spcPts val="0"/>
              </a:spcAft>
              <a:buClr>
                <a:schemeClr val="dk1"/>
              </a:buClr>
              <a:buSzPts val="1400"/>
              <a:buFont typeface="Montserrat Black"/>
              <a:buNone/>
              <a:defRPr>
                <a:solidFill>
                  <a:schemeClr val="dk1"/>
                </a:solidFill>
                <a:latin typeface="Montserrat Black"/>
                <a:ea typeface="Montserrat Black"/>
                <a:cs typeface="Montserrat Black"/>
                <a:sym typeface="Montserrat Black"/>
              </a:defRPr>
            </a:lvl8pPr>
            <a:lvl9pPr lvl="8" algn="ctr" rtl="0">
              <a:lnSpc>
                <a:spcPct val="100000"/>
              </a:lnSpc>
              <a:spcBef>
                <a:spcPts val="1600"/>
              </a:spcBef>
              <a:spcAft>
                <a:spcPts val="1600"/>
              </a:spcAft>
              <a:buClr>
                <a:schemeClr val="dk1"/>
              </a:buClr>
              <a:buSzPts val="1400"/>
              <a:buFont typeface="Montserrat Black"/>
              <a:buNone/>
              <a:defRPr>
                <a:solidFill>
                  <a:schemeClr val="dk1"/>
                </a:solidFill>
                <a:latin typeface="Montserrat Black"/>
                <a:ea typeface="Montserrat Black"/>
                <a:cs typeface="Montserrat Black"/>
                <a:sym typeface="Montserrat Black"/>
              </a:defRPr>
            </a:lvl9pPr>
          </a:lstStyle>
          <a:p>
            <a:endParaRPr/>
          </a:p>
        </p:txBody>
      </p:sp>
      <p:sp>
        <p:nvSpPr>
          <p:cNvPr id="178" name="Google Shape;178;p16"/>
          <p:cNvSpPr txBox="1">
            <a:spLocks noGrp="1"/>
          </p:cNvSpPr>
          <p:nvPr>
            <p:ph type="subTitle" idx="2"/>
          </p:nvPr>
        </p:nvSpPr>
        <p:spPr>
          <a:xfrm>
            <a:off x="877050" y="3152800"/>
            <a:ext cx="2114400" cy="69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9" name="Google Shape;179;p16"/>
          <p:cNvSpPr txBox="1">
            <a:spLocks noGrp="1"/>
          </p:cNvSpPr>
          <p:nvPr>
            <p:ph type="subTitle" idx="3"/>
          </p:nvPr>
        </p:nvSpPr>
        <p:spPr>
          <a:xfrm>
            <a:off x="3514800" y="2782800"/>
            <a:ext cx="2114400" cy="399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600"/>
              <a:buFont typeface="Montserrat Black"/>
              <a:buNone/>
              <a:defRPr sz="1600">
                <a:solidFill>
                  <a:schemeClr val="dk1"/>
                </a:solidFill>
                <a:latin typeface="Montserrat Black"/>
                <a:ea typeface="Montserrat Black"/>
                <a:cs typeface="Montserrat Black"/>
                <a:sym typeface="Montserrat Black"/>
              </a:defRPr>
            </a:lvl1pPr>
            <a:lvl2pPr lvl="1" algn="ctr" rtl="0">
              <a:lnSpc>
                <a:spcPct val="100000"/>
              </a:lnSpc>
              <a:spcBef>
                <a:spcPts val="1600"/>
              </a:spcBef>
              <a:spcAft>
                <a:spcPts val="0"/>
              </a:spcAft>
              <a:buClr>
                <a:schemeClr val="dk1"/>
              </a:buClr>
              <a:buSzPts val="1400"/>
              <a:buFont typeface="Montserrat Black"/>
              <a:buNone/>
              <a:defRPr>
                <a:solidFill>
                  <a:schemeClr val="dk1"/>
                </a:solidFill>
                <a:latin typeface="Montserrat Black"/>
                <a:ea typeface="Montserrat Black"/>
                <a:cs typeface="Montserrat Black"/>
                <a:sym typeface="Montserrat Black"/>
              </a:defRPr>
            </a:lvl2pPr>
            <a:lvl3pPr lvl="2" algn="ctr" rtl="0">
              <a:lnSpc>
                <a:spcPct val="100000"/>
              </a:lnSpc>
              <a:spcBef>
                <a:spcPts val="1600"/>
              </a:spcBef>
              <a:spcAft>
                <a:spcPts val="0"/>
              </a:spcAft>
              <a:buClr>
                <a:schemeClr val="dk1"/>
              </a:buClr>
              <a:buSzPts val="1400"/>
              <a:buFont typeface="Montserrat Black"/>
              <a:buNone/>
              <a:defRPr>
                <a:solidFill>
                  <a:schemeClr val="dk1"/>
                </a:solidFill>
                <a:latin typeface="Montserrat Black"/>
                <a:ea typeface="Montserrat Black"/>
                <a:cs typeface="Montserrat Black"/>
                <a:sym typeface="Montserrat Black"/>
              </a:defRPr>
            </a:lvl3pPr>
            <a:lvl4pPr lvl="3" algn="ctr" rtl="0">
              <a:lnSpc>
                <a:spcPct val="100000"/>
              </a:lnSpc>
              <a:spcBef>
                <a:spcPts val="1600"/>
              </a:spcBef>
              <a:spcAft>
                <a:spcPts val="0"/>
              </a:spcAft>
              <a:buClr>
                <a:schemeClr val="dk1"/>
              </a:buClr>
              <a:buSzPts val="1400"/>
              <a:buFont typeface="Montserrat Black"/>
              <a:buNone/>
              <a:defRPr>
                <a:solidFill>
                  <a:schemeClr val="dk1"/>
                </a:solidFill>
                <a:latin typeface="Montserrat Black"/>
                <a:ea typeface="Montserrat Black"/>
                <a:cs typeface="Montserrat Black"/>
                <a:sym typeface="Montserrat Black"/>
              </a:defRPr>
            </a:lvl4pPr>
            <a:lvl5pPr lvl="4" algn="ctr" rtl="0">
              <a:lnSpc>
                <a:spcPct val="100000"/>
              </a:lnSpc>
              <a:spcBef>
                <a:spcPts val="1600"/>
              </a:spcBef>
              <a:spcAft>
                <a:spcPts val="0"/>
              </a:spcAft>
              <a:buClr>
                <a:schemeClr val="dk1"/>
              </a:buClr>
              <a:buSzPts val="1400"/>
              <a:buFont typeface="Montserrat Black"/>
              <a:buNone/>
              <a:defRPr>
                <a:solidFill>
                  <a:schemeClr val="dk1"/>
                </a:solidFill>
                <a:latin typeface="Montserrat Black"/>
                <a:ea typeface="Montserrat Black"/>
                <a:cs typeface="Montserrat Black"/>
                <a:sym typeface="Montserrat Black"/>
              </a:defRPr>
            </a:lvl5pPr>
            <a:lvl6pPr lvl="5" algn="ctr" rtl="0">
              <a:lnSpc>
                <a:spcPct val="100000"/>
              </a:lnSpc>
              <a:spcBef>
                <a:spcPts val="1600"/>
              </a:spcBef>
              <a:spcAft>
                <a:spcPts val="0"/>
              </a:spcAft>
              <a:buClr>
                <a:schemeClr val="dk1"/>
              </a:buClr>
              <a:buSzPts val="1400"/>
              <a:buFont typeface="Montserrat Black"/>
              <a:buNone/>
              <a:defRPr>
                <a:solidFill>
                  <a:schemeClr val="dk1"/>
                </a:solidFill>
                <a:latin typeface="Montserrat Black"/>
                <a:ea typeface="Montserrat Black"/>
                <a:cs typeface="Montserrat Black"/>
                <a:sym typeface="Montserrat Black"/>
              </a:defRPr>
            </a:lvl6pPr>
            <a:lvl7pPr lvl="6" algn="ctr" rtl="0">
              <a:lnSpc>
                <a:spcPct val="100000"/>
              </a:lnSpc>
              <a:spcBef>
                <a:spcPts val="1600"/>
              </a:spcBef>
              <a:spcAft>
                <a:spcPts val="0"/>
              </a:spcAft>
              <a:buClr>
                <a:schemeClr val="dk1"/>
              </a:buClr>
              <a:buSzPts val="1400"/>
              <a:buFont typeface="Montserrat Black"/>
              <a:buNone/>
              <a:defRPr>
                <a:solidFill>
                  <a:schemeClr val="dk1"/>
                </a:solidFill>
                <a:latin typeface="Montserrat Black"/>
                <a:ea typeface="Montserrat Black"/>
                <a:cs typeface="Montserrat Black"/>
                <a:sym typeface="Montserrat Black"/>
              </a:defRPr>
            </a:lvl7pPr>
            <a:lvl8pPr lvl="7" algn="ctr" rtl="0">
              <a:lnSpc>
                <a:spcPct val="100000"/>
              </a:lnSpc>
              <a:spcBef>
                <a:spcPts val="1600"/>
              </a:spcBef>
              <a:spcAft>
                <a:spcPts val="0"/>
              </a:spcAft>
              <a:buClr>
                <a:schemeClr val="dk1"/>
              </a:buClr>
              <a:buSzPts val="1400"/>
              <a:buFont typeface="Montserrat Black"/>
              <a:buNone/>
              <a:defRPr>
                <a:solidFill>
                  <a:schemeClr val="dk1"/>
                </a:solidFill>
                <a:latin typeface="Montserrat Black"/>
                <a:ea typeface="Montserrat Black"/>
                <a:cs typeface="Montserrat Black"/>
                <a:sym typeface="Montserrat Black"/>
              </a:defRPr>
            </a:lvl8pPr>
            <a:lvl9pPr lvl="8" algn="ctr" rtl="0">
              <a:lnSpc>
                <a:spcPct val="100000"/>
              </a:lnSpc>
              <a:spcBef>
                <a:spcPts val="1600"/>
              </a:spcBef>
              <a:spcAft>
                <a:spcPts val="1600"/>
              </a:spcAft>
              <a:buClr>
                <a:schemeClr val="dk1"/>
              </a:buClr>
              <a:buSzPts val="1400"/>
              <a:buFont typeface="Montserrat Black"/>
              <a:buNone/>
              <a:defRPr>
                <a:solidFill>
                  <a:schemeClr val="dk1"/>
                </a:solidFill>
                <a:latin typeface="Montserrat Black"/>
                <a:ea typeface="Montserrat Black"/>
                <a:cs typeface="Montserrat Black"/>
                <a:sym typeface="Montserrat Black"/>
              </a:defRPr>
            </a:lvl9pPr>
          </a:lstStyle>
          <a:p>
            <a:endParaRPr/>
          </a:p>
        </p:txBody>
      </p:sp>
      <p:sp>
        <p:nvSpPr>
          <p:cNvPr id="180" name="Google Shape;180;p16"/>
          <p:cNvSpPr txBox="1">
            <a:spLocks noGrp="1"/>
          </p:cNvSpPr>
          <p:nvPr>
            <p:ph type="subTitle" idx="4"/>
          </p:nvPr>
        </p:nvSpPr>
        <p:spPr>
          <a:xfrm>
            <a:off x="3514800" y="3152800"/>
            <a:ext cx="2114400" cy="69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1" name="Google Shape;181;p16"/>
          <p:cNvSpPr txBox="1">
            <a:spLocks noGrp="1"/>
          </p:cNvSpPr>
          <p:nvPr>
            <p:ph type="subTitle" idx="5"/>
          </p:nvPr>
        </p:nvSpPr>
        <p:spPr>
          <a:xfrm>
            <a:off x="6152550" y="2782800"/>
            <a:ext cx="2114400" cy="399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600"/>
              <a:buFont typeface="Montserrat Black"/>
              <a:buNone/>
              <a:defRPr sz="1600">
                <a:solidFill>
                  <a:schemeClr val="dk1"/>
                </a:solidFill>
                <a:latin typeface="Montserrat Black"/>
                <a:ea typeface="Montserrat Black"/>
                <a:cs typeface="Montserrat Black"/>
                <a:sym typeface="Montserrat Black"/>
              </a:defRPr>
            </a:lvl1pPr>
            <a:lvl2pPr lvl="1" algn="ctr" rtl="0">
              <a:lnSpc>
                <a:spcPct val="100000"/>
              </a:lnSpc>
              <a:spcBef>
                <a:spcPts val="1600"/>
              </a:spcBef>
              <a:spcAft>
                <a:spcPts val="0"/>
              </a:spcAft>
              <a:buClr>
                <a:schemeClr val="dk1"/>
              </a:buClr>
              <a:buSzPts val="1400"/>
              <a:buFont typeface="Montserrat Black"/>
              <a:buNone/>
              <a:defRPr>
                <a:solidFill>
                  <a:schemeClr val="dk1"/>
                </a:solidFill>
                <a:latin typeface="Montserrat Black"/>
                <a:ea typeface="Montserrat Black"/>
                <a:cs typeface="Montserrat Black"/>
                <a:sym typeface="Montserrat Black"/>
              </a:defRPr>
            </a:lvl2pPr>
            <a:lvl3pPr lvl="2" algn="ctr" rtl="0">
              <a:lnSpc>
                <a:spcPct val="100000"/>
              </a:lnSpc>
              <a:spcBef>
                <a:spcPts val="1600"/>
              </a:spcBef>
              <a:spcAft>
                <a:spcPts val="0"/>
              </a:spcAft>
              <a:buClr>
                <a:schemeClr val="dk1"/>
              </a:buClr>
              <a:buSzPts val="1400"/>
              <a:buFont typeface="Montserrat Black"/>
              <a:buNone/>
              <a:defRPr>
                <a:solidFill>
                  <a:schemeClr val="dk1"/>
                </a:solidFill>
                <a:latin typeface="Montserrat Black"/>
                <a:ea typeface="Montserrat Black"/>
                <a:cs typeface="Montserrat Black"/>
                <a:sym typeface="Montserrat Black"/>
              </a:defRPr>
            </a:lvl3pPr>
            <a:lvl4pPr lvl="3" algn="ctr" rtl="0">
              <a:lnSpc>
                <a:spcPct val="100000"/>
              </a:lnSpc>
              <a:spcBef>
                <a:spcPts val="1600"/>
              </a:spcBef>
              <a:spcAft>
                <a:spcPts val="0"/>
              </a:spcAft>
              <a:buClr>
                <a:schemeClr val="dk1"/>
              </a:buClr>
              <a:buSzPts val="1400"/>
              <a:buFont typeface="Montserrat Black"/>
              <a:buNone/>
              <a:defRPr>
                <a:solidFill>
                  <a:schemeClr val="dk1"/>
                </a:solidFill>
                <a:latin typeface="Montserrat Black"/>
                <a:ea typeface="Montserrat Black"/>
                <a:cs typeface="Montserrat Black"/>
                <a:sym typeface="Montserrat Black"/>
              </a:defRPr>
            </a:lvl4pPr>
            <a:lvl5pPr lvl="4" algn="ctr" rtl="0">
              <a:lnSpc>
                <a:spcPct val="100000"/>
              </a:lnSpc>
              <a:spcBef>
                <a:spcPts val="1600"/>
              </a:spcBef>
              <a:spcAft>
                <a:spcPts val="0"/>
              </a:spcAft>
              <a:buClr>
                <a:schemeClr val="dk1"/>
              </a:buClr>
              <a:buSzPts val="1400"/>
              <a:buFont typeface="Montserrat Black"/>
              <a:buNone/>
              <a:defRPr>
                <a:solidFill>
                  <a:schemeClr val="dk1"/>
                </a:solidFill>
                <a:latin typeface="Montserrat Black"/>
                <a:ea typeface="Montserrat Black"/>
                <a:cs typeface="Montserrat Black"/>
                <a:sym typeface="Montserrat Black"/>
              </a:defRPr>
            </a:lvl5pPr>
            <a:lvl6pPr lvl="5" algn="ctr" rtl="0">
              <a:lnSpc>
                <a:spcPct val="100000"/>
              </a:lnSpc>
              <a:spcBef>
                <a:spcPts val="1600"/>
              </a:spcBef>
              <a:spcAft>
                <a:spcPts val="0"/>
              </a:spcAft>
              <a:buClr>
                <a:schemeClr val="dk1"/>
              </a:buClr>
              <a:buSzPts val="1400"/>
              <a:buFont typeface="Montserrat Black"/>
              <a:buNone/>
              <a:defRPr>
                <a:solidFill>
                  <a:schemeClr val="dk1"/>
                </a:solidFill>
                <a:latin typeface="Montserrat Black"/>
                <a:ea typeface="Montserrat Black"/>
                <a:cs typeface="Montserrat Black"/>
                <a:sym typeface="Montserrat Black"/>
              </a:defRPr>
            </a:lvl6pPr>
            <a:lvl7pPr lvl="6" algn="ctr" rtl="0">
              <a:lnSpc>
                <a:spcPct val="100000"/>
              </a:lnSpc>
              <a:spcBef>
                <a:spcPts val="1600"/>
              </a:spcBef>
              <a:spcAft>
                <a:spcPts val="0"/>
              </a:spcAft>
              <a:buClr>
                <a:schemeClr val="dk1"/>
              </a:buClr>
              <a:buSzPts val="1400"/>
              <a:buFont typeface="Montserrat Black"/>
              <a:buNone/>
              <a:defRPr>
                <a:solidFill>
                  <a:schemeClr val="dk1"/>
                </a:solidFill>
                <a:latin typeface="Montserrat Black"/>
                <a:ea typeface="Montserrat Black"/>
                <a:cs typeface="Montserrat Black"/>
                <a:sym typeface="Montserrat Black"/>
              </a:defRPr>
            </a:lvl7pPr>
            <a:lvl8pPr lvl="7" algn="ctr" rtl="0">
              <a:lnSpc>
                <a:spcPct val="100000"/>
              </a:lnSpc>
              <a:spcBef>
                <a:spcPts val="1600"/>
              </a:spcBef>
              <a:spcAft>
                <a:spcPts val="0"/>
              </a:spcAft>
              <a:buClr>
                <a:schemeClr val="dk1"/>
              </a:buClr>
              <a:buSzPts val="1400"/>
              <a:buFont typeface="Montserrat Black"/>
              <a:buNone/>
              <a:defRPr>
                <a:solidFill>
                  <a:schemeClr val="dk1"/>
                </a:solidFill>
                <a:latin typeface="Montserrat Black"/>
                <a:ea typeface="Montserrat Black"/>
                <a:cs typeface="Montserrat Black"/>
                <a:sym typeface="Montserrat Black"/>
              </a:defRPr>
            </a:lvl8pPr>
            <a:lvl9pPr lvl="8" algn="ctr" rtl="0">
              <a:lnSpc>
                <a:spcPct val="100000"/>
              </a:lnSpc>
              <a:spcBef>
                <a:spcPts val="1600"/>
              </a:spcBef>
              <a:spcAft>
                <a:spcPts val="1600"/>
              </a:spcAft>
              <a:buClr>
                <a:schemeClr val="dk1"/>
              </a:buClr>
              <a:buSzPts val="1400"/>
              <a:buFont typeface="Montserrat Black"/>
              <a:buNone/>
              <a:defRPr>
                <a:solidFill>
                  <a:schemeClr val="dk1"/>
                </a:solidFill>
                <a:latin typeface="Montserrat Black"/>
                <a:ea typeface="Montserrat Black"/>
                <a:cs typeface="Montserrat Black"/>
                <a:sym typeface="Montserrat Black"/>
              </a:defRPr>
            </a:lvl9pPr>
          </a:lstStyle>
          <a:p>
            <a:endParaRPr/>
          </a:p>
        </p:txBody>
      </p:sp>
      <p:sp>
        <p:nvSpPr>
          <p:cNvPr id="182" name="Google Shape;182;p16"/>
          <p:cNvSpPr txBox="1">
            <a:spLocks noGrp="1"/>
          </p:cNvSpPr>
          <p:nvPr>
            <p:ph type="subTitle" idx="6"/>
          </p:nvPr>
        </p:nvSpPr>
        <p:spPr>
          <a:xfrm>
            <a:off x="6152550" y="3152800"/>
            <a:ext cx="2114400" cy="69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3" name="Google Shape;183;p16"/>
          <p:cNvSpPr/>
          <p:nvPr/>
        </p:nvSpPr>
        <p:spPr>
          <a:xfrm>
            <a:off x="7936" y="4080140"/>
            <a:ext cx="277977" cy="277673"/>
          </a:xfrm>
          <a:custGeom>
            <a:avLst/>
            <a:gdLst/>
            <a:ahLst/>
            <a:cxnLst/>
            <a:rect l="l" t="t" r="r" b="b"/>
            <a:pathLst>
              <a:path w="914" h="913" extrusionOk="0">
                <a:moveTo>
                  <a:pt x="457" y="0"/>
                </a:moveTo>
                <a:cubicBezTo>
                  <a:pt x="204" y="0"/>
                  <a:pt x="1" y="206"/>
                  <a:pt x="1" y="456"/>
                </a:cubicBezTo>
                <a:cubicBezTo>
                  <a:pt x="1" y="710"/>
                  <a:pt x="204" y="913"/>
                  <a:pt x="457" y="913"/>
                </a:cubicBezTo>
                <a:cubicBezTo>
                  <a:pt x="708" y="913"/>
                  <a:pt x="914" y="710"/>
                  <a:pt x="914" y="456"/>
                </a:cubicBezTo>
                <a:cubicBezTo>
                  <a:pt x="914" y="206"/>
                  <a:pt x="708" y="0"/>
                  <a:pt x="4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6"/>
          <p:cNvSpPr/>
          <p:nvPr/>
        </p:nvSpPr>
        <p:spPr>
          <a:xfrm>
            <a:off x="8181308" y="4169554"/>
            <a:ext cx="1241469" cy="1107042"/>
          </a:xfrm>
          <a:custGeom>
            <a:avLst/>
            <a:gdLst/>
            <a:ahLst/>
            <a:cxnLst/>
            <a:rect l="l" t="t" r="r" b="b"/>
            <a:pathLst>
              <a:path w="4082" h="3640" extrusionOk="0">
                <a:moveTo>
                  <a:pt x="1888" y="887"/>
                </a:moveTo>
                <a:lnTo>
                  <a:pt x="3095" y="1876"/>
                </a:lnTo>
                <a:lnTo>
                  <a:pt x="1072" y="2618"/>
                </a:lnTo>
                <a:lnTo>
                  <a:pt x="1888" y="887"/>
                </a:lnTo>
                <a:close/>
                <a:moveTo>
                  <a:pt x="1994" y="0"/>
                </a:moveTo>
                <a:lnTo>
                  <a:pt x="1414" y="130"/>
                </a:lnTo>
                <a:lnTo>
                  <a:pt x="0" y="3125"/>
                </a:lnTo>
                <a:lnTo>
                  <a:pt x="468" y="3640"/>
                </a:lnTo>
                <a:lnTo>
                  <a:pt x="3972" y="2356"/>
                </a:lnTo>
                <a:lnTo>
                  <a:pt x="4081" y="1711"/>
                </a:lnTo>
                <a:lnTo>
                  <a:pt x="199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6"/>
          <p:cNvSpPr/>
          <p:nvPr/>
        </p:nvSpPr>
        <p:spPr>
          <a:xfrm rot="-6666371">
            <a:off x="6150833" y="5053145"/>
            <a:ext cx="2739021" cy="1513061"/>
          </a:xfrm>
          <a:custGeom>
            <a:avLst/>
            <a:gdLst/>
            <a:ahLst/>
            <a:cxnLst/>
            <a:rect l="l" t="t" r="r" b="b"/>
            <a:pathLst>
              <a:path w="9006" h="4975" extrusionOk="0">
                <a:moveTo>
                  <a:pt x="6868" y="0"/>
                </a:moveTo>
                <a:cubicBezTo>
                  <a:pt x="6629" y="0"/>
                  <a:pt x="6391" y="48"/>
                  <a:pt x="6173" y="149"/>
                </a:cubicBezTo>
                <a:cubicBezTo>
                  <a:pt x="5605" y="411"/>
                  <a:pt x="5263" y="953"/>
                  <a:pt x="5033" y="1394"/>
                </a:cubicBezTo>
                <a:cubicBezTo>
                  <a:pt x="4989" y="1471"/>
                  <a:pt x="4948" y="1553"/>
                  <a:pt x="4910" y="1633"/>
                </a:cubicBezTo>
                <a:cubicBezTo>
                  <a:pt x="4730" y="1977"/>
                  <a:pt x="4565" y="2304"/>
                  <a:pt x="4321" y="2546"/>
                </a:cubicBezTo>
                <a:cubicBezTo>
                  <a:pt x="4149" y="2715"/>
                  <a:pt x="3890" y="2849"/>
                  <a:pt x="3655" y="2849"/>
                </a:cubicBezTo>
                <a:cubicBezTo>
                  <a:pt x="3571" y="2849"/>
                  <a:pt x="3490" y="2832"/>
                  <a:pt x="3417" y="2793"/>
                </a:cubicBezTo>
                <a:cubicBezTo>
                  <a:pt x="3146" y="2652"/>
                  <a:pt x="3019" y="2257"/>
                  <a:pt x="2893" y="1874"/>
                </a:cubicBezTo>
                <a:cubicBezTo>
                  <a:pt x="2731" y="1374"/>
                  <a:pt x="2463" y="776"/>
                  <a:pt x="1862" y="579"/>
                </a:cubicBezTo>
                <a:cubicBezTo>
                  <a:pt x="1753" y="543"/>
                  <a:pt x="1640" y="526"/>
                  <a:pt x="1525" y="526"/>
                </a:cubicBezTo>
                <a:cubicBezTo>
                  <a:pt x="1324" y="526"/>
                  <a:pt x="1119" y="580"/>
                  <a:pt x="925" y="685"/>
                </a:cubicBezTo>
                <a:cubicBezTo>
                  <a:pt x="549" y="894"/>
                  <a:pt x="272" y="1250"/>
                  <a:pt x="160" y="1668"/>
                </a:cubicBezTo>
                <a:cubicBezTo>
                  <a:pt x="1" y="2281"/>
                  <a:pt x="157" y="2884"/>
                  <a:pt x="348" y="3497"/>
                </a:cubicBezTo>
                <a:lnTo>
                  <a:pt x="1067" y="3273"/>
                </a:lnTo>
                <a:cubicBezTo>
                  <a:pt x="902" y="2749"/>
                  <a:pt x="778" y="2281"/>
                  <a:pt x="887" y="1859"/>
                </a:cubicBezTo>
                <a:cubicBezTo>
                  <a:pt x="949" y="1642"/>
                  <a:pt x="1093" y="1456"/>
                  <a:pt x="1288" y="1344"/>
                </a:cubicBezTo>
                <a:cubicBezTo>
                  <a:pt x="1349" y="1310"/>
                  <a:pt x="1432" y="1278"/>
                  <a:pt x="1523" y="1278"/>
                </a:cubicBezTo>
                <a:cubicBezTo>
                  <a:pt x="1559" y="1278"/>
                  <a:pt x="1595" y="1283"/>
                  <a:pt x="1632" y="1294"/>
                </a:cubicBezTo>
                <a:cubicBezTo>
                  <a:pt x="1912" y="1385"/>
                  <a:pt x="2071" y="1777"/>
                  <a:pt x="2180" y="2110"/>
                </a:cubicBezTo>
                <a:cubicBezTo>
                  <a:pt x="2336" y="2584"/>
                  <a:pt x="2530" y="3173"/>
                  <a:pt x="3066" y="3458"/>
                </a:cubicBezTo>
                <a:cubicBezTo>
                  <a:pt x="3256" y="3558"/>
                  <a:pt x="3455" y="3601"/>
                  <a:pt x="3652" y="3601"/>
                </a:cubicBezTo>
                <a:cubicBezTo>
                  <a:pt x="4109" y="3601"/>
                  <a:pt x="4557" y="3371"/>
                  <a:pt x="4851" y="3081"/>
                </a:cubicBezTo>
                <a:cubicBezTo>
                  <a:pt x="5180" y="2755"/>
                  <a:pt x="5384" y="2357"/>
                  <a:pt x="5578" y="1974"/>
                </a:cubicBezTo>
                <a:cubicBezTo>
                  <a:pt x="5619" y="1895"/>
                  <a:pt x="5658" y="1818"/>
                  <a:pt x="5696" y="1745"/>
                </a:cubicBezTo>
                <a:cubicBezTo>
                  <a:pt x="5875" y="1406"/>
                  <a:pt x="6126" y="1000"/>
                  <a:pt x="6491" y="832"/>
                </a:cubicBezTo>
                <a:cubicBezTo>
                  <a:pt x="6610" y="777"/>
                  <a:pt x="6741" y="751"/>
                  <a:pt x="6875" y="751"/>
                </a:cubicBezTo>
                <a:cubicBezTo>
                  <a:pt x="7243" y="751"/>
                  <a:pt x="7635" y="946"/>
                  <a:pt x="7866" y="1276"/>
                </a:cubicBezTo>
                <a:cubicBezTo>
                  <a:pt x="8169" y="1715"/>
                  <a:pt x="8216" y="2348"/>
                  <a:pt x="7993" y="2934"/>
                </a:cubicBezTo>
                <a:cubicBezTo>
                  <a:pt x="7792" y="3450"/>
                  <a:pt x="7395" y="3935"/>
                  <a:pt x="6815" y="4377"/>
                </a:cubicBezTo>
                <a:lnTo>
                  <a:pt x="7268" y="4975"/>
                </a:lnTo>
                <a:cubicBezTo>
                  <a:pt x="7963" y="4451"/>
                  <a:pt x="8443" y="3853"/>
                  <a:pt x="8690" y="3205"/>
                </a:cubicBezTo>
                <a:cubicBezTo>
                  <a:pt x="9006" y="2390"/>
                  <a:pt x="8926" y="1488"/>
                  <a:pt x="8481" y="850"/>
                </a:cubicBezTo>
                <a:cubicBezTo>
                  <a:pt x="8107" y="310"/>
                  <a:pt x="7479" y="0"/>
                  <a:pt x="6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6" name="Google Shape;186;p16"/>
          <p:cNvGrpSpPr/>
          <p:nvPr/>
        </p:nvGrpSpPr>
        <p:grpSpPr>
          <a:xfrm>
            <a:off x="-177432" y="4427001"/>
            <a:ext cx="1299858" cy="1210143"/>
            <a:chOff x="-4961269" y="2290338"/>
            <a:chExt cx="1299858" cy="1210143"/>
          </a:xfrm>
        </p:grpSpPr>
        <p:sp>
          <p:nvSpPr>
            <p:cNvPr id="187" name="Google Shape;187;p16"/>
            <p:cNvSpPr/>
            <p:nvPr/>
          </p:nvSpPr>
          <p:spPr>
            <a:xfrm>
              <a:off x="-4961269" y="2533034"/>
              <a:ext cx="288622" cy="717449"/>
            </a:xfrm>
            <a:custGeom>
              <a:avLst/>
              <a:gdLst/>
              <a:ahLst/>
              <a:cxnLst/>
              <a:rect l="l" t="t" r="r" b="b"/>
              <a:pathLst>
                <a:path w="949" h="2359" extrusionOk="0">
                  <a:moveTo>
                    <a:pt x="751" y="0"/>
                  </a:moveTo>
                  <a:lnTo>
                    <a:pt x="0" y="65"/>
                  </a:lnTo>
                  <a:lnTo>
                    <a:pt x="198" y="2359"/>
                  </a:lnTo>
                  <a:lnTo>
                    <a:pt x="949" y="2297"/>
                  </a:lnTo>
                  <a:lnTo>
                    <a:pt x="7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6"/>
            <p:cNvSpPr/>
            <p:nvPr/>
          </p:nvSpPr>
          <p:spPr>
            <a:xfrm>
              <a:off x="-4674778" y="2420202"/>
              <a:ext cx="502731" cy="1022189"/>
            </a:xfrm>
            <a:custGeom>
              <a:avLst/>
              <a:gdLst/>
              <a:ahLst/>
              <a:cxnLst/>
              <a:rect l="l" t="t" r="r" b="b"/>
              <a:pathLst>
                <a:path w="1653" h="3361" extrusionOk="0">
                  <a:moveTo>
                    <a:pt x="722" y="0"/>
                  </a:moveTo>
                  <a:lnTo>
                    <a:pt x="1" y="212"/>
                  </a:lnTo>
                  <a:lnTo>
                    <a:pt x="931" y="3360"/>
                  </a:lnTo>
                  <a:lnTo>
                    <a:pt x="1653" y="3145"/>
                  </a:lnTo>
                  <a:lnTo>
                    <a:pt x="7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6"/>
            <p:cNvSpPr/>
            <p:nvPr/>
          </p:nvSpPr>
          <p:spPr>
            <a:xfrm>
              <a:off x="-4372777" y="2290338"/>
              <a:ext cx="711366" cy="1210143"/>
            </a:xfrm>
            <a:custGeom>
              <a:avLst/>
              <a:gdLst/>
              <a:ahLst/>
              <a:cxnLst/>
              <a:rect l="l" t="t" r="r" b="b"/>
              <a:pathLst>
                <a:path w="2339" h="3979" extrusionOk="0">
                  <a:moveTo>
                    <a:pt x="686" y="0"/>
                  </a:moveTo>
                  <a:lnTo>
                    <a:pt x="0" y="310"/>
                  </a:lnTo>
                  <a:lnTo>
                    <a:pt x="1652" y="3979"/>
                  </a:lnTo>
                  <a:lnTo>
                    <a:pt x="2338" y="3672"/>
                  </a:lnTo>
                  <a:lnTo>
                    <a:pt x="6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0" name="Google Shape;190;p16"/>
          <p:cNvSpPr/>
          <p:nvPr/>
        </p:nvSpPr>
        <p:spPr>
          <a:xfrm rot="-3803949">
            <a:off x="1040807" y="4597106"/>
            <a:ext cx="418487" cy="560822"/>
          </a:xfrm>
          <a:custGeom>
            <a:avLst/>
            <a:gdLst/>
            <a:ahLst/>
            <a:cxnLst/>
            <a:rect l="l" t="t" r="r" b="b"/>
            <a:pathLst>
              <a:path w="1376" h="1844" extrusionOk="0">
                <a:moveTo>
                  <a:pt x="545" y="0"/>
                </a:moveTo>
                <a:lnTo>
                  <a:pt x="0" y="518"/>
                </a:lnTo>
                <a:cubicBezTo>
                  <a:pt x="345" y="883"/>
                  <a:pt x="566" y="1346"/>
                  <a:pt x="631" y="1843"/>
                </a:cubicBezTo>
                <a:lnTo>
                  <a:pt x="1376" y="1746"/>
                </a:lnTo>
                <a:cubicBezTo>
                  <a:pt x="1290" y="1093"/>
                  <a:pt x="999" y="480"/>
                  <a:pt x="5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6"/>
          <p:cNvSpPr/>
          <p:nvPr/>
        </p:nvSpPr>
        <p:spPr>
          <a:xfrm rot="3148989">
            <a:off x="164489" y="-620722"/>
            <a:ext cx="930037" cy="2321443"/>
          </a:xfrm>
          <a:custGeom>
            <a:avLst/>
            <a:gdLst/>
            <a:ahLst/>
            <a:cxnLst/>
            <a:rect l="l" t="t" r="r" b="b"/>
            <a:pathLst>
              <a:path w="3058" h="7633" extrusionOk="0">
                <a:moveTo>
                  <a:pt x="1019" y="4143"/>
                </a:moveTo>
                <a:cubicBezTo>
                  <a:pt x="1052" y="4143"/>
                  <a:pt x="1084" y="4146"/>
                  <a:pt x="1117" y="4149"/>
                </a:cubicBezTo>
                <a:cubicBezTo>
                  <a:pt x="1028" y="4217"/>
                  <a:pt x="946" y="4255"/>
                  <a:pt x="872" y="4258"/>
                </a:cubicBezTo>
                <a:cubicBezTo>
                  <a:pt x="837" y="4258"/>
                  <a:pt x="802" y="4243"/>
                  <a:pt x="775" y="4217"/>
                </a:cubicBezTo>
                <a:cubicBezTo>
                  <a:pt x="846" y="4167"/>
                  <a:pt x="931" y="4143"/>
                  <a:pt x="1019" y="4143"/>
                </a:cubicBezTo>
                <a:close/>
                <a:moveTo>
                  <a:pt x="575" y="0"/>
                </a:moveTo>
                <a:lnTo>
                  <a:pt x="366" y="721"/>
                </a:lnTo>
                <a:cubicBezTo>
                  <a:pt x="1552" y="1063"/>
                  <a:pt x="2144" y="2388"/>
                  <a:pt x="1608" y="3501"/>
                </a:cubicBezTo>
                <a:cubicBezTo>
                  <a:pt x="1424" y="3430"/>
                  <a:pt x="1231" y="3392"/>
                  <a:pt x="1033" y="3392"/>
                </a:cubicBezTo>
                <a:cubicBezTo>
                  <a:pt x="1025" y="3392"/>
                  <a:pt x="1018" y="3392"/>
                  <a:pt x="1011" y="3392"/>
                </a:cubicBezTo>
                <a:cubicBezTo>
                  <a:pt x="554" y="3395"/>
                  <a:pt x="48" y="3669"/>
                  <a:pt x="12" y="4170"/>
                </a:cubicBezTo>
                <a:cubicBezTo>
                  <a:pt x="1" y="4382"/>
                  <a:pt x="80" y="4588"/>
                  <a:pt x="230" y="4738"/>
                </a:cubicBezTo>
                <a:cubicBezTo>
                  <a:pt x="402" y="4912"/>
                  <a:pt x="635" y="5009"/>
                  <a:pt x="880" y="5009"/>
                </a:cubicBezTo>
                <a:cubicBezTo>
                  <a:pt x="887" y="5009"/>
                  <a:pt x="894" y="5009"/>
                  <a:pt x="902" y="5009"/>
                </a:cubicBezTo>
                <a:cubicBezTo>
                  <a:pt x="1208" y="4994"/>
                  <a:pt x="1508" y="4844"/>
                  <a:pt x="1788" y="4552"/>
                </a:cubicBezTo>
                <a:cubicBezTo>
                  <a:pt x="1909" y="4705"/>
                  <a:pt x="1988" y="4882"/>
                  <a:pt x="2027" y="5074"/>
                </a:cubicBezTo>
                <a:cubicBezTo>
                  <a:pt x="2088" y="5403"/>
                  <a:pt x="2100" y="5880"/>
                  <a:pt x="1809" y="6260"/>
                </a:cubicBezTo>
                <a:cubicBezTo>
                  <a:pt x="1541" y="6614"/>
                  <a:pt x="1064" y="6823"/>
                  <a:pt x="395" y="6881"/>
                </a:cubicBezTo>
                <a:lnTo>
                  <a:pt x="460" y="7632"/>
                </a:lnTo>
                <a:cubicBezTo>
                  <a:pt x="1352" y="7553"/>
                  <a:pt x="2006" y="7247"/>
                  <a:pt x="2409" y="6717"/>
                </a:cubicBezTo>
                <a:cubicBezTo>
                  <a:pt x="2771" y="6243"/>
                  <a:pt x="2895" y="5627"/>
                  <a:pt x="2766" y="4938"/>
                </a:cubicBezTo>
                <a:cubicBezTo>
                  <a:pt x="2695" y="4552"/>
                  <a:pt x="2512" y="4202"/>
                  <a:pt x="2239" y="3922"/>
                </a:cubicBezTo>
                <a:cubicBezTo>
                  <a:pt x="3057" y="2382"/>
                  <a:pt x="2250" y="480"/>
                  <a:pt x="5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6"/>
          <p:cNvSpPr/>
          <p:nvPr/>
        </p:nvSpPr>
        <p:spPr>
          <a:xfrm rot="10412033">
            <a:off x="8369996" y="-19799"/>
            <a:ext cx="1191590" cy="1594261"/>
          </a:xfrm>
          <a:custGeom>
            <a:avLst/>
            <a:gdLst/>
            <a:ahLst/>
            <a:cxnLst/>
            <a:rect l="l" t="t" r="r" b="b"/>
            <a:pathLst>
              <a:path w="3918" h="5242" extrusionOk="0">
                <a:moveTo>
                  <a:pt x="1963" y="0"/>
                </a:moveTo>
                <a:cubicBezTo>
                  <a:pt x="1377" y="0"/>
                  <a:pt x="800" y="276"/>
                  <a:pt x="484" y="768"/>
                </a:cubicBezTo>
                <a:cubicBezTo>
                  <a:pt x="1" y="1525"/>
                  <a:pt x="183" y="2523"/>
                  <a:pt x="905" y="3042"/>
                </a:cubicBezTo>
                <a:cubicBezTo>
                  <a:pt x="1155" y="3222"/>
                  <a:pt x="1432" y="3318"/>
                  <a:pt x="1700" y="3318"/>
                </a:cubicBezTo>
                <a:cubicBezTo>
                  <a:pt x="1807" y="3318"/>
                  <a:pt x="1913" y="3302"/>
                  <a:pt x="2015" y="3271"/>
                </a:cubicBezTo>
                <a:cubicBezTo>
                  <a:pt x="2754" y="3050"/>
                  <a:pt x="3010" y="2132"/>
                  <a:pt x="2495" y="1561"/>
                </a:cubicBezTo>
                <a:lnTo>
                  <a:pt x="2474" y="1540"/>
                </a:lnTo>
                <a:cubicBezTo>
                  <a:pt x="2339" y="1411"/>
                  <a:pt x="2047" y="1243"/>
                  <a:pt x="1667" y="1243"/>
                </a:cubicBezTo>
                <a:cubicBezTo>
                  <a:pt x="1542" y="1243"/>
                  <a:pt x="1408" y="1261"/>
                  <a:pt x="1267" y="1304"/>
                </a:cubicBezTo>
                <a:lnTo>
                  <a:pt x="1488" y="2023"/>
                </a:lnTo>
                <a:cubicBezTo>
                  <a:pt x="1555" y="2002"/>
                  <a:pt x="1615" y="1994"/>
                  <a:pt x="1669" y="1994"/>
                </a:cubicBezTo>
                <a:cubicBezTo>
                  <a:pt x="1821" y="1994"/>
                  <a:pt x="1919" y="2057"/>
                  <a:pt x="1947" y="2079"/>
                </a:cubicBezTo>
                <a:cubicBezTo>
                  <a:pt x="2080" y="2244"/>
                  <a:pt x="2003" y="2491"/>
                  <a:pt x="1800" y="2553"/>
                </a:cubicBezTo>
                <a:cubicBezTo>
                  <a:pt x="1772" y="2562"/>
                  <a:pt x="1740" y="2566"/>
                  <a:pt x="1707" y="2566"/>
                </a:cubicBezTo>
                <a:cubicBezTo>
                  <a:pt x="1596" y="2566"/>
                  <a:pt x="1464" y="2518"/>
                  <a:pt x="1347" y="2432"/>
                </a:cubicBezTo>
                <a:cubicBezTo>
                  <a:pt x="943" y="2144"/>
                  <a:pt x="846" y="1602"/>
                  <a:pt x="1120" y="1175"/>
                </a:cubicBezTo>
                <a:cubicBezTo>
                  <a:pt x="1292" y="906"/>
                  <a:pt x="1631" y="754"/>
                  <a:pt x="1970" y="754"/>
                </a:cubicBezTo>
                <a:cubicBezTo>
                  <a:pt x="2147" y="754"/>
                  <a:pt x="2324" y="795"/>
                  <a:pt x="2477" y="883"/>
                </a:cubicBezTo>
                <a:cubicBezTo>
                  <a:pt x="3090" y="1228"/>
                  <a:pt x="3093" y="1920"/>
                  <a:pt x="3037" y="2303"/>
                </a:cubicBezTo>
                <a:cubicBezTo>
                  <a:pt x="2848" y="3654"/>
                  <a:pt x="2097" y="4290"/>
                  <a:pt x="440" y="4496"/>
                </a:cubicBezTo>
                <a:lnTo>
                  <a:pt x="534" y="5241"/>
                </a:lnTo>
                <a:cubicBezTo>
                  <a:pt x="2516" y="4994"/>
                  <a:pt x="3546" y="4093"/>
                  <a:pt x="3782" y="2406"/>
                </a:cubicBezTo>
                <a:cubicBezTo>
                  <a:pt x="3917" y="1434"/>
                  <a:pt x="3576" y="642"/>
                  <a:pt x="2845" y="230"/>
                </a:cubicBezTo>
                <a:cubicBezTo>
                  <a:pt x="2572" y="74"/>
                  <a:pt x="2267" y="0"/>
                  <a:pt x="19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6"/>
          <p:cNvSpPr/>
          <p:nvPr/>
        </p:nvSpPr>
        <p:spPr>
          <a:xfrm>
            <a:off x="8154823" y="69468"/>
            <a:ext cx="277977" cy="277977"/>
          </a:xfrm>
          <a:custGeom>
            <a:avLst/>
            <a:gdLst/>
            <a:ahLst/>
            <a:cxnLst/>
            <a:rect l="l" t="t" r="r" b="b"/>
            <a:pathLst>
              <a:path w="914" h="914" extrusionOk="0">
                <a:moveTo>
                  <a:pt x="457" y="1"/>
                </a:moveTo>
                <a:cubicBezTo>
                  <a:pt x="203" y="1"/>
                  <a:pt x="0" y="204"/>
                  <a:pt x="0" y="457"/>
                </a:cubicBezTo>
                <a:cubicBezTo>
                  <a:pt x="0" y="707"/>
                  <a:pt x="203" y="913"/>
                  <a:pt x="457" y="913"/>
                </a:cubicBezTo>
                <a:cubicBezTo>
                  <a:pt x="707" y="913"/>
                  <a:pt x="913" y="707"/>
                  <a:pt x="913" y="457"/>
                </a:cubicBezTo>
                <a:cubicBezTo>
                  <a:pt x="913" y="204"/>
                  <a:pt x="707" y="1"/>
                  <a:pt x="4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our columns">
  <p:cSld name="CUSTOM_4">
    <p:spTree>
      <p:nvGrpSpPr>
        <p:cNvPr id="1" name="Shape 194"/>
        <p:cNvGrpSpPr/>
        <p:nvPr/>
      </p:nvGrpSpPr>
      <p:grpSpPr>
        <a:xfrm>
          <a:off x="0" y="0"/>
          <a:ext cx="0" cy="0"/>
          <a:chOff x="0" y="0"/>
          <a:chExt cx="0" cy="0"/>
        </a:xfrm>
      </p:grpSpPr>
      <p:sp>
        <p:nvSpPr>
          <p:cNvPr id="195" name="Google Shape;195;p17"/>
          <p:cNvSpPr txBox="1">
            <a:spLocks noGrp="1"/>
          </p:cNvSpPr>
          <p:nvPr>
            <p:ph type="title"/>
          </p:nvPr>
        </p:nvSpPr>
        <p:spPr>
          <a:xfrm>
            <a:off x="2163600" y="1802075"/>
            <a:ext cx="2032500" cy="420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96" name="Google Shape;196;p17"/>
          <p:cNvSpPr txBox="1">
            <a:spLocks noGrp="1"/>
          </p:cNvSpPr>
          <p:nvPr>
            <p:ph type="subTitle" idx="1"/>
          </p:nvPr>
        </p:nvSpPr>
        <p:spPr>
          <a:xfrm>
            <a:off x="2163601" y="2119703"/>
            <a:ext cx="2032500" cy="53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7" name="Google Shape;197;p17"/>
          <p:cNvSpPr txBox="1">
            <a:spLocks noGrp="1"/>
          </p:cNvSpPr>
          <p:nvPr>
            <p:ph type="title" idx="2"/>
          </p:nvPr>
        </p:nvSpPr>
        <p:spPr>
          <a:xfrm>
            <a:off x="2163610" y="3077342"/>
            <a:ext cx="2032500" cy="420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98" name="Google Shape;198;p17"/>
          <p:cNvSpPr txBox="1">
            <a:spLocks noGrp="1"/>
          </p:cNvSpPr>
          <p:nvPr>
            <p:ph type="subTitle" idx="3"/>
          </p:nvPr>
        </p:nvSpPr>
        <p:spPr>
          <a:xfrm>
            <a:off x="2163601" y="3394976"/>
            <a:ext cx="2032500" cy="53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9" name="Google Shape;199;p17"/>
          <p:cNvSpPr txBox="1">
            <a:spLocks noGrp="1"/>
          </p:cNvSpPr>
          <p:nvPr>
            <p:ph type="title" idx="4"/>
          </p:nvPr>
        </p:nvSpPr>
        <p:spPr>
          <a:xfrm>
            <a:off x="5911200" y="1800150"/>
            <a:ext cx="2032500" cy="420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200" name="Google Shape;200;p17"/>
          <p:cNvSpPr txBox="1">
            <a:spLocks noGrp="1"/>
          </p:cNvSpPr>
          <p:nvPr>
            <p:ph type="subTitle" idx="5"/>
          </p:nvPr>
        </p:nvSpPr>
        <p:spPr>
          <a:xfrm>
            <a:off x="5911200" y="2117782"/>
            <a:ext cx="2032500" cy="53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1" name="Google Shape;201;p17"/>
          <p:cNvSpPr txBox="1">
            <a:spLocks noGrp="1"/>
          </p:cNvSpPr>
          <p:nvPr>
            <p:ph type="title" idx="6"/>
          </p:nvPr>
        </p:nvSpPr>
        <p:spPr>
          <a:xfrm>
            <a:off x="5911200" y="3077345"/>
            <a:ext cx="2032500" cy="420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202" name="Google Shape;202;p17"/>
          <p:cNvSpPr txBox="1">
            <a:spLocks noGrp="1"/>
          </p:cNvSpPr>
          <p:nvPr>
            <p:ph type="subTitle" idx="7"/>
          </p:nvPr>
        </p:nvSpPr>
        <p:spPr>
          <a:xfrm>
            <a:off x="5911200" y="3394974"/>
            <a:ext cx="2032500" cy="53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3" name="Google Shape;203;p17"/>
          <p:cNvSpPr txBox="1">
            <a:spLocks noGrp="1"/>
          </p:cNvSpPr>
          <p:nvPr>
            <p:ph type="title" idx="8"/>
          </p:nvPr>
        </p:nvSpPr>
        <p:spPr>
          <a:xfrm>
            <a:off x="747000" y="445025"/>
            <a:ext cx="7650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204" name="Google Shape;204;p17"/>
          <p:cNvGrpSpPr/>
          <p:nvPr/>
        </p:nvGrpSpPr>
        <p:grpSpPr>
          <a:xfrm>
            <a:off x="8507951" y="2897378"/>
            <a:ext cx="852759" cy="945820"/>
            <a:chOff x="-1949196" y="3415011"/>
            <a:chExt cx="620911" cy="688671"/>
          </a:xfrm>
        </p:grpSpPr>
        <p:sp>
          <p:nvSpPr>
            <p:cNvPr id="205" name="Google Shape;205;p17"/>
            <p:cNvSpPr/>
            <p:nvPr/>
          </p:nvSpPr>
          <p:spPr>
            <a:xfrm>
              <a:off x="-1949196" y="3570237"/>
              <a:ext cx="620911" cy="341235"/>
            </a:xfrm>
            <a:custGeom>
              <a:avLst/>
              <a:gdLst/>
              <a:ahLst/>
              <a:cxnLst/>
              <a:rect l="l" t="t" r="r" b="b"/>
              <a:pathLst>
                <a:path w="2804" h="1541" extrusionOk="0">
                  <a:moveTo>
                    <a:pt x="227" y="0"/>
                  </a:moveTo>
                  <a:lnTo>
                    <a:pt x="1" y="718"/>
                  </a:lnTo>
                  <a:lnTo>
                    <a:pt x="2574" y="1540"/>
                  </a:lnTo>
                  <a:lnTo>
                    <a:pt x="2804" y="824"/>
                  </a:lnTo>
                  <a:lnTo>
                    <a:pt x="2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7"/>
            <p:cNvSpPr/>
            <p:nvPr/>
          </p:nvSpPr>
          <p:spPr>
            <a:xfrm>
              <a:off x="-1857300" y="3415011"/>
              <a:ext cx="426046" cy="688671"/>
            </a:xfrm>
            <a:custGeom>
              <a:avLst/>
              <a:gdLst/>
              <a:ahLst/>
              <a:cxnLst/>
              <a:rect l="l" t="t" r="r" b="b"/>
              <a:pathLst>
                <a:path w="1924" h="3110" extrusionOk="0">
                  <a:moveTo>
                    <a:pt x="1235" y="0"/>
                  </a:moveTo>
                  <a:lnTo>
                    <a:pt x="1" y="2806"/>
                  </a:lnTo>
                  <a:lnTo>
                    <a:pt x="690" y="3110"/>
                  </a:lnTo>
                  <a:lnTo>
                    <a:pt x="1924" y="303"/>
                  </a:lnTo>
                  <a:lnTo>
                    <a:pt x="12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7" name="Google Shape;207;p17"/>
          <p:cNvSpPr/>
          <p:nvPr/>
        </p:nvSpPr>
        <p:spPr>
          <a:xfrm rot="-9112010" flipH="1">
            <a:off x="6918405" y="-455097"/>
            <a:ext cx="2739012" cy="1513056"/>
          </a:xfrm>
          <a:custGeom>
            <a:avLst/>
            <a:gdLst/>
            <a:ahLst/>
            <a:cxnLst/>
            <a:rect l="l" t="t" r="r" b="b"/>
            <a:pathLst>
              <a:path w="9006" h="4975" extrusionOk="0">
                <a:moveTo>
                  <a:pt x="6868" y="0"/>
                </a:moveTo>
                <a:cubicBezTo>
                  <a:pt x="6629" y="0"/>
                  <a:pt x="6391" y="48"/>
                  <a:pt x="6173" y="149"/>
                </a:cubicBezTo>
                <a:cubicBezTo>
                  <a:pt x="5605" y="411"/>
                  <a:pt x="5263" y="953"/>
                  <a:pt x="5033" y="1394"/>
                </a:cubicBezTo>
                <a:cubicBezTo>
                  <a:pt x="4989" y="1471"/>
                  <a:pt x="4948" y="1553"/>
                  <a:pt x="4910" y="1633"/>
                </a:cubicBezTo>
                <a:cubicBezTo>
                  <a:pt x="4730" y="1977"/>
                  <a:pt x="4565" y="2304"/>
                  <a:pt x="4321" y="2546"/>
                </a:cubicBezTo>
                <a:cubicBezTo>
                  <a:pt x="4149" y="2715"/>
                  <a:pt x="3890" y="2849"/>
                  <a:pt x="3655" y="2849"/>
                </a:cubicBezTo>
                <a:cubicBezTo>
                  <a:pt x="3571" y="2849"/>
                  <a:pt x="3490" y="2832"/>
                  <a:pt x="3417" y="2793"/>
                </a:cubicBezTo>
                <a:cubicBezTo>
                  <a:pt x="3146" y="2652"/>
                  <a:pt x="3019" y="2257"/>
                  <a:pt x="2893" y="1874"/>
                </a:cubicBezTo>
                <a:cubicBezTo>
                  <a:pt x="2731" y="1374"/>
                  <a:pt x="2463" y="776"/>
                  <a:pt x="1862" y="579"/>
                </a:cubicBezTo>
                <a:cubicBezTo>
                  <a:pt x="1753" y="543"/>
                  <a:pt x="1640" y="526"/>
                  <a:pt x="1525" y="526"/>
                </a:cubicBezTo>
                <a:cubicBezTo>
                  <a:pt x="1324" y="526"/>
                  <a:pt x="1119" y="580"/>
                  <a:pt x="925" y="685"/>
                </a:cubicBezTo>
                <a:cubicBezTo>
                  <a:pt x="549" y="894"/>
                  <a:pt x="272" y="1250"/>
                  <a:pt x="160" y="1668"/>
                </a:cubicBezTo>
                <a:cubicBezTo>
                  <a:pt x="1" y="2281"/>
                  <a:pt x="157" y="2884"/>
                  <a:pt x="348" y="3497"/>
                </a:cubicBezTo>
                <a:lnTo>
                  <a:pt x="1067" y="3273"/>
                </a:lnTo>
                <a:cubicBezTo>
                  <a:pt x="902" y="2749"/>
                  <a:pt x="778" y="2281"/>
                  <a:pt x="887" y="1859"/>
                </a:cubicBezTo>
                <a:cubicBezTo>
                  <a:pt x="949" y="1642"/>
                  <a:pt x="1093" y="1456"/>
                  <a:pt x="1288" y="1344"/>
                </a:cubicBezTo>
                <a:cubicBezTo>
                  <a:pt x="1349" y="1310"/>
                  <a:pt x="1432" y="1278"/>
                  <a:pt x="1523" y="1278"/>
                </a:cubicBezTo>
                <a:cubicBezTo>
                  <a:pt x="1559" y="1278"/>
                  <a:pt x="1595" y="1283"/>
                  <a:pt x="1632" y="1294"/>
                </a:cubicBezTo>
                <a:cubicBezTo>
                  <a:pt x="1912" y="1385"/>
                  <a:pt x="2071" y="1777"/>
                  <a:pt x="2180" y="2110"/>
                </a:cubicBezTo>
                <a:cubicBezTo>
                  <a:pt x="2336" y="2584"/>
                  <a:pt x="2530" y="3173"/>
                  <a:pt x="3066" y="3458"/>
                </a:cubicBezTo>
                <a:cubicBezTo>
                  <a:pt x="3256" y="3558"/>
                  <a:pt x="3455" y="3601"/>
                  <a:pt x="3652" y="3601"/>
                </a:cubicBezTo>
                <a:cubicBezTo>
                  <a:pt x="4109" y="3601"/>
                  <a:pt x="4557" y="3371"/>
                  <a:pt x="4851" y="3081"/>
                </a:cubicBezTo>
                <a:cubicBezTo>
                  <a:pt x="5180" y="2755"/>
                  <a:pt x="5384" y="2357"/>
                  <a:pt x="5578" y="1974"/>
                </a:cubicBezTo>
                <a:cubicBezTo>
                  <a:pt x="5619" y="1895"/>
                  <a:pt x="5658" y="1818"/>
                  <a:pt x="5696" y="1745"/>
                </a:cubicBezTo>
                <a:cubicBezTo>
                  <a:pt x="5875" y="1406"/>
                  <a:pt x="6126" y="1000"/>
                  <a:pt x="6491" y="832"/>
                </a:cubicBezTo>
                <a:cubicBezTo>
                  <a:pt x="6610" y="777"/>
                  <a:pt x="6741" y="751"/>
                  <a:pt x="6875" y="751"/>
                </a:cubicBezTo>
                <a:cubicBezTo>
                  <a:pt x="7243" y="751"/>
                  <a:pt x="7635" y="946"/>
                  <a:pt x="7866" y="1276"/>
                </a:cubicBezTo>
                <a:cubicBezTo>
                  <a:pt x="8169" y="1715"/>
                  <a:pt x="8216" y="2348"/>
                  <a:pt x="7993" y="2934"/>
                </a:cubicBezTo>
                <a:cubicBezTo>
                  <a:pt x="7792" y="3450"/>
                  <a:pt x="7395" y="3935"/>
                  <a:pt x="6815" y="4377"/>
                </a:cubicBezTo>
                <a:lnTo>
                  <a:pt x="7268" y="4975"/>
                </a:lnTo>
                <a:cubicBezTo>
                  <a:pt x="7963" y="4451"/>
                  <a:pt x="8443" y="3853"/>
                  <a:pt x="8690" y="3205"/>
                </a:cubicBezTo>
                <a:cubicBezTo>
                  <a:pt x="9006" y="2390"/>
                  <a:pt x="8926" y="1488"/>
                  <a:pt x="8481" y="850"/>
                </a:cubicBezTo>
                <a:cubicBezTo>
                  <a:pt x="8107" y="310"/>
                  <a:pt x="7479" y="0"/>
                  <a:pt x="6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7"/>
          <p:cNvSpPr/>
          <p:nvPr/>
        </p:nvSpPr>
        <p:spPr>
          <a:xfrm>
            <a:off x="8757768" y="401162"/>
            <a:ext cx="277977" cy="277673"/>
          </a:xfrm>
          <a:custGeom>
            <a:avLst/>
            <a:gdLst/>
            <a:ahLst/>
            <a:cxnLst/>
            <a:rect l="l" t="t" r="r" b="b"/>
            <a:pathLst>
              <a:path w="914" h="913" extrusionOk="0">
                <a:moveTo>
                  <a:pt x="457" y="0"/>
                </a:moveTo>
                <a:cubicBezTo>
                  <a:pt x="204" y="0"/>
                  <a:pt x="1" y="206"/>
                  <a:pt x="1" y="457"/>
                </a:cubicBezTo>
                <a:cubicBezTo>
                  <a:pt x="1" y="710"/>
                  <a:pt x="204" y="913"/>
                  <a:pt x="457" y="913"/>
                </a:cubicBezTo>
                <a:cubicBezTo>
                  <a:pt x="708" y="913"/>
                  <a:pt x="914" y="710"/>
                  <a:pt x="914" y="457"/>
                </a:cubicBezTo>
                <a:cubicBezTo>
                  <a:pt x="914" y="206"/>
                  <a:pt x="708" y="0"/>
                  <a:pt x="4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7"/>
          <p:cNvSpPr/>
          <p:nvPr/>
        </p:nvSpPr>
        <p:spPr>
          <a:xfrm rot="-3578872" flipH="1">
            <a:off x="5971226" y="-439808"/>
            <a:ext cx="817206" cy="833325"/>
          </a:xfrm>
          <a:custGeom>
            <a:avLst/>
            <a:gdLst/>
            <a:ahLst/>
            <a:cxnLst/>
            <a:rect l="l" t="t" r="r" b="b"/>
            <a:pathLst>
              <a:path w="2687" h="2740" extrusionOk="0">
                <a:moveTo>
                  <a:pt x="136" y="1"/>
                </a:moveTo>
                <a:lnTo>
                  <a:pt x="1" y="740"/>
                </a:lnTo>
                <a:cubicBezTo>
                  <a:pt x="976" y="917"/>
                  <a:pt x="1794" y="1759"/>
                  <a:pt x="1944" y="2739"/>
                </a:cubicBezTo>
                <a:lnTo>
                  <a:pt x="2686" y="2627"/>
                </a:lnTo>
                <a:cubicBezTo>
                  <a:pt x="2489" y="1338"/>
                  <a:pt x="1417" y="234"/>
                  <a:pt x="1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7"/>
          <p:cNvSpPr/>
          <p:nvPr/>
        </p:nvSpPr>
        <p:spPr>
          <a:xfrm rot="-6938080">
            <a:off x="8358754" y="3747740"/>
            <a:ext cx="1076023" cy="1739033"/>
          </a:xfrm>
          <a:custGeom>
            <a:avLst/>
            <a:gdLst/>
            <a:ahLst/>
            <a:cxnLst/>
            <a:rect l="l" t="t" r="r" b="b"/>
            <a:pathLst>
              <a:path w="3538" h="5718" extrusionOk="0">
                <a:moveTo>
                  <a:pt x="2415" y="2616"/>
                </a:moveTo>
                <a:cubicBezTo>
                  <a:pt x="2432" y="2616"/>
                  <a:pt x="2448" y="2617"/>
                  <a:pt x="2465" y="2620"/>
                </a:cubicBezTo>
                <a:cubicBezTo>
                  <a:pt x="2545" y="2628"/>
                  <a:pt x="2621" y="2678"/>
                  <a:pt x="2639" y="2728"/>
                </a:cubicBezTo>
                <a:cubicBezTo>
                  <a:pt x="2671" y="2829"/>
                  <a:pt x="2518" y="3002"/>
                  <a:pt x="2339" y="3070"/>
                </a:cubicBezTo>
                <a:cubicBezTo>
                  <a:pt x="2233" y="3108"/>
                  <a:pt x="2124" y="3126"/>
                  <a:pt x="2014" y="3126"/>
                </a:cubicBezTo>
                <a:cubicBezTo>
                  <a:pt x="1909" y="3126"/>
                  <a:pt x="1803" y="3109"/>
                  <a:pt x="1703" y="3076"/>
                </a:cubicBezTo>
                <a:cubicBezTo>
                  <a:pt x="1803" y="2926"/>
                  <a:pt x="1935" y="2802"/>
                  <a:pt x="2091" y="2714"/>
                </a:cubicBezTo>
                <a:cubicBezTo>
                  <a:pt x="2176" y="2667"/>
                  <a:pt x="2296" y="2616"/>
                  <a:pt x="2415" y="2616"/>
                </a:cubicBezTo>
                <a:close/>
                <a:moveTo>
                  <a:pt x="2294" y="0"/>
                </a:moveTo>
                <a:cubicBezTo>
                  <a:pt x="1739" y="0"/>
                  <a:pt x="1192" y="203"/>
                  <a:pt x="796" y="582"/>
                </a:cubicBezTo>
                <a:cubicBezTo>
                  <a:pt x="168" y="1183"/>
                  <a:pt x="1" y="2163"/>
                  <a:pt x="395" y="2911"/>
                </a:cubicBezTo>
                <a:cubicBezTo>
                  <a:pt x="489" y="3094"/>
                  <a:pt x="619" y="3256"/>
                  <a:pt x="772" y="3394"/>
                </a:cubicBezTo>
                <a:cubicBezTo>
                  <a:pt x="687" y="3783"/>
                  <a:pt x="725" y="4192"/>
                  <a:pt x="881" y="4557"/>
                </a:cubicBezTo>
                <a:cubicBezTo>
                  <a:pt x="1193" y="5264"/>
                  <a:pt x="1956" y="5717"/>
                  <a:pt x="2716" y="5717"/>
                </a:cubicBezTo>
                <a:cubicBezTo>
                  <a:pt x="2916" y="5717"/>
                  <a:pt x="3113" y="5685"/>
                  <a:pt x="3301" y="5623"/>
                </a:cubicBezTo>
                <a:lnTo>
                  <a:pt x="3060" y="4910"/>
                </a:lnTo>
                <a:cubicBezTo>
                  <a:pt x="2948" y="4948"/>
                  <a:pt x="2830" y="4966"/>
                  <a:pt x="2712" y="4966"/>
                </a:cubicBezTo>
                <a:cubicBezTo>
                  <a:pt x="2241" y="4966"/>
                  <a:pt x="1758" y="4685"/>
                  <a:pt x="1570" y="4257"/>
                </a:cubicBezTo>
                <a:cubicBezTo>
                  <a:pt x="1505" y="4109"/>
                  <a:pt x="1476" y="3953"/>
                  <a:pt x="1479" y="3794"/>
                </a:cubicBezTo>
                <a:lnTo>
                  <a:pt x="1479" y="3794"/>
                </a:lnTo>
                <a:cubicBezTo>
                  <a:pt x="1652" y="3852"/>
                  <a:pt x="1832" y="3880"/>
                  <a:pt x="2012" y="3880"/>
                </a:cubicBezTo>
                <a:cubicBezTo>
                  <a:pt x="2212" y="3880"/>
                  <a:pt x="2413" y="3845"/>
                  <a:pt x="2604" y="3777"/>
                </a:cubicBezTo>
                <a:cubicBezTo>
                  <a:pt x="3110" y="3585"/>
                  <a:pt x="3537" y="3041"/>
                  <a:pt x="3349" y="2487"/>
                </a:cubicBezTo>
                <a:cubicBezTo>
                  <a:pt x="3240" y="2163"/>
                  <a:pt x="2933" y="1922"/>
                  <a:pt x="2565" y="1875"/>
                </a:cubicBezTo>
                <a:cubicBezTo>
                  <a:pt x="2516" y="1868"/>
                  <a:pt x="2467" y="1865"/>
                  <a:pt x="2417" y="1865"/>
                </a:cubicBezTo>
                <a:cubicBezTo>
                  <a:pt x="2192" y="1865"/>
                  <a:pt x="1958" y="1930"/>
                  <a:pt x="1729" y="2057"/>
                </a:cubicBezTo>
                <a:cubicBezTo>
                  <a:pt x="1476" y="2196"/>
                  <a:pt x="1261" y="2393"/>
                  <a:pt x="1099" y="2631"/>
                </a:cubicBezTo>
                <a:cubicBezTo>
                  <a:pt x="1084" y="2608"/>
                  <a:pt x="1072" y="2584"/>
                  <a:pt x="1058" y="2561"/>
                </a:cubicBezTo>
                <a:cubicBezTo>
                  <a:pt x="825" y="2119"/>
                  <a:pt x="940" y="1486"/>
                  <a:pt x="1317" y="1124"/>
                </a:cubicBezTo>
                <a:cubicBezTo>
                  <a:pt x="1568" y="882"/>
                  <a:pt x="1927" y="752"/>
                  <a:pt x="2291" y="752"/>
                </a:cubicBezTo>
                <a:cubicBezTo>
                  <a:pt x="2473" y="752"/>
                  <a:pt x="2656" y="785"/>
                  <a:pt x="2827" y="853"/>
                </a:cubicBezTo>
                <a:lnTo>
                  <a:pt x="3104" y="152"/>
                </a:lnTo>
                <a:cubicBezTo>
                  <a:pt x="2843" y="50"/>
                  <a:pt x="2568" y="0"/>
                  <a:pt x="229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7"/>
          <p:cNvSpPr/>
          <p:nvPr/>
        </p:nvSpPr>
        <p:spPr>
          <a:xfrm>
            <a:off x="-560331" y="4603490"/>
            <a:ext cx="1780696" cy="1621634"/>
          </a:xfrm>
          <a:custGeom>
            <a:avLst/>
            <a:gdLst/>
            <a:ahLst/>
            <a:cxnLst/>
            <a:rect l="l" t="t" r="r" b="b"/>
            <a:pathLst>
              <a:path w="5855" h="5332" extrusionOk="0">
                <a:moveTo>
                  <a:pt x="2998" y="0"/>
                </a:moveTo>
                <a:cubicBezTo>
                  <a:pt x="2103" y="0"/>
                  <a:pt x="1209" y="423"/>
                  <a:pt x="690" y="1147"/>
                </a:cubicBezTo>
                <a:cubicBezTo>
                  <a:pt x="1" y="2107"/>
                  <a:pt x="42" y="3511"/>
                  <a:pt x="784" y="4412"/>
                </a:cubicBezTo>
                <a:cubicBezTo>
                  <a:pt x="1258" y="4987"/>
                  <a:pt x="1985" y="5331"/>
                  <a:pt x="2707" y="5331"/>
                </a:cubicBezTo>
                <a:cubicBezTo>
                  <a:pt x="2751" y="5331"/>
                  <a:pt x="2798" y="5331"/>
                  <a:pt x="2842" y="5328"/>
                </a:cubicBezTo>
                <a:cubicBezTo>
                  <a:pt x="3649" y="5278"/>
                  <a:pt x="4394" y="4792"/>
                  <a:pt x="4745" y="4089"/>
                </a:cubicBezTo>
                <a:cubicBezTo>
                  <a:pt x="5104" y="3358"/>
                  <a:pt x="5001" y="2425"/>
                  <a:pt x="4485" y="1818"/>
                </a:cubicBezTo>
                <a:cubicBezTo>
                  <a:pt x="4109" y="1372"/>
                  <a:pt x="3538" y="1124"/>
                  <a:pt x="2971" y="1124"/>
                </a:cubicBezTo>
                <a:cubicBezTo>
                  <a:pt x="2726" y="1124"/>
                  <a:pt x="2481" y="1171"/>
                  <a:pt x="2253" y="1268"/>
                </a:cubicBezTo>
                <a:cubicBezTo>
                  <a:pt x="1715" y="1500"/>
                  <a:pt x="1323" y="1995"/>
                  <a:pt x="1255" y="2531"/>
                </a:cubicBezTo>
                <a:cubicBezTo>
                  <a:pt x="1179" y="3155"/>
                  <a:pt x="1564" y="3779"/>
                  <a:pt x="2136" y="3956"/>
                </a:cubicBezTo>
                <a:cubicBezTo>
                  <a:pt x="2239" y="3985"/>
                  <a:pt x="2344" y="3999"/>
                  <a:pt x="2449" y="3999"/>
                </a:cubicBezTo>
                <a:cubicBezTo>
                  <a:pt x="2678" y="3999"/>
                  <a:pt x="2905" y="3932"/>
                  <a:pt x="3099" y="3803"/>
                </a:cubicBezTo>
                <a:cubicBezTo>
                  <a:pt x="3366" y="3635"/>
                  <a:pt x="3543" y="3355"/>
                  <a:pt x="3584" y="3043"/>
                </a:cubicBezTo>
                <a:lnTo>
                  <a:pt x="2836" y="2961"/>
                </a:lnTo>
                <a:cubicBezTo>
                  <a:pt x="2822" y="3049"/>
                  <a:pt x="2766" y="3129"/>
                  <a:pt x="2686" y="3176"/>
                </a:cubicBezTo>
                <a:cubicBezTo>
                  <a:pt x="2617" y="3222"/>
                  <a:pt x="2536" y="3247"/>
                  <a:pt x="2454" y="3247"/>
                </a:cubicBezTo>
                <a:cubicBezTo>
                  <a:pt x="2421" y="3247"/>
                  <a:pt x="2389" y="3243"/>
                  <a:pt x="2356" y="3235"/>
                </a:cubicBezTo>
                <a:cubicBezTo>
                  <a:pt x="2133" y="3167"/>
                  <a:pt x="1971" y="2887"/>
                  <a:pt x="2003" y="2625"/>
                </a:cubicBezTo>
                <a:cubicBezTo>
                  <a:pt x="2035" y="2354"/>
                  <a:pt x="2256" y="2086"/>
                  <a:pt x="2551" y="1963"/>
                </a:cubicBezTo>
                <a:cubicBezTo>
                  <a:pt x="2684" y="1905"/>
                  <a:pt x="2829" y="1878"/>
                  <a:pt x="2976" y="1878"/>
                </a:cubicBezTo>
                <a:cubicBezTo>
                  <a:pt x="3325" y="1878"/>
                  <a:pt x="3683" y="2033"/>
                  <a:pt x="3911" y="2304"/>
                </a:cubicBezTo>
                <a:cubicBezTo>
                  <a:pt x="4238" y="2687"/>
                  <a:pt x="4303" y="3288"/>
                  <a:pt x="4070" y="3756"/>
                </a:cubicBezTo>
                <a:cubicBezTo>
                  <a:pt x="3841" y="4215"/>
                  <a:pt x="3328" y="4545"/>
                  <a:pt x="2795" y="4577"/>
                </a:cubicBezTo>
                <a:cubicBezTo>
                  <a:pt x="2764" y="4579"/>
                  <a:pt x="2733" y="4580"/>
                  <a:pt x="2702" y="4580"/>
                </a:cubicBezTo>
                <a:cubicBezTo>
                  <a:pt x="2202" y="4580"/>
                  <a:pt x="1697" y="4337"/>
                  <a:pt x="1364" y="3935"/>
                </a:cubicBezTo>
                <a:cubicBezTo>
                  <a:pt x="840" y="3299"/>
                  <a:pt x="811" y="2272"/>
                  <a:pt x="1302" y="1586"/>
                </a:cubicBezTo>
                <a:cubicBezTo>
                  <a:pt x="1681" y="1058"/>
                  <a:pt x="2333" y="749"/>
                  <a:pt x="2989" y="749"/>
                </a:cubicBezTo>
                <a:cubicBezTo>
                  <a:pt x="3186" y="749"/>
                  <a:pt x="3383" y="777"/>
                  <a:pt x="3573" y="835"/>
                </a:cubicBezTo>
                <a:cubicBezTo>
                  <a:pt x="4385" y="1082"/>
                  <a:pt x="5018" y="1860"/>
                  <a:pt x="5107" y="2725"/>
                </a:cubicBezTo>
                <a:lnTo>
                  <a:pt x="5855" y="2649"/>
                </a:lnTo>
                <a:cubicBezTo>
                  <a:pt x="5734" y="1491"/>
                  <a:pt x="4886" y="449"/>
                  <a:pt x="3790" y="116"/>
                </a:cubicBezTo>
                <a:cubicBezTo>
                  <a:pt x="3533" y="38"/>
                  <a:pt x="3266" y="0"/>
                  <a:pt x="29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7"/>
          <p:cNvSpPr/>
          <p:nvPr/>
        </p:nvSpPr>
        <p:spPr>
          <a:xfrm rot="1662530">
            <a:off x="1231464" y="4812454"/>
            <a:ext cx="817203" cy="833323"/>
          </a:xfrm>
          <a:custGeom>
            <a:avLst/>
            <a:gdLst/>
            <a:ahLst/>
            <a:cxnLst/>
            <a:rect l="l" t="t" r="r" b="b"/>
            <a:pathLst>
              <a:path w="2687" h="2740" extrusionOk="0">
                <a:moveTo>
                  <a:pt x="136" y="1"/>
                </a:moveTo>
                <a:lnTo>
                  <a:pt x="1" y="740"/>
                </a:lnTo>
                <a:cubicBezTo>
                  <a:pt x="976" y="917"/>
                  <a:pt x="1794" y="1759"/>
                  <a:pt x="1944" y="2739"/>
                </a:cubicBezTo>
                <a:lnTo>
                  <a:pt x="2686" y="2627"/>
                </a:lnTo>
                <a:cubicBezTo>
                  <a:pt x="2489" y="1338"/>
                  <a:pt x="1417" y="234"/>
                  <a:pt x="1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Only title 1">
  <p:cSld name="CUSTOM_5">
    <p:spTree>
      <p:nvGrpSpPr>
        <p:cNvPr id="1" name="Shape 213"/>
        <p:cNvGrpSpPr/>
        <p:nvPr/>
      </p:nvGrpSpPr>
      <p:grpSpPr>
        <a:xfrm>
          <a:off x="0" y="0"/>
          <a:ext cx="0" cy="0"/>
          <a:chOff x="0" y="0"/>
          <a:chExt cx="0" cy="0"/>
        </a:xfrm>
      </p:grpSpPr>
      <p:sp>
        <p:nvSpPr>
          <p:cNvPr id="214" name="Google Shape;214;p18"/>
          <p:cNvSpPr txBox="1">
            <a:spLocks noGrp="1"/>
          </p:cNvSpPr>
          <p:nvPr>
            <p:ph type="title"/>
          </p:nvPr>
        </p:nvSpPr>
        <p:spPr>
          <a:xfrm>
            <a:off x="747000" y="445025"/>
            <a:ext cx="7650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215" name="Google Shape;215;p18"/>
          <p:cNvSpPr/>
          <p:nvPr/>
        </p:nvSpPr>
        <p:spPr>
          <a:xfrm rot="4409156">
            <a:off x="7944656" y="-554206"/>
            <a:ext cx="1475957" cy="1599740"/>
          </a:xfrm>
          <a:custGeom>
            <a:avLst/>
            <a:gdLst/>
            <a:ahLst/>
            <a:cxnLst/>
            <a:rect l="l" t="t" r="r" b="b"/>
            <a:pathLst>
              <a:path w="4853" h="5260" extrusionOk="0">
                <a:moveTo>
                  <a:pt x="2845" y="2709"/>
                </a:moveTo>
                <a:cubicBezTo>
                  <a:pt x="3148" y="2783"/>
                  <a:pt x="3425" y="2936"/>
                  <a:pt x="3654" y="3148"/>
                </a:cubicBezTo>
                <a:cubicBezTo>
                  <a:pt x="3861" y="3345"/>
                  <a:pt x="3996" y="3572"/>
                  <a:pt x="4034" y="3796"/>
                </a:cubicBezTo>
                <a:cubicBezTo>
                  <a:pt x="4073" y="4023"/>
                  <a:pt x="4005" y="4249"/>
                  <a:pt x="3866" y="4379"/>
                </a:cubicBezTo>
                <a:cubicBezTo>
                  <a:pt x="3772" y="4466"/>
                  <a:pt x="3638" y="4510"/>
                  <a:pt x="3497" y="4510"/>
                </a:cubicBezTo>
                <a:cubicBezTo>
                  <a:pt x="3362" y="4510"/>
                  <a:pt x="3219" y="4469"/>
                  <a:pt x="3101" y="4385"/>
                </a:cubicBezTo>
                <a:cubicBezTo>
                  <a:pt x="2856" y="4217"/>
                  <a:pt x="2697" y="3887"/>
                  <a:pt x="2683" y="3531"/>
                </a:cubicBezTo>
                <a:cubicBezTo>
                  <a:pt x="2674" y="3278"/>
                  <a:pt x="2727" y="3004"/>
                  <a:pt x="2845" y="2709"/>
                </a:cubicBezTo>
                <a:close/>
                <a:moveTo>
                  <a:pt x="4296" y="0"/>
                </a:moveTo>
                <a:cubicBezTo>
                  <a:pt x="3504" y="451"/>
                  <a:pt x="2851" y="1108"/>
                  <a:pt x="2403" y="1900"/>
                </a:cubicBezTo>
                <a:cubicBezTo>
                  <a:pt x="1322" y="1900"/>
                  <a:pt x="359" y="2580"/>
                  <a:pt x="0" y="3599"/>
                </a:cubicBezTo>
                <a:lnTo>
                  <a:pt x="710" y="3852"/>
                </a:lnTo>
                <a:cubicBezTo>
                  <a:pt x="919" y="3278"/>
                  <a:pt x="1399" y="2848"/>
                  <a:pt x="1991" y="2698"/>
                </a:cubicBezTo>
                <a:cubicBezTo>
                  <a:pt x="2014" y="2692"/>
                  <a:pt x="2035" y="2689"/>
                  <a:pt x="2058" y="2683"/>
                </a:cubicBezTo>
                <a:lnTo>
                  <a:pt x="2058" y="2683"/>
                </a:lnTo>
                <a:cubicBezTo>
                  <a:pt x="1967" y="2966"/>
                  <a:pt x="1926" y="3260"/>
                  <a:pt x="1935" y="3554"/>
                </a:cubicBezTo>
                <a:cubicBezTo>
                  <a:pt x="1955" y="4155"/>
                  <a:pt x="2229" y="4697"/>
                  <a:pt x="2671" y="5000"/>
                </a:cubicBezTo>
                <a:cubicBezTo>
                  <a:pt x="2912" y="5168"/>
                  <a:pt x="3201" y="5259"/>
                  <a:pt x="3495" y="5259"/>
                </a:cubicBezTo>
                <a:cubicBezTo>
                  <a:pt x="3499" y="5259"/>
                  <a:pt x="3503" y="5259"/>
                  <a:pt x="3507" y="5259"/>
                </a:cubicBezTo>
                <a:cubicBezTo>
                  <a:pt x="3824" y="5259"/>
                  <a:pt x="4134" y="5145"/>
                  <a:pt x="4370" y="4932"/>
                </a:cubicBezTo>
                <a:cubicBezTo>
                  <a:pt x="4700" y="4629"/>
                  <a:pt x="4853" y="4146"/>
                  <a:pt x="4770" y="3669"/>
                </a:cubicBezTo>
                <a:cubicBezTo>
                  <a:pt x="4706" y="3284"/>
                  <a:pt x="4497" y="2915"/>
                  <a:pt x="4170" y="2600"/>
                </a:cubicBezTo>
                <a:cubicBezTo>
                  <a:pt x="3893" y="2341"/>
                  <a:pt x="3563" y="2144"/>
                  <a:pt x="3201" y="2029"/>
                </a:cubicBezTo>
                <a:cubicBezTo>
                  <a:pt x="3572" y="1461"/>
                  <a:pt x="4073" y="990"/>
                  <a:pt x="4664" y="657"/>
                </a:cubicBezTo>
                <a:lnTo>
                  <a:pt x="429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8"/>
          <p:cNvSpPr/>
          <p:nvPr/>
        </p:nvSpPr>
        <p:spPr>
          <a:xfrm rot="3119540" flipH="1">
            <a:off x="92581" y="-669375"/>
            <a:ext cx="889589" cy="2218954"/>
          </a:xfrm>
          <a:custGeom>
            <a:avLst/>
            <a:gdLst/>
            <a:ahLst/>
            <a:cxnLst/>
            <a:rect l="l" t="t" r="r" b="b"/>
            <a:pathLst>
              <a:path w="2925" h="7296" extrusionOk="0">
                <a:moveTo>
                  <a:pt x="2321" y="0"/>
                </a:moveTo>
                <a:cubicBezTo>
                  <a:pt x="1817" y="0"/>
                  <a:pt x="1398" y="95"/>
                  <a:pt x="1049" y="285"/>
                </a:cubicBezTo>
                <a:cubicBezTo>
                  <a:pt x="439" y="617"/>
                  <a:pt x="0" y="1371"/>
                  <a:pt x="312" y="2063"/>
                </a:cubicBezTo>
                <a:cubicBezTo>
                  <a:pt x="486" y="2443"/>
                  <a:pt x="834" y="2685"/>
                  <a:pt x="1143" y="2897"/>
                </a:cubicBezTo>
                <a:cubicBezTo>
                  <a:pt x="1417" y="3088"/>
                  <a:pt x="1676" y="3268"/>
                  <a:pt x="1699" y="3471"/>
                </a:cubicBezTo>
                <a:cubicBezTo>
                  <a:pt x="1717" y="3636"/>
                  <a:pt x="1573" y="3851"/>
                  <a:pt x="1269" y="4107"/>
                </a:cubicBezTo>
                <a:lnTo>
                  <a:pt x="1172" y="4186"/>
                </a:lnTo>
                <a:cubicBezTo>
                  <a:pt x="866" y="4439"/>
                  <a:pt x="518" y="4725"/>
                  <a:pt x="389" y="5164"/>
                </a:cubicBezTo>
                <a:cubicBezTo>
                  <a:pt x="215" y="5756"/>
                  <a:pt x="539" y="6439"/>
                  <a:pt x="1178" y="6825"/>
                </a:cubicBezTo>
                <a:cubicBezTo>
                  <a:pt x="1690" y="7131"/>
                  <a:pt x="2288" y="7219"/>
                  <a:pt x="2812" y="7296"/>
                </a:cubicBezTo>
                <a:lnTo>
                  <a:pt x="2924" y="6551"/>
                </a:lnTo>
                <a:cubicBezTo>
                  <a:pt x="2444" y="6480"/>
                  <a:pt x="1950" y="6409"/>
                  <a:pt x="1567" y="6177"/>
                </a:cubicBezTo>
                <a:cubicBezTo>
                  <a:pt x="1281" y="6006"/>
                  <a:pt x="1025" y="5667"/>
                  <a:pt x="1110" y="5376"/>
                </a:cubicBezTo>
                <a:cubicBezTo>
                  <a:pt x="1175" y="5158"/>
                  <a:pt x="1405" y="4967"/>
                  <a:pt x="1652" y="4763"/>
                </a:cubicBezTo>
                <a:lnTo>
                  <a:pt x="1752" y="4681"/>
                </a:lnTo>
                <a:cubicBezTo>
                  <a:pt x="1941" y="4522"/>
                  <a:pt x="2518" y="4036"/>
                  <a:pt x="2444" y="3382"/>
                </a:cubicBezTo>
                <a:cubicBezTo>
                  <a:pt x="2382" y="2844"/>
                  <a:pt x="1953" y="2543"/>
                  <a:pt x="1570" y="2278"/>
                </a:cubicBezTo>
                <a:cubicBezTo>
                  <a:pt x="1319" y="2107"/>
                  <a:pt x="1084" y="1942"/>
                  <a:pt x="998" y="1751"/>
                </a:cubicBezTo>
                <a:cubicBezTo>
                  <a:pt x="872" y="1471"/>
                  <a:pt x="1107" y="1109"/>
                  <a:pt x="1408" y="947"/>
                </a:cubicBezTo>
                <a:cubicBezTo>
                  <a:pt x="1645" y="818"/>
                  <a:pt x="1947" y="753"/>
                  <a:pt x="2320" y="753"/>
                </a:cubicBezTo>
                <a:cubicBezTo>
                  <a:pt x="2465" y="753"/>
                  <a:pt x="2621" y="763"/>
                  <a:pt x="2789" y="782"/>
                </a:cubicBezTo>
                <a:lnTo>
                  <a:pt x="2877" y="34"/>
                </a:lnTo>
                <a:cubicBezTo>
                  <a:pt x="2681" y="12"/>
                  <a:pt x="2496" y="0"/>
                  <a:pt x="23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8"/>
          <p:cNvSpPr/>
          <p:nvPr/>
        </p:nvSpPr>
        <p:spPr>
          <a:xfrm>
            <a:off x="8561890" y="4147505"/>
            <a:ext cx="820854" cy="1769139"/>
          </a:xfrm>
          <a:custGeom>
            <a:avLst/>
            <a:gdLst/>
            <a:ahLst/>
            <a:cxnLst/>
            <a:rect l="l" t="t" r="r" b="b"/>
            <a:pathLst>
              <a:path w="2699" h="5817" extrusionOk="0">
                <a:moveTo>
                  <a:pt x="2418" y="1"/>
                </a:moveTo>
                <a:cubicBezTo>
                  <a:pt x="1311" y="445"/>
                  <a:pt x="496" y="1411"/>
                  <a:pt x="248" y="2577"/>
                </a:cubicBezTo>
                <a:cubicBezTo>
                  <a:pt x="1" y="3746"/>
                  <a:pt x="351" y="4959"/>
                  <a:pt x="1185" y="5816"/>
                </a:cubicBezTo>
                <a:lnTo>
                  <a:pt x="1723" y="5295"/>
                </a:lnTo>
                <a:cubicBezTo>
                  <a:pt x="1084" y="4638"/>
                  <a:pt x="793" y="3631"/>
                  <a:pt x="984" y="2736"/>
                </a:cubicBezTo>
                <a:cubicBezTo>
                  <a:pt x="1173" y="1841"/>
                  <a:pt x="1847" y="1040"/>
                  <a:pt x="2698" y="699"/>
                </a:cubicBezTo>
                <a:lnTo>
                  <a:pt x="241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8"/>
          <p:cNvSpPr/>
          <p:nvPr/>
        </p:nvSpPr>
        <p:spPr>
          <a:xfrm>
            <a:off x="-2125022" y="4174422"/>
            <a:ext cx="2739017" cy="1513059"/>
          </a:xfrm>
          <a:custGeom>
            <a:avLst/>
            <a:gdLst/>
            <a:ahLst/>
            <a:cxnLst/>
            <a:rect l="l" t="t" r="r" b="b"/>
            <a:pathLst>
              <a:path w="9006" h="4975" extrusionOk="0">
                <a:moveTo>
                  <a:pt x="6868" y="0"/>
                </a:moveTo>
                <a:cubicBezTo>
                  <a:pt x="6629" y="0"/>
                  <a:pt x="6391" y="48"/>
                  <a:pt x="6173" y="149"/>
                </a:cubicBezTo>
                <a:cubicBezTo>
                  <a:pt x="5605" y="411"/>
                  <a:pt x="5263" y="953"/>
                  <a:pt x="5033" y="1394"/>
                </a:cubicBezTo>
                <a:cubicBezTo>
                  <a:pt x="4989" y="1471"/>
                  <a:pt x="4948" y="1553"/>
                  <a:pt x="4910" y="1633"/>
                </a:cubicBezTo>
                <a:cubicBezTo>
                  <a:pt x="4730" y="1977"/>
                  <a:pt x="4565" y="2304"/>
                  <a:pt x="4321" y="2546"/>
                </a:cubicBezTo>
                <a:cubicBezTo>
                  <a:pt x="4149" y="2715"/>
                  <a:pt x="3890" y="2849"/>
                  <a:pt x="3655" y="2849"/>
                </a:cubicBezTo>
                <a:cubicBezTo>
                  <a:pt x="3571" y="2849"/>
                  <a:pt x="3490" y="2832"/>
                  <a:pt x="3417" y="2793"/>
                </a:cubicBezTo>
                <a:cubicBezTo>
                  <a:pt x="3146" y="2652"/>
                  <a:pt x="3019" y="2257"/>
                  <a:pt x="2893" y="1874"/>
                </a:cubicBezTo>
                <a:cubicBezTo>
                  <a:pt x="2731" y="1374"/>
                  <a:pt x="2463" y="776"/>
                  <a:pt x="1862" y="579"/>
                </a:cubicBezTo>
                <a:cubicBezTo>
                  <a:pt x="1753" y="543"/>
                  <a:pt x="1640" y="526"/>
                  <a:pt x="1525" y="526"/>
                </a:cubicBezTo>
                <a:cubicBezTo>
                  <a:pt x="1324" y="526"/>
                  <a:pt x="1119" y="580"/>
                  <a:pt x="925" y="685"/>
                </a:cubicBezTo>
                <a:cubicBezTo>
                  <a:pt x="549" y="894"/>
                  <a:pt x="272" y="1250"/>
                  <a:pt x="160" y="1668"/>
                </a:cubicBezTo>
                <a:cubicBezTo>
                  <a:pt x="1" y="2281"/>
                  <a:pt x="157" y="2884"/>
                  <a:pt x="348" y="3497"/>
                </a:cubicBezTo>
                <a:lnTo>
                  <a:pt x="1067" y="3273"/>
                </a:lnTo>
                <a:cubicBezTo>
                  <a:pt x="902" y="2749"/>
                  <a:pt x="778" y="2281"/>
                  <a:pt x="887" y="1859"/>
                </a:cubicBezTo>
                <a:cubicBezTo>
                  <a:pt x="949" y="1642"/>
                  <a:pt x="1093" y="1456"/>
                  <a:pt x="1288" y="1344"/>
                </a:cubicBezTo>
                <a:cubicBezTo>
                  <a:pt x="1349" y="1310"/>
                  <a:pt x="1432" y="1278"/>
                  <a:pt x="1523" y="1278"/>
                </a:cubicBezTo>
                <a:cubicBezTo>
                  <a:pt x="1559" y="1278"/>
                  <a:pt x="1595" y="1283"/>
                  <a:pt x="1632" y="1294"/>
                </a:cubicBezTo>
                <a:cubicBezTo>
                  <a:pt x="1912" y="1385"/>
                  <a:pt x="2071" y="1777"/>
                  <a:pt x="2180" y="2110"/>
                </a:cubicBezTo>
                <a:cubicBezTo>
                  <a:pt x="2336" y="2584"/>
                  <a:pt x="2530" y="3173"/>
                  <a:pt x="3066" y="3458"/>
                </a:cubicBezTo>
                <a:cubicBezTo>
                  <a:pt x="3256" y="3558"/>
                  <a:pt x="3455" y="3601"/>
                  <a:pt x="3652" y="3601"/>
                </a:cubicBezTo>
                <a:cubicBezTo>
                  <a:pt x="4109" y="3601"/>
                  <a:pt x="4557" y="3371"/>
                  <a:pt x="4851" y="3081"/>
                </a:cubicBezTo>
                <a:cubicBezTo>
                  <a:pt x="5180" y="2755"/>
                  <a:pt x="5384" y="2357"/>
                  <a:pt x="5578" y="1974"/>
                </a:cubicBezTo>
                <a:cubicBezTo>
                  <a:pt x="5619" y="1895"/>
                  <a:pt x="5658" y="1818"/>
                  <a:pt x="5696" y="1745"/>
                </a:cubicBezTo>
                <a:cubicBezTo>
                  <a:pt x="5875" y="1406"/>
                  <a:pt x="6126" y="1000"/>
                  <a:pt x="6491" y="832"/>
                </a:cubicBezTo>
                <a:cubicBezTo>
                  <a:pt x="6610" y="777"/>
                  <a:pt x="6741" y="751"/>
                  <a:pt x="6875" y="751"/>
                </a:cubicBezTo>
                <a:cubicBezTo>
                  <a:pt x="7243" y="751"/>
                  <a:pt x="7635" y="946"/>
                  <a:pt x="7866" y="1276"/>
                </a:cubicBezTo>
                <a:cubicBezTo>
                  <a:pt x="8169" y="1715"/>
                  <a:pt x="8216" y="2348"/>
                  <a:pt x="7993" y="2934"/>
                </a:cubicBezTo>
                <a:cubicBezTo>
                  <a:pt x="7792" y="3450"/>
                  <a:pt x="7395" y="3935"/>
                  <a:pt x="6815" y="4377"/>
                </a:cubicBezTo>
                <a:lnTo>
                  <a:pt x="7268" y="4975"/>
                </a:lnTo>
                <a:cubicBezTo>
                  <a:pt x="7963" y="4451"/>
                  <a:pt x="8443" y="3853"/>
                  <a:pt x="8690" y="3205"/>
                </a:cubicBezTo>
                <a:cubicBezTo>
                  <a:pt x="9006" y="2390"/>
                  <a:pt x="8926" y="1488"/>
                  <a:pt x="8481" y="850"/>
                </a:cubicBezTo>
                <a:cubicBezTo>
                  <a:pt x="8107" y="310"/>
                  <a:pt x="7479" y="0"/>
                  <a:pt x="6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Only title 2">
  <p:cSld name="CUSTOM_5_1">
    <p:spTree>
      <p:nvGrpSpPr>
        <p:cNvPr id="1" name="Shape 219"/>
        <p:cNvGrpSpPr/>
        <p:nvPr/>
      </p:nvGrpSpPr>
      <p:grpSpPr>
        <a:xfrm>
          <a:off x="0" y="0"/>
          <a:ext cx="0" cy="0"/>
          <a:chOff x="0" y="0"/>
          <a:chExt cx="0" cy="0"/>
        </a:xfrm>
      </p:grpSpPr>
      <p:sp>
        <p:nvSpPr>
          <p:cNvPr id="220" name="Google Shape;220;p19"/>
          <p:cNvSpPr txBox="1">
            <a:spLocks noGrp="1"/>
          </p:cNvSpPr>
          <p:nvPr>
            <p:ph type="title"/>
          </p:nvPr>
        </p:nvSpPr>
        <p:spPr>
          <a:xfrm>
            <a:off x="747000" y="445025"/>
            <a:ext cx="7650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221" name="Google Shape;221;p19"/>
          <p:cNvSpPr/>
          <p:nvPr/>
        </p:nvSpPr>
        <p:spPr>
          <a:xfrm>
            <a:off x="8369989" y="4598998"/>
            <a:ext cx="901145" cy="866169"/>
          </a:xfrm>
          <a:custGeom>
            <a:avLst/>
            <a:gdLst/>
            <a:ahLst/>
            <a:cxnLst/>
            <a:rect l="l" t="t" r="r" b="b"/>
            <a:pathLst>
              <a:path w="2963" h="2848" extrusionOk="0">
                <a:moveTo>
                  <a:pt x="1537" y="751"/>
                </a:moveTo>
                <a:cubicBezTo>
                  <a:pt x="1908" y="751"/>
                  <a:pt x="2209" y="1052"/>
                  <a:pt x="2212" y="1423"/>
                </a:cubicBezTo>
                <a:cubicBezTo>
                  <a:pt x="2212" y="1829"/>
                  <a:pt x="1879" y="2098"/>
                  <a:pt x="1533" y="2098"/>
                </a:cubicBezTo>
                <a:cubicBezTo>
                  <a:pt x="1367" y="2098"/>
                  <a:pt x="1199" y="2037"/>
                  <a:pt x="1063" y="1900"/>
                </a:cubicBezTo>
                <a:cubicBezTo>
                  <a:pt x="639" y="1476"/>
                  <a:pt x="940" y="751"/>
                  <a:pt x="1537" y="751"/>
                </a:cubicBezTo>
                <a:close/>
                <a:moveTo>
                  <a:pt x="1537" y="0"/>
                </a:moveTo>
                <a:cubicBezTo>
                  <a:pt x="1167" y="0"/>
                  <a:pt x="804" y="144"/>
                  <a:pt x="530" y="416"/>
                </a:cubicBezTo>
                <a:cubicBezTo>
                  <a:pt x="124" y="825"/>
                  <a:pt x="0" y="1437"/>
                  <a:pt x="221" y="1970"/>
                </a:cubicBezTo>
                <a:cubicBezTo>
                  <a:pt x="442" y="2500"/>
                  <a:pt x="960" y="2848"/>
                  <a:pt x="1537" y="2848"/>
                </a:cubicBezTo>
                <a:cubicBezTo>
                  <a:pt x="2324" y="2848"/>
                  <a:pt x="2963" y="2212"/>
                  <a:pt x="2963" y="1423"/>
                </a:cubicBezTo>
                <a:cubicBezTo>
                  <a:pt x="2963" y="848"/>
                  <a:pt x="2615" y="327"/>
                  <a:pt x="2082" y="109"/>
                </a:cubicBezTo>
                <a:cubicBezTo>
                  <a:pt x="1906" y="36"/>
                  <a:pt x="1721" y="0"/>
                  <a:pt x="153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9"/>
          <p:cNvSpPr/>
          <p:nvPr/>
        </p:nvSpPr>
        <p:spPr>
          <a:xfrm>
            <a:off x="-548267" y="4189264"/>
            <a:ext cx="967445" cy="556258"/>
          </a:xfrm>
          <a:custGeom>
            <a:avLst/>
            <a:gdLst/>
            <a:ahLst/>
            <a:cxnLst/>
            <a:rect l="l" t="t" r="r" b="b"/>
            <a:pathLst>
              <a:path w="3181" h="1829" extrusionOk="0">
                <a:moveTo>
                  <a:pt x="2909" y="0"/>
                </a:moveTo>
                <a:lnTo>
                  <a:pt x="0" y="1128"/>
                </a:lnTo>
                <a:lnTo>
                  <a:pt x="274" y="1829"/>
                </a:lnTo>
                <a:lnTo>
                  <a:pt x="3180" y="701"/>
                </a:lnTo>
                <a:lnTo>
                  <a:pt x="29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9"/>
          <p:cNvSpPr/>
          <p:nvPr/>
        </p:nvSpPr>
        <p:spPr>
          <a:xfrm>
            <a:off x="-466760" y="4505255"/>
            <a:ext cx="967445" cy="556562"/>
          </a:xfrm>
          <a:custGeom>
            <a:avLst/>
            <a:gdLst/>
            <a:ahLst/>
            <a:cxnLst/>
            <a:rect l="l" t="t" r="r" b="b"/>
            <a:pathLst>
              <a:path w="3181" h="1830" extrusionOk="0">
                <a:moveTo>
                  <a:pt x="2909" y="1"/>
                </a:moveTo>
                <a:lnTo>
                  <a:pt x="0" y="1128"/>
                </a:lnTo>
                <a:lnTo>
                  <a:pt x="271" y="1829"/>
                </a:lnTo>
                <a:lnTo>
                  <a:pt x="3180" y="701"/>
                </a:lnTo>
                <a:lnTo>
                  <a:pt x="29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9"/>
          <p:cNvSpPr/>
          <p:nvPr/>
        </p:nvSpPr>
        <p:spPr>
          <a:xfrm>
            <a:off x="-385253" y="4821246"/>
            <a:ext cx="967445" cy="556562"/>
          </a:xfrm>
          <a:custGeom>
            <a:avLst/>
            <a:gdLst/>
            <a:ahLst/>
            <a:cxnLst/>
            <a:rect l="l" t="t" r="r" b="b"/>
            <a:pathLst>
              <a:path w="3181" h="1830" extrusionOk="0">
                <a:moveTo>
                  <a:pt x="2906" y="1"/>
                </a:moveTo>
                <a:lnTo>
                  <a:pt x="0" y="1129"/>
                </a:lnTo>
                <a:lnTo>
                  <a:pt x="271" y="1830"/>
                </a:lnTo>
                <a:lnTo>
                  <a:pt x="3180" y="702"/>
                </a:lnTo>
                <a:lnTo>
                  <a:pt x="290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9"/>
          <p:cNvSpPr/>
          <p:nvPr/>
        </p:nvSpPr>
        <p:spPr>
          <a:xfrm>
            <a:off x="878524" y="-860675"/>
            <a:ext cx="974745" cy="1540735"/>
          </a:xfrm>
          <a:custGeom>
            <a:avLst/>
            <a:gdLst/>
            <a:ahLst/>
            <a:cxnLst/>
            <a:rect l="l" t="t" r="r" b="b"/>
            <a:pathLst>
              <a:path w="3205" h="5066" extrusionOk="0">
                <a:moveTo>
                  <a:pt x="2149" y="2574"/>
                </a:moveTo>
                <a:cubicBezTo>
                  <a:pt x="2224" y="2574"/>
                  <a:pt x="2295" y="2607"/>
                  <a:pt x="2312" y="2639"/>
                </a:cubicBezTo>
                <a:cubicBezTo>
                  <a:pt x="2342" y="2698"/>
                  <a:pt x="2283" y="2842"/>
                  <a:pt x="2165" y="2943"/>
                </a:cubicBezTo>
                <a:cubicBezTo>
                  <a:pt x="2009" y="3069"/>
                  <a:pt x="1816" y="3136"/>
                  <a:pt x="1620" y="3136"/>
                </a:cubicBezTo>
                <a:cubicBezTo>
                  <a:pt x="1564" y="3136"/>
                  <a:pt x="1508" y="3130"/>
                  <a:pt x="1453" y="3119"/>
                </a:cubicBezTo>
                <a:cubicBezTo>
                  <a:pt x="1526" y="3010"/>
                  <a:pt x="1615" y="2910"/>
                  <a:pt x="1709" y="2819"/>
                </a:cubicBezTo>
                <a:cubicBezTo>
                  <a:pt x="1856" y="2677"/>
                  <a:pt x="1991" y="2595"/>
                  <a:pt x="2109" y="2577"/>
                </a:cubicBezTo>
                <a:cubicBezTo>
                  <a:pt x="2123" y="2575"/>
                  <a:pt x="2136" y="2574"/>
                  <a:pt x="2149" y="2574"/>
                </a:cubicBezTo>
                <a:close/>
                <a:moveTo>
                  <a:pt x="2542" y="1"/>
                </a:moveTo>
                <a:cubicBezTo>
                  <a:pt x="1874" y="98"/>
                  <a:pt x="1249" y="395"/>
                  <a:pt x="755" y="855"/>
                </a:cubicBezTo>
                <a:cubicBezTo>
                  <a:pt x="340" y="1241"/>
                  <a:pt x="95" y="1682"/>
                  <a:pt x="45" y="2133"/>
                </a:cubicBezTo>
                <a:cubicBezTo>
                  <a:pt x="1" y="2595"/>
                  <a:pt x="157" y="3051"/>
                  <a:pt x="472" y="3390"/>
                </a:cubicBezTo>
                <a:cubicBezTo>
                  <a:pt x="278" y="3926"/>
                  <a:pt x="242" y="4509"/>
                  <a:pt x="372" y="5066"/>
                </a:cubicBezTo>
                <a:lnTo>
                  <a:pt x="1099" y="4892"/>
                </a:lnTo>
                <a:cubicBezTo>
                  <a:pt x="1017" y="4536"/>
                  <a:pt x="1023" y="4164"/>
                  <a:pt x="1123" y="3811"/>
                </a:cubicBezTo>
                <a:cubicBezTo>
                  <a:pt x="1282" y="3862"/>
                  <a:pt x="1448" y="3887"/>
                  <a:pt x="1615" y="3887"/>
                </a:cubicBezTo>
                <a:cubicBezTo>
                  <a:pt x="1988" y="3887"/>
                  <a:pt x="2361" y="3761"/>
                  <a:pt x="2648" y="3517"/>
                </a:cubicBezTo>
                <a:cubicBezTo>
                  <a:pt x="2963" y="3249"/>
                  <a:pt x="3205" y="2757"/>
                  <a:pt x="2987" y="2312"/>
                </a:cubicBezTo>
                <a:cubicBezTo>
                  <a:pt x="2840" y="2012"/>
                  <a:pt x="2510" y="1823"/>
                  <a:pt x="2150" y="1823"/>
                </a:cubicBezTo>
                <a:cubicBezTo>
                  <a:pt x="2098" y="1823"/>
                  <a:pt x="2045" y="1827"/>
                  <a:pt x="1991" y="1835"/>
                </a:cubicBezTo>
                <a:cubicBezTo>
                  <a:pt x="1715" y="1880"/>
                  <a:pt x="1453" y="2024"/>
                  <a:pt x="1188" y="2277"/>
                </a:cubicBezTo>
                <a:cubicBezTo>
                  <a:pt x="1070" y="2392"/>
                  <a:pt x="964" y="2516"/>
                  <a:pt x="867" y="2645"/>
                </a:cubicBezTo>
                <a:cubicBezTo>
                  <a:pt x="802" y="2513"/>
                  <a:pt x="778" y="2362"/>
                  <a:pt x="793" y="2215"/>
                </a:cubicBezTo>
                <a:cubicBezTo>
                  <a:pt x="828" y="1874"/>
                  <a:pt x="1070" y="1585"/>
                  <a:pt x="1264" y="1405"/>
                </a:cubicBezTo>
                <a:cubicBezTo>
                  <a:pt x="1650" y="1049"/>
                  <a:pt x="2130" y="819"/>
                  <a:pt x="2648" y="746"/>
                </a:cubicBezTo>
                <a:lnTo>
                  <a:pt x="254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9"/>
          <p:cNvSpPr/>
          <p:nvPr/>
        </p:nvSpPr>
        <p:spPr>
          <a:xfrm>
            <a:off x="-219732" y="-468120"/>
            <a:ext cx="977482" cy="1585443"/>
          </a:xfrm>
          <a:custGeom>
            <a:avLst/>
            <a:gdLst/>
            <a:ahLst/>
            <a:cxnLst/>
            <a:rect l="l" t="t" r="r" b="b"/>
            <a:pathLst>
              <a:path w="3214" h="5213" extrusionOk="0">
                <a:moveTo>
                  <a:pt x="2286" y="996"/>
                </a:moveTo>
                <a:lnTo>
                  <a:pt x="1544" y="3784"/>
                </a:lnTo>
                <a:lnTo>
                  <a:pt x="822" y="1623"/>
                </a:lnTo>
                <a:lnTo>
                  <a:pt x="2286" y="996"/>
                </a:lnTo>
                <a:close/>
                <a:moveTo>
                  <a:pt x="2701" y="1"/>
                </a:moveTo>
                <a:lnTo>
                  <a:pt x="210" y="1067"/>
                </a:lnTo>
                <a:lnTo>
                  <a:pt x="1" y="1532"/>
                </a:lnTo>
                <a:lnTo>
                  <a:pt x="1229" y="5213"/>
                </a:lnTo>
                <a:lnTo>
                  <a:pt x="1947" y="5189"/>
                </a:lnTo>
                <a:lnTo>
                  <a:pt x="3213" y="442"/>
                </a:lnTo>
                <a:lnTo>
                  <a:pt x="27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9"/>
          <p:cNvSpPr/>
          <p:nvPr/>
        </p:nvSpPr>
        <p:spPr>
          <a:xfrm rot="-3343287">
            <a:off x="9175191" y="3920569"/>
            <a:ext cx="374691" cy="1093660"/>
          </a:xfrm>
          <a:custGeom>
            <a:avLst/>
            <a:gdLst/>
            <a:ahLst/>
            <a:cxnLst/>
            <a:rect l="l" t="t" r="r" b="b"/>
            <a:pathLst>
              <a:path w="1232" h="3596" extrusionOk="0">
                <a:moveTo>
                  <a:pt x="831" y="1"/>
                </a:moveTo>
                <a:lnTo>
                  <a:pt x="119" y="248"/>
                </a:lnTo>
                <a:cubicBezTo>
                  <a:pt x="460" y="1243"/>
                  <a:pt x="419" y="2330"/>
                  <a:pt x="1" y="3295"/>
                </a:cubicBezTo>
                <a:lnTo>
                  <a:pt x="687" y="3596"/>
                </a:lnTo>
                <a:cubicBezTo>
                  <a:pt x="1182" y="2456"/>
                  <a:pt x="1232" y="1175"/>
                  <a:pt x="8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9"/>
          <p:cNvSpPr/>
          <p:nvPr/>
        </p:nvSpPr>
        <p:spPr>
          <a:xfrm rot="-8403460">
            <a:off x="7279610" y="-551298"/>
            <a:ext cx="2739010" cy="1513055"/>
          </a:xfrm>
          <a:custGeom>
            <a:avLst/>
            <a:gdLst/>
            <a:ahLst/>
            <a:cxnLst/>
            <a:rect l="l" t="t" r="r" b="b"/>
            <a:pathLst>
              <a:path w="9006" h="4975" extrusionOk="0">
                <a:moveTo>
                  <a:pt x="6868" y="0"/>
                </a:moveTo>
                <a:cubicBezTo>
                  <a:pt x="6629" y="0"/>
                  <a:pt x="6391" y="48"/>
                  <a:pt x="6173" y="149"/>
                </a:cubicBezTo>
                <a:cubicBezTo>
                  <a:pt x="5605" y="411"/>
                  <a:pt x="5263" y="953"/>
                  <a:pt x="5033" y="1394"/>
                </a:cubicBezTo>
                <a:cubicBezTo>
                  <a:pt x="4989" y="1471"/>
                  <a:pt x="4948" y="1553"/>
                  <a:pt x="4910" y="1633"/>
                </a:cubicBezTo>
                <a:cubicBezTo>
                  <a:pt x="4730" y="1977"/>
                  <a:pt x="4565" y="2304"/>
                  <a:pt x="4321" y="2546"/>
                </a:cubicBezTo>
                <a:cubicBezTo>
                  <a:pt x="4149" y="2715"/>
                  <a:pt x="3890" y="2849"/>
                  <a:pt x="3655" y="2849"/>
                </a:cubicBezTo>
                <a:cubicBezTo>
                  <a:pt x="3571" y="2849"/>
                  <a:pt x="3490" y="2832"/>
                  <a:pt x="3417" y="2793"/>
                </a:cubicBezTo>
                <a:cubicBezTo>
                  <a:pt x="3146" y="2652"/>
                  <a:pt x="3019" y="2257"/>
                  <a:pt x="2893" y="1874"/>
                </a:cubicBezTo>
                <a:cubicBezTo>
                  <a:pt x="2731" y="1374"/>
                  <a:pt x="2463" y="776"/>
                  <a:pt x="1862" y="579"/>
                </a:cubicBezTo>
                <a:cubicBezTo>
                  <a:pt x="1753" y="543"/>
                  <a:pt x="1640" y="526"/>
                  <a:pt x="1525" y="526"/>
                </a:cubicBezTo>
                <a:cubicBezTo>
                  <a:pt x="1324" y="526"/>
                  <a:pt x="1119" y="580"/>
                  <a:pt x="925" y="685"/>
                </a:cubicBezTo>
                <a:cubicBezTo>
                  <a:pt x="549" y="894"/>
                  <a:pt x="272" y="1250"/>
                  <a:pt x="160" y="1668"/>
                </a:cubicBezTo>
                <a:cubicBezTo>
                  <a:pt x="1" y="2281"/>
                  <a:pt x="157" y="2884"/>
                  <a:pt x="348" y="3497"/>
                </a:cubicBezTo>
                <a:lnTo>
                  <a:pt x="1067" y="3273"/>
                </a:lnTo>
                <a:cubicBezTo>
                  <a:pt x="902" y="2749"/>
                  <a:pt x="778" y="2281"/>
                  <a:pt x="887" y="1859"/>
                </a:cubicBezTo>
                <a:cubicBezTo>
                  <a:pt x="949" y="1642"/>
                  <a:pt x="1093" y="1456"/>
                  <a:pt x="1288" y="1344"/>
                </a:cubicBezTo>
                <a:cubicBezTo>
                  <a:pt x="1349" y="1310"/>
                  <a:pt x="1432" y="1278"/>
                  <a:pt x="1523" y="1278"/>
                </a:cubicBezTo>
                <a:cubicBezTo>
                  <a:pt x="1559" y="1278"/>
                  <a:pt x="1595" y="1283"/>
                  <a:pt x="1632" y="1294"/>
                </a:cubicBezTo>
                <a:cubicBezTo>
                  <a:pt x="1912" y="1385"/>
                  <a:pt x="2071" y="1777"/>
                  <a:pt x="2180" y="2110"/>
                </a:cubicBezTo>
                <a:cubicBezTo>
                  <a:pt x="2336" y="2584"/>
                  <a:pt x="2530" y="3173"/>
                  <a:pt x="3066" y="3458"/>
                </a:cubicBezTo>
                <a:cubicBezTo>
                  <a:pt x="3256" y="3558"/>
                  <a:pt x="3455" y="3601"/>
                  <a:pt x="3652" y="3601"/>
                </a:cubicBezTo>
                <a:cubicBezTo>
                  <a:pt x="4109" y="3601"/>
                  <a:pt x="4557" y="3371"/>
                  <a:pt x="4851" y="3081"/>
                </a:cubicBezTo>
                <a:cubicBezTo>
                  <a:pt x="5180" y="2755"/>
                  <a:pt x="5384" y="2357"/>
                  <a:pt x="5578" y="1974"/>
                </a:cubicBezTo>
                <a:cubicBezTo>
                  <a:pt x="5619" y="1895"/>
                  <a:pt x="5658" y="1818"/>
                  <a:pt x="5696" y="1745"/>
                </a:cubicBezTo>
                <a:cubicBezTo>
                  <a:pt x="5875" y="1406"/>
                  <a:pt x="6126" y="1000"/>
                  <a:pt x="6491" y="832"/>
                </a:cubicBezTo>
                <a:cubicBezTo>
                  <a:pt x="6610" y="777"/>
                  <a:pt x="6741" y="751"/>
                  <a:pt x="6875" y="751"/>
                </a:cubicBezTo>
                <a:cubicBezTo>
                  <a:pt x="7243" y="751"/>
                  <a:pt x="7635" y="946"/>
                  <a:pt x="7866" y="1276"/>
                </a:cubicBezTo>
                <a:cubicBezTo>
                  <a:pt x="8169" y="1715"/>
                  <a:pt x="8216" y="2348"/>
                  <a:pt x="7993" y="2934"/>
                </a:cubicBezTo>
                <a:cubicBezTo>
                  <a:pt x="7792" y="3450"/>
                  <a:pt x="7395" y="3935"/>
                  <a:pt x="6815" y="4377"/>
                </a:cubicBezTo>
                <a:lnTo>
                  <a:pt x="7268" y="4975"/>
                </a:lnTo>
                <a:cubicBezTo>
                  <a:pt x="7963" y="4451"/>
                  <a:pt x="8443" y="3853"/>
                  <a:pt x="8690" y="3205"/>
                </a:cubicBezTo>
                <a:cubicBezTo>
                  <a:pt x="9006" y="2390"/>
                  <a:pt x="8926" y="1488"/>
                  <a:pt x="8481" y="850"/>
                </a:cubicBezTo>
                <a:cubicBezTo>
                  <a:pt x="8107" y="310"/>
                  <a:pt x="7479" y="0"/>
                  <a:pt x="6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nly title 3">
  <p:cSld name="CUSTOM_5_1_1">
    <p:spTree>
      <p:nvGrpSpPr>
        <p:cNvPr id="1" name="Shape 229"/>
        <p:cNvGrpSpPr/>
        <p:nvPr/>
      </p:nvGrpSpPr>
      <p:grpSpPr>
        <a:xfrm>
          <a:off x="0" y="0"/>
          <a:ext cx="0" cy="0"/>
          <a:chOff x="0" y="0"/>
          <a:chExt cx="0" cy="0"/>
        </a:xfrm>
      </p:grpSpPr>
      <p:sp>
        <p:nvSpPr>
          <p:cNvPr id="230" name="Google Shape;230;p20"/>
          <p:cNvSpPr txBox="1">
            <a:spLocks noGrp="1"/>
          </p:cNvSpPr>
          <p:nvPr>
            <p:ph type="title"/>
          </p:nvPr>
        </p:nvSpPr>
        <p:spPr>
          <a:xfrm>
            <a:off x="747000" y="445025"/>
            <a:ext cx="7650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231" name="Google Shape;231;p20"/>
          <p:cNvSpPr/>
          <p:nvPr/>
        </p:nvSpPr>
        <p:spPr>
          <a:xfrm rot="9532752">
            <a:off x="-298229" y="4160574"/>
            <a:ext cx="974747" cy="1540739"/>
          </a:xfrm>
          <a:custGeom>
            <a:avLst/>
            <a:gdLst/>
            <a:ahLst/>
            <a:cxnLst/>
            <a:rect l="l" t="t" r="r" b="b"/>
            <a:pathLst>
              <a:path w="3205" h="5066" extrusionOk="0">
                <a:moveTo>
                  <a:pt x="2149" y="2574"/>
                </a:moveTo>
                <a:cubicBezTo>
                  <a:pt x="2224" y="2574"/>
                  <a:pt x="2295" y="2607"/>
                  <a:pt x="2312" y="2639"/>
                </a:cubicBezTo>
                <a:cubicBezTo>
                  <a:pt x="2342" y="2698"/>
                  <a:pt x="2283" y="2842"/>
                  <a:pt x="2165" y="2943"/>
                </a:cubicBezTo>
                <a:cubicBezTo>
                  <a:pt x="2009" y="3069"/>
                  <a:pt x="1816" y="3136"/>
                  <a:pt x="1620" y="3136"/>
                </a:cubicBezTo>
                <a:cubicBezTo>
                  <a:pt x="1564" y="3136"/>
                  <a:pt x="1508" y="3130"/>
                  <a:pt x="1453" y="3119"/>
                </a:cubicBezTo>
                <a:cubicBezTo>
                  <a:pt x="1526" y="3010"/>
                  <a:pt x="1615" y="2910"/>
                  <a:pt x="1709" y="2819"/>
                </a:cubicBezTo>
                <a:cubicBezTo>
                  <a:pt x="1856" y="2677"/>
                  <a:pt x="1991" y="2595"/>
                  <a:pt x="2109" y="2577"/>
                </a:cubicBezTo>
                <a:cubicBezTo>
                  <a:pt x="2123" y="2575"/>
                  <a:pt x="2136" y="2574"/>
                  <a:pt x="2149" y="2574"/>
                </a:cubicBezTo>
                <a:close/>
                <a:moveTo>
                  <a:pt x="2542" y="1"/>
                </a:moveTo>
                <a:cubicBezTo>
                  <a:pt x="1874" y="98"/>
                  <a:pt x="1249" y="395"/>
                  <a:pt x="755" y="855"/>
                </a:cubicBezTo>
                <a:cubicBezTo>
                  <a:pt x="340" y="1241"/>
                  <a:pt x="95" y="1682"/>
                  <a:pt x="45" y="2133"/>
                </a:cubicBezTo>
                <a:cubicBezTo>
                  <a:pt x="1" y="2595"/>
                  <a:pt x="157" y="3051"/>
                  <a:pt x="472" y="3390"/>
                </a:cubicBezTo>
                <a:cubicBezTo>
                  <a:pt x="278" y="3926"/>
                  <a:pt x="242" y="4509"/>
                  <a:pt x="372" y="5066"/>
                </a:cubicBezTo>
                <a:lnTo>
                  <a:pt x="1099" y="4892"/>
                </a:lnTo>
                <a:cubicBezTo>
                  <a:pt x="1017" y="4536"/>
                  <a:pt x="1023" y="4164"/>
                  <a:pt x="1123" y="3811"/>
                </a:cubicBezTo>
                <a:cubicBezTo>
                  <a:pt x="1282" y="3862"/>
                  <a:pt x="1448" y="3887"/>
                  <a:pt x="1615" y="3887"/>
                </a:cubicBezTo>
                <a:cubicBezTo>
                  <a:pt x="1988" y="3887"/>
                  <a:pt x="2361" y="3761"/>
                  <a:pt x="2648" y="3517"/>
                </a:cubicBezTo>
                <a:cubicBezTo>
                  <a:pt x="2963" y="3249"/>
                  <a:pt x="3205" y="2757"/>
                  <a:pt x="2987" y="2312"/>
                </a:cubicBezTo>
                <a:cubicBezTo>
                  <a:pt x="2840" y="2012"/>
                  <a:pt x="2510" y="1823"/>
                  <a:pt x="2150" y="1823"/>
                </a:cubicBezTo>
                <a:cubicBezTo>
                  <a:pt x="2098" y="1823"/>
                  <a:pt x="2045" y="1827"/>
                  <a:pt x="1991" y="1835"/>
                </a:cubicBezTo>
                <a:cubicBezTo>
                  <a:pt x="1715" y="1880"/>
                  <a:pt x="1453" y="2024"/>
                  <a:pt x="1188" y="2277"/>
                </a:cubicBezTo>
                <a:cubicBezTo>
                  <a:pt x="1070" y="2392"/>
                  <a:pt x="964" y="2516"/>
                  <a:pt x="867" y="2645"/>
                </a:cubicBezTo>
                <a:cubicBezTo>
                  <a:pt x="802" y="2513"/>
                  <a:pt x="778" y="2362"/>
                  <a:pt x="793" y="2215"/>
                </a:cubicBezTo>
                <a:cubicBezTo>
                  <a:pt x="828" y="1874"/>
                  <a:pt x="1070" y="1585"/>
                  <a:pt x="1264" y="1405"/>
                </a:cubicBezTo>
                <a:cubicBezTo>
                  <a:pt x="1650" y="1049"/>
                  <a:pt x="2130" y="819"/>
                  <a:pt x="2648" y="746"/>
                </a:cubicBezTo>
                <a:lnTo>
                  <a:pt x="254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0"/>
          <p:cNvSpPr/>
          <p:nvPr/>
        </p:nvSpPr>
        <p:spPr>
          <a:xfrm rot="-4354645">
            <a:off x="8518345" y="-257128"/>
            <a:ext cx="1191593" cy="1594265"/>
          </a:xfrm>
          <a:custGeom>
            <a:avLst/>
            <a:gdLst/>
            <a:ahLst/>
            <a:cxnLst/>
            <a:rect l="l" t="t" r="r" b="b"/>
            <a:pathLst>
              <a:path w="3918" h="5242" extrusionOk="0">
                <a:moveTo>
                  <a:pt x="1963" y="0"/>
                </a:moveTo>
                <a:cubicBezTo>
                  <a:pt x="1377" y="0"/>
                  <a:pt x="800" y="276"/>
                  <a:pt x="484" y="768"/>
                </a:cubicBezTo>
                <a:cubicBezTo>
                  <a:pt x="1" y="1525"/>
                  <a:pt x="183" y="2523"/>
                  <a:pt x="905" y="3042"/>
                </a:cubicBezTo>
                <a:cubicBezTo>
                  <a:pt x="1155" y="3222"/>
                  <a:pt x="1432" y="3318"/>
                  <a:pt x="1700" y="3318"/>
                </a:cubicBezTo>
                <a:cubicBezTo>
                  <a:pt x="1807" y="3318"/>
                  <a:pt x="1913" y="3302"/>
                  <a:pt x="2015" y="3271"/>
                </a:cubicBezTo>
                <a:cubicBezTo>
                  <a:pt x="2754" y="3050"/>
                  <a:pt x="3010" y="2132"/>
                  <a:pt x="2495" y="1561"/>
                </a:cubicBezTo>
                <a:lnTo>
                  <a:pt x="2474" y="1540"/>
                </a:lnTo>
                <a:cubicBezTo>
                  <a:pt x="2339" y="1411"/>
                  <a:pt x="2047" y="1243"/>
                  <a:pt x="1667" y="1243"/>
                </a:cubicBezTo>
                <a:cubicBezTo>
                  <a:pt x="1542" y="1243"/>
                  <a:pt x="1408" y="1261"/>
                  <a:pt x="1267" y="1304"/>
                </a:cubicBezTo>
                <a:lnTo>
                  <a:pt x="1488" y="2023"/>
                </a:lnTo>
                <a:cubicBezTo>
                  <a:pt x="1555" y="2002"/>
                  <a:pt x="1615" y="1994"/>
                  <a:pt x="1669" y="1994"/>
                </a:cubicBezTo>
                <a:cubicBezTo>
                  <a:pt x="1821" y="1994"/>
                  <a:pt x="1919" y="2057"/>
                  <a:pt x="1947" y="2079"/>
                </a:cubicBezTo>
                <a:cubicBezTo>
                  <a:pt x="2080" y="2244"/>
                  <a:pt x="2003" y="2491"/>
                  <a:pt x="1800" y="2553"/>
                </a:cubicBezTo>
                <a:cubicBezTo>
                  <a:pt x="1772" y="2562"/>
                  <a:pt x="1740" y="2566"/>
                  <a:pt x="1707" y="2566"/>
                </a:cubicBezTo>
                <a:cubicBezTo>
                  <a:pt x="1596" y="2566"/>
                  <a:pt x="1464" y="2518"/>
                  <a:pt x="1347" y="2432"/>
                </a:cubicBezTo>
                <a:cubicBezTo>
                  <a:pt x="943" y="2144"/>
                  <a:pt x="846" y="1602"/>
                  <a:pt x="1120" y="1175"/>
                </a:cubicBezTo>
                <a:cubicBezTo>
                  <a:pt x="1292" y="906"/>
                  <a:pt x="1631" y="754"/>
                  <a:pt x="1970" y="754"/>
                </a:cubicBezTo>
                <a:cubicBezTo>
                  <a:pt x="2147" y="754"/>
                  <a:pt x="2324" y="795"/>
                  <a:pt x="2477" y="883"/>
                </a:cubicBezTo>
                <a:cubicBezTo>
                  <a:pt x="3090" y="1228"/>
                  <a:pt x="3093" y="1920"/>
                  <a:pt x="3037" y="2303"/>
                </a:cubicBezTo>
                <a:cubicBezTo>
                  <a:pt x="2848" y="3654"/>
                  <a:pt x="2097" y="4290"/>
                  <a:pt x="440" y="4496"/>
                </a:cubicBezTo>
                <a:lnTo>
                  <a:pt x="534" y="5241"/>
                </a:lnTo>
                <a:cubicBezTo>
                  <a:pt x="2516" y="4994"/>
                  <a:pt x="3546" y="4093"/>
                  <a:pt x="3782" y="2406"/>
                </a:cubicBezTo>
                <a:cubicBezTo>
                  <a:pt x="3917" y="1434"/>
                  <a:pt x="3576" y="642"/>
                  <a:pt x="2845" y="230"/>
                </a:cubicBezTo>
                <a:cubicBezTo>
                  <a:pt x="2572" y="74"/>
                  <a:pt x="2267" y="0"/>
                  <a:pt x="19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3" name="Google Shape;233;p20"/>
          <p:cNvGrpSpPr/>
          <p:nvPr/>
        </p:nvGrpSpPr>
        <p:grpSpPr>
          <a:xfrm>
            <a:off x="-10019" y="-440337"/>
            <a:ext cx="1299858" cy="1210143"/>
            <a:chOff x="-4961269" y="2290338"/>
            <a:chExt cx="1299858" cy="1210143"/>
          </a:xfrm>
        </p:grpSpPr>
        <p:sp>
          <p:nvSpPr>
            <p:cNvPr id="234" name="Google Shape;234;p20"/>
            <p:cNvSpPr/>
            <p:nvPr/>
          </p:nvSpPr>
          <p:spPr>
            <a:xfrm>
              <a:off x="-4961269" y="2533034"/>
              <a:ext cx="288622" cy="717449"/>
            </a:xfrm>
            <a:custGeom>
              <a:avLst/>
              <a:gdLst/>
              <a:ahLst/>
              <a:cxnLst/>
              <a:rect l="l" t="t" r="r" b="b"/>
              <a:pathLst>
                <a:path w="949" h="2359" extrusionOk="0">
                  <a:moveTo>
                    <a:pt x="751" y="0"/>
                  </a:moveTo>
                  <a:lnTo>
                    <a:pt x="0" y="65"/>
                  </a:lnTo>
                  <a:lnTo>
                    <a:pt x="198" y="2359"/>
                  </a:lnTo>
                  <a:lnTo>
                    <a:pt x="949" y="2297"/>
                  </a:lnTo>
                  <a:lnTo>
                    <a:pt x="7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0"/>
            <p:cNvSpPr/>
            <p:nvPr/>
          </p:nvSpPr>
          <p:spPr>
            <a:xfrm>
              <a:off x="-4674778" y="2420202"/>
              <a:ext cx="502731" cy="1022189"/>
            </a:xfrm>
            <a:custGeom>
              <a:avLst/>
              <a:gdLst/>
              <a:ahLst/>
              <a:cxnLst/>
              <a:rect l="l" t="t" r="r" b="b"/>
              <a:pathLst>
                <a:path w="1653" h="3361" extrusionOk="0">
                  <a:moveTo>
                    <a:pt x="722" y="0"/>
                  </a:moveTo>
                  <a:lnTo>
                    <a:pt x="1" y="212"/>
                  </a:lnTo>
                  <a:lnTo>
                    <a:pt x="931" y="3360"/>
                  </a:lnTo>
                  <a:lnTo>
                    <a:pt x="1653" y="3145"/>
                  </a:lnTo>
                  <a:lnTo>
                    <a:pt x="7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0"/>
            <p:cNvSpPr/>
            <p:nvPr/>
          </p:nvSpPr>
          <p:spPr>
            <a:xfrm>
              <a:off x="-4372777" y="2290338"/>
              <a:ext cx="711366" cy="1210143"/>
            </a:xfrm>
            <a:custGeom>
              <a:avLst/>
              <a:gdLst/>
              <a:ahLst/>
              <a:cxnLst/>
              <a:rect l="l" t="t" r="r" b="b"/>
              <a:pathLst>
                <a:path w="2339" h="3979" extrusionOk="0">
                  <a:moveTo>
                    <a:pt x="686" y="0"/>
                  </a:moveTo>
                  <a:lnTo>
                    <a:pt x="0" y="310"/>
                  </a:lnTo>
                  <a:lnTo>
                    <a:pt x="1652" y="3979"/>
                  </a:lnTo>
                  <a:lnTo>
                    <a:pt x="2338" y="3672"/>
                  </a:lnTo>
                  <a:lnTo>
                    <a:pt x="6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7" name="Google Shape;237;p20"/>
          <p:cNvSpPr/>
          <p:nvPr/>
        </p:nvSpPr>
        <p:spPr>
          <a:xfrm rot="1304007">
            <a:off x="8495249" y="4716268"/>
            <a:ext cx="817208" cy="833327"/>
          </a:xfrm>
          <a:custGeom>
            <a:avLst/>
            <a:gdLst/>
            <a:ahLst/>
            <a:cxnLst/>
            <a:rect l="l" t="t" r="r" b="b"/>
            <a:pathLst>
              <a:path w="2687" h="2740" extrusionOk="0">
                <a:moveTo>
                  <a:pt x="136" y="1"/>
                </a:moveTo>
                <a:lnTo>
                  <a:pt x="1" y="740"/>
                </a:lnTo>
                <a:cubicBezTo>
                  <a:pt x="976" y="917"/>
                  <a:pt x="1794" y="1759"/>
                  <a:pt x="1944" y="2739"/>
                </a:cubicBezTo>
                <a:lnTo>
                  <a:pt x="2686" y="2627"/>
                </a:lnTo>
                <a:cubicBezTo>
                  <a:pt x="2489" y="1338"/>
                  <a:pt x="1417" y="234"/>
                  <a:pt x="1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238"/>
        <p:cNvGrpSpPr/>
        <p:nvPr/>
      </p:nvGrpSpPr>
      <p:grpSpPr>
        <a:xfrm>
          <a:off x="0" y="0"/>
          <a:ext cx="0" cy="0"/>
          <a:chOff x="0" y="0"/>
          <a:chExt cx="0" cy="0"/>
        </a:xfrm>
      </p:grpSpPr>
      <p:sp>
        <p:nvSpPr>
          <p:cNvPr id="239" name="Google Shape;239;p21"/>
          <p:cNvSpPr txBox="1">
            <a:spLocks noGrp="1"/>
          </p:cNvSpPr>
          <p:nvPr>
            <p:ph type="title"/>
          </p:nvPr>
        </p:nvSpPr>
        <p:spPr>
          <a:xfrm>
            <a:off x="747000" y="445025"/>
            <a:ext cx="7650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240" name="Google Shape;240;p21"/>
          <p:cNvSpPr txBox="1">
            <a:spLocks noGrp="1"/>
          </p:cNvSpPr>
          <p:nvPr>
            <p:ph type="subTitle" idx="1"/>
          </p:nvPr>
        </p:nvSpPr>
        <p:spPr>
          <a:xfrm>
            <a:off x="877050" y="2097000"/>
            <a:ext cx="2114400" cy="399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600"/>
              <a:buFont typeface="Montserrat Black"/>
              <a:buNone/>
              <a:defRPr sz="1600">
                <a:solidFill>
                  <a:schemeClr val="dk1"/>
                </a:solidFill>
                <a:latin typeface="Montserrat Black"/>
                <a:ea typeface="Montserrat Black"/>
                <a:cs typeface="Montserrat Black"/>
                <a:sym typeface="Montserrat Black"/>
              </a:defRPr>
            </a:lvl1pPr>
            <a:lvl2pPr lvl="1" algn="ctr" rtl="0">
              <a:lnSpc>
                <a:spcPct val="100000"/>
              </a:lnSpc>
              <a:spcBef>
                <a:spcPts val="1600"/>
              </a:spcBef>
              <a:spcAft>
                <a:spcPts val="0"/>
              </a:spcAft>
              <a:buClr>
                <a:schemeClr val="dk1"/>
              </a:buClr>
              <a:buSzPts val="1400"/>
              <a:buFont typeface="Montserrat Black"/>
              <a:buNone/>
              <a:defRPr>
                <a:solidFill>
                  <a:schemeClr val="dk1"/>
                </a:solidFill>
                <a:latin typeface="Montserrat Black"/>
                <a:ea typeface="Montserrat Black"/>
                <a:cs typeface="Montserrat Black"/>
                <a:sym typeface="Montserrat Black"/>
              </a:defRPr>
            </a:lvl2pPr>
            <a:lvl3pPr lvl="2" algn="ctr" rtl="0">
              <a:lnSpc>
                <a:spcPct val="100000"/>
              </a:lnSpc>
              <a:spcBef>
                <a:spcPts val="1600"/>
              </a:spcBef>
              <a:spcAft>
                <a:spcPts val="0"/>
              </a:spcAft>
              <a:buClr>
                <a:schemeClr val="dk1"/>
              </a:buClr>
              <a:buSzPts val="1400"/>
              <a:buFont typeface="Montserrat Black"/>
              <a:buNone/>
              <a:defRPr>
                <a:solidFill>
                  <a:schemeClr val="dk1"/>
                </a:solidFill>
                <a:latin typeface="Montserrat Black"/>
                <a:ea typeface="Montserrat Black"/>
                <a:cs typeface="Montserrat Black"/>
                <a:sym typeface="Montserrat Black"/>
              </a:defRPr>
            </a:lvl3pPr>
            <a:lvl4pPr lvl="3" algn="ctr" rtl="0">
              <a:lnSpc>
                <a:spcPct val="100000"/>
              </a:lnSpc>
              <a:spcBef>
                <a:spcPts val="1600"/>
              </a:spcBef>
              <a:spcAft>
                <a:spcPts val="0"/>
              </a:spcAft>
              <a:buClr>
                <a:schemeClr val="dk1"/>
              </a:buClr>
              <a:buSzPts val="1400"/>
              <a:buFont typeface="Montserrat Black"/>
              <a:buNone/>
              <a:defRPr>
                <a:solidFill>
                  <a:schemeClr val="dk1"/>
                </a:solidFill>
                <a:latin typeface="Montserrat Black"/>
                <a:ea typeface="Montserrat Black"/>
                <a:cs typeface="Montserrat Black"/>
                <a:sym typeface="Montserrat Black"/>
              </a:defRPr>
            </a:lvl4pPr>
            <a:lvl5pPr lvl="4" algn="ctr" rtl="0">
              <a:lnSpc>
                <a:spcPct val="100000"/>
              </a:lnSpc>
              <a:spcBef>
                <a:spcPts val="1600"/>
              </a:spcBef>
              <a:spcAft>
                <a:spcPts val="0"/>
              </a:spcAft>
              <a:buClr>
                <a:schemeClr val="dk1"/>
              </a:buClr>
              <a:buSzPts val="1400"/>
              <a:buFont typeface="Montserrat Black"/>
              <a:buNone/>
              <a:defRPr>
                <a:solidFill>
                  <a:schemeClr val="dk1"/>
                </a:solidFill>
                <a:latin typeface="Montserrat Black"/>
                <a:ea typeface="Montserrat Black"/>
                <a:cs typeface="Montserrat Black"/>
                <a:sym typeface="Montserrat Black"/>
              </a:defRPr>
            </a:lvl5pPr>
            <a:lvl6pPr lvl="5" algn="ctr" rtl="0">
              <a:lnSpc>
                <a:spcPct val="100000"/>
              </a:lnSpc>
              <a:spcBef>
                <a:spcPts val="1600"/>
              </a:spcBef>
              <a:spcAft>
                <a:spcPts val="0"/>
              </a:spcAft>
              <a:buClr>
                <a:schemeClr val="dk1"/>
              </a:buClr>
              <a:buSzPts val="1400"/>
              <a:buFont typeface="Montserrat Black"/>
              <a:buNone/>
              <a:defRPr>
                <a:solidFill>
                  <a:schemeClr val="dk1"/>
                </a:solidFill>
                <a:latin typeface="Montserrat Black"/>
                <a:ea typeface="Montserrat Black"/>
                <a:cs typeface="Montserrat Black"/>
                <a:sym typeface="Montserrat Black"/>
              </a:defRPr>
            </a:lvl6pPr>
            <a:lvl7pPr lvl="6" algn="ctr" rtl="0">
              <a:lnSpc>
                <a:spcPct val="100000"/>
              </a:lnSpc>
              <a:spcBef>
                <a:spcPts val="1600"/>
              </a:spcBef>
              <a:spcAft>
                <a:spcPts val="0"/>
              </a:spcAft>
              <a:buClr>
                <a:schemeClr val="dk1"/>
              </a:buClr>
              <a:buSzPts val="1400"/>
              <a:buFont typeface="Montserrat Black"/>
              <a:buNone/>
              <a:defRPr>
                <a:solidFill>
                  <a:schemeClr val="dk1"/>
                </a:solidFill>
                <a:latin typeface="Montserrat Black"/>
                <a:ea typeface="Montserrat Black"/>
                <a:cs typeface="Montserrat Black"/>
                <a:sym typeface="Montserrat Black"/>
              </a:defRPr>
            </a:lvl7pPr>
            <a:lvl8pPr lvl="7" algn="ctr" rtl="0">
              <a:lnSpc>
                <a:spcPct val="100000"/>
              </a:lnSpc>
              <a:spcBef>
                <a:spcPts val="1600"/>
              </a:spcBef>
              <a:spcAft>
                <a:spcPts val="0"/>
              </a:spcAft>
              <a:buClr>
                <a:schemeClr val="dk1"/>
              </a:buClr>
              <a:buSzPts val="1400"/>
              <a:buFont typeface="Montserrat Black"/>
              <a:buNone/>
              <a:defRPr>
                <a:solidFill>
                  <a:schemeClr val="dk1"/>
                </a:solidFill>
                <a:latin typeface="Montserrat Black"/>
                <a:ea typeface="Montserrat Black"/>
                <a:cs typeface="Montserrat Black"/>
                <a:sym typeface="Montserrat Black"/>
              </a:defRPr>
            </a:lvl8pPr>
            <a:lvl9pPr lvl="8" algn="ctr" rtl="0">
              <a:lnSpc>
                <a:spcPct val="100000"/>
              </a:lnSpc>
              <a:spcBef>
                <a:spcPts val="1600"/>
              </a:spcBef>
              <a:spcAft>
                <a:spcPts val="1600"/>
              </a:spcAft>
              <a:buClr>
                <a:schemeClr val="dk1"/>
              </a:buClr>
              <a:buSzPts val="1400"/>
              <a:buFont typeface="Montserrat Black"/>
              <a:buNone/>
              <a:defRPr>
                <a:solidFill>
                  <a:schemeClr val="dk1"/>
                </a:solidFill>
                <a:latin typeface="Montserrat Black"/>
                <a:ea typeface="Montserrat Black"/>
                <a:cs typeface="Montserrat Black"/>
                <a:sym typeface="Montserrat Black"/>
              </a:defRPr>
            </a:lvl9pPr>
          </a:lstStyle>
          <a:p>
            <a:endParaRPr/>
          </a:p>
        </p:txBody>
      </p:sp>
      <p:sp>
        <p:nvSpPr>
          <p:cNvPr id="241" name="Google Shape;241;p21"/>
          <p:cNvSpPr txBox="1">
            <a:spLocks noGrp="1"/>
          </p:cNvSpPr>
          <p:nvPr>
            <p:ph type="subTitle" idx="2"/>
          </p:nvPr>
        </p:nvSpPr>
        <p:spPr>
          <a:xfrm>
            <a:off x="877050" y="2467000"/>
            <a:ext cx="2114400" cy="472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2" name="Google Shape;242;p21"/>
          <p:cNvSpPr txBox="1">
            <a:spLocks noGrp="1"/>
          </p:cNvSpPr>
          <p:nvPr>
            <p:ph type="subTitle" idx="3"/>
          </p:nvPr>
        </p:nvSpPr>
        <p:spPr>
          <a:xfrm>
            <a:off x="3514800" y="2097000"/>
            <a:ext cx="2114400" cy="399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600"/>
              <a:buFont typeface="Montserrat Black"/>
              <a:buNone/>
              <a:defRPr sz="1600">
                <a:solidFill>
                  <a:schemeClr val="dk1"/>
                </a:solidFill>
                <a:latin typeface="Montserrat Black"/>
                <a:ea typeface="Montserrat Black"/>
                <a:cs typeface="Montserrat Black"/>
                <a:sym typeface="Montserrat Black"/>
              </a:defRPr>
            </a:lvl1pPr>
            <a:lvl2pPr lvl="1" algn="ctr" rtl="0">
              <a:lnSpc>
                <a:spcPct val="100000"/>
              </a:lnSpc>
              <a:spcBef>
                <a:spcPts val="1600"/>
              </a:spcBef>
              <a:spcAft>
                <a:spcPts val="0"/>
              </a:spcAft>
              <a:buClr>
                <a:schemeClr val="dk1"/>
              </a:buClr>
              <a:buSzPts val="1400"/>
              <a:buFont typeface="Montserrat Black"/>
              <a:buNone/>
              <a:defRPr>
                <a:solidFill>
                  <a:schemeClr val="dk1"/>
                </a:solidFill>
                <a:latin typeface="Montserrat Black"/>
                <a:ea typeface="Montserrat Black"/>
                <a:cs typeface="Montserrat Black"/>
                <a:sym typeface="Montserrat Black"/>
              </a:defRPr>
            </a:lvl2pPr>
            <a:lvl3pPr lvl="2" algn="ctr" rtl="0">
              <a:lnSpc>
                <a:spcPct val="100000"/>
              </a:lnSpc>
              <a:spcBef>
                <a:spcPts val="1600"/>
              </a:spcBef>
              <a:spcAft>
                <a:spcPts val="0"/>
              </a:spcAft>
              <a:buClr>
                <a:schemeClr val="dk1"/>
              </a:buClr>
              <a:buSzPts val="1400"/>
              <a:buFont typeface="Montserrat Black"/>
              <a:buNone/>
              <a:defRPr>
                <a:solidFill>
                  <a:schemeClr val="dk1"/>
                </a:solidFill>
                <a:latin typeface="Montserrat Black"/>
                <a:ea typeface="Montserrat Black"/>
                <a:cs typeface="Montserrat Black"/>
                <a:sym typeface="Montserrat Black"/>
              </a:defRPr>
            </a:lvl3pPr>
            <a:lvl4pPr lvl="3" algn="ctr" rtl="0">
              <a:lnSpc>
                <a:spcPct val="100000"/>
              </a:lnSpc>
              <a:spcBef>
                <a:spcPts val="1600"/>
              </a:spcBef>
              <a:spcAft>
                <a:spcPts val="0"/>
              </a:spcAft>
              <a:buClr>
                <a:schemeClr val="dk1"/>
              </a:buClr>
              <a:buSzPts val="1400"/>
              <a:buFont typeface="Montserrat Black"/>
              <a:buNone/>
              <a:defRPr>
                <a:solidFill>
                  <a:schemeClr val="dk1"/>
                </a:solidFill>
                <a:latin typeface="Montserrat Black"/>
                <a:ea typeface="Montserrat Black"/>
                <a:cs typeface="Montserrat Black"/>
                <a:sym typeface="Montserrat Black"/>
              </a:defRPr>
            </a:lvl4pPr>
            <a:lvl5pPr lvl="4" algn="ctr" rtl="0">
              <a:lnSpc>
                <a:spcPct val="100000"/>
              </a:lnSpc>
              <a:spcBef>
                <a:spcPts val="1600"/>
              </a:spcBef>
              <a:spcAft>
                <a:spcPts val="0"/>
              </a:spcAft>
              <a:buClr>
                <a:schemeClr val="dk1"/>
              </a:buClr>
              <a:buSzPts val="1400"/>
              <a:buFont typeface="Montserrat Black"/>
              <a:buNone/>
              <a:defRPr>
                <a:solidFill>
                  <a:schemeClr val="dk1"/>
                </a:solidFill>
                <a:latin typeface="Montserrat Black"/>
                <a:ea typeface="Montserrat Black"/>
                <a:cs typeface="Montserrat Black"/>
                <a:sym typeface="Montserrat Black"/>
              </a:defRPr>
            </a:lvl5pPr>
            <a:lvl6pPr lvl="5" algn="ctr" rtl="0">
              <a:lnSpc>
                <a:spcPct val="100000"/>
              </a:lnSpc>
              <a:spcBef>
                <a:spcPts val="1600"/>
              </a:spcBef>
              <a:spcAft>
                <a:spcPts val="0"/>
              </a:spcAft>
              <a:buClr>
                <a:schemeClr val="dk1"/>
              </a:buClr>
              <a:buSzPts val="1400"/>
              <a:buFont typeface="Montserrat Black"/>
              <a:buNone/>
              <a:defRPr>
                <a:solidFill>
                  <a:schemeClr val="dk1"/>
                </a:solidFill>
                <a:latin typeface="Montserrat Black"/>
                <a:ea typeface="Montserrat Black"/>
                <a:cs typeface="Montserrat Black"/>
                <a:sym typeface="Montserrat Black"/>
              </a:defRPr>
            </a:lvl6pPr>
            <a:lvl7pPr lvl="6" algn="ctr" rtl="0">
              <a:lnSpc>
                <a:spcPct val="100000"/>
              </a:lnSpc>
              <a:spcBef>
                <a:spcPts val="1600"/>
              </a:spcBef>
              <a:spcAft>
                <a:spcPts val="0"/>
              </a:spcAft>
              <a:buClr>
                <a:schemeClr val="dk1"/>
              </a:buClr>
              <a:buSzPts val="1400"/>
              <a:buFont typeface="Montserrat Black"/>
              <a:buNone/>
              <a:defRPr>
                <a:solidFill>
                  <a:schemeClr val="dk1"/>
                </a:solidFill>
                <a:latin typeface="Montserrat Black"/>
                <a:ea typeface="Montserrat Black"/>
                <a:cs typeface="Montserrat Black"/>
                <a:sym typeface="Montserrat Black"/>
              </a:defRPr>
            </a:lvl7pPr>
            <a:lvl8pPr lvl="7" algn="ctr" rtl="0">
              <a:lnSpc>
                <a:spcPct val="100000"/>
              </a:lnSpc>
              <a:spcBef>
                <a:spcPts val="1600"/>
              </a:spcBef>
              <a:spcAft>
                <a:spcPts val="0"/>
              </a:spcAft>
              <a:buClr>
                <a:schemeClr val="dk1"/>
              </a:buClr>
              <a:buSzPts val="1400"/>
              <a:buFont typeface="Montserrat Black"/>
              <a:buNone/>
              <a:defRPr>
                <a:solidFill>
                  <a:schemeClr val="dk1"/>
                </a:solidFill>
                <a:latin typeface="Montserrat Black"/>
                <a:ea typeface="Montserrat Black"/>
                <a:cs typeface="Montserrat Black"/>
                <a:sym typeface="Montserrat Black"/>
              </a:defRPr>
            </a:lvl8pPr>
            <a:lvl9pPr lvl="8" algn="ctr" rtl="0">
              <a:lnSpc>
                <a:spcPct val="100000"/>
              </a:lnSpc>
              <a:spcBef>
                <a:spcPts val="1600"/>
              </a:spcBef>
              <a:spcAft>
                <a:spcPts val="1600"/>
              </a:spcAft>
              <a:buClr>
                <a:schemeClr val="dk1"/>
              </a:buClr>
              <a:buSzPts val="1400"/>
              <a:buFont typeface="Montserrat Black"/>
              <a:buNone/>
              <a:defRPr>
                <a:solidFill>
                  <a:schemeClr val="dk1"/>
                </a:solidFill>
                <a:latin typeface="Montserrat Black"/>
                <a:ea typeface="Montserrat Black"/>
                <a:cs typeface="Montserrat Black"/>
                <a:sym typeface="Montserrat Black"/>
              </a:defRPr>
            </a:lvl9pPr>
          </a:lstStyle>
          <a:p>
            <a:endParaRPr/>
          </a:p>
        </p:txBody>
      </p:sp>
      <p:sp>
        <p:nvSpPr>
          <p:cNvPr id="243" name="Google Shape;243;p21"/>
          <p:cNvSpPr txBox="1">
            <a:spLocks noGrp="1"/>
          </p:cNvSpPr>
          <p:nvPr>
            <p:ph type="subTitle" idx="4"/>
          </p:nvPr>
        </p:nvSpPr>
        <p:spPr>
          <a:xfrm>
            <a:off x="3514800" y="2467000"/>
            <a:ext cx="2114400" cy="472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4" name="Google Shape;244;p21"/>
          <p:cNvSpPr txBox="1">
            <a:spLocks noGrp="1"/>
          </p:cNvSpPr>
          <p:nvPr>
            <p:ph type="subTitle" idx="5"/>
          </p:nvPr>
        </p:nvSpPr>
        <p:spPr>
          <a:xfrm>
            <a:off x="6152550" y="2097000"/>
            <a:ext cx="2114400" cy="399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600"/>
              <a:buFont typeface="Montserrat Black"/>
              <a:buNone/>
              <a:defRPr sz="1600">
                <a:solidFill>
                  <a:schemeClr val="dk1"/>
                </a:solidFill>
                <a:latin typeface="Montserrat Black"/>
                <a:ea typeface="Montserrat Black"/>
                <a:cs typeface="Montserrat Black"/>
                <a:sym typeface="Montserrat Black"/>
              </a:defRPr>
            </a:lvl1pPr>
            <a:lvl2pPr lvl="1" algn="ctr" rtl="0">
              <a:lnSpc>
                <a:spcPct val="100000"/>
              </a:lnSpc>
              <a:spcBef>
                <a:spcPts val="1600"/>
              </a:spcBef>
              <a:spcAft>
                <a:spcPts val="0"/>
              </a:spcAft>
              <a:buClr>
                <a:schemeClr val="dk1"/>
              </a:buClr>
              <a:buSzPts val="1400"/>
              <a:buFont typeface="Montserrat Black"/>
              <a:buNone/>
              <a:defRPr>
                <a:solidFill>
                  <a:schemeClr val="dk1"/>
                </a:solidFill>
                <a:latin typeface="Montserrat Black"/>
                <a:ea typeface="Montserrat Black"/>
                <a:cs typeface="Montserrat Black"/>
                <a:sym typeface="Montserrat Black"/>
              </a:defRPr>
            </a:lvl2pPr>
            <a:lvl3pPr lvl="2" algn="ctr" rtl="0">
              <a:lnSpc>
                <a:spcPct val="100000"/>
              </a:lnSpc>
              <a:spcBef>
                <a:spcPts val="1600"/>
              </a:spcBef>
              <a:spcAft>
                <a:spcPts val="0"/>
              </a:spcAft>
              <a:buClr>
                <a:schemeClr val="dk1"/>
              </a:buClr>
              <a:buSzPts val="1400"/>
              <a:buFont typeface="Montserrat Black"/>
              <a:buNone/>
              <a:defRPr>
                <a:solidFill>
                  <a:schemeClr val="dk1"/>
                </a:solidFill>
                <a:latin typeface="Montserrat Black"/>
                <a:ea typeface="Montserrat Black"/>
                <a:cs typeface="Montserrat Black"/>
                <a:sym typeface="Montserrat Black"/>
              </a:defRPr>
            </a:lvl3pPr>
            <a:lvl4pPr lvl="3" algn="ctr" rtl="0">
              <a:lnSpc>
                <a:spcPct val="100000"/>
              </a:lnSpc>
              <a:spcBef>
                <a:spcPts val="1600"/>
              </a:spcBef>
              <a:spcAft>
                <a:spcPts val="0"/>
              </a:spcAft>
              <a:buClr>
                <a:schemeClr val="dk1"/>
              </a:buClr>
              <a:buSzPts val="1400"/>
              <a:buFont typeface="Montserrat Black"/>
              <a:buNone/>
              <a:defRPr>
                <a:solidFill>
                  <a:schemeClr val="dk1"/>
                </a:solidFill>
                <a:latin typeface="Montserrat Black"/>
                <a:ea typeface="Montserrat Black"/>
                <a:cs typeface="Montserrat Black"/>
                <a:sym typeface="Montserrat Black"/>
              </a:defRPr>
            </a:lvl4pPr>
            <a:lvl5pPr lvl="4" algn="ctr" rtl="0">
              <a:lnSpc>
                <a:spcPct val="100000"/>
              </a:lnSpc>
              <a:spcBef>
                <a:spcPts val="1600"/>
              </a:spcBef>
              <a:spcAft>
                <a:spcPts val="0"/>
              </a:spcAft>
              <a:buClr>
                <a:schemeClr val="dk1"/>
              </a:buClr>
              <a:buSzPts val="1400"/>
              <a:buFont typeface="Montserrat Black"/>
              <a:buNone/>
              <a:defRPr>
                <a:solidFill>
                  <a:schemeClr val="dk1"/>
                </a:solidFill>
                <a:latin typeface="Montserrat Black"/>
                <a:ea typeface="Montserrat Black"/>
                <a:cs typeface="Montserrat Black"/>
                <a:sym typeface="Montserrat Black"/>
              </a:defRPr>
            </a:lvl5pPr>
            <a:lvl6pPr lvl="5" algn="ctr" rtl="0">
              <a:lnSpc>
                <a:spcPct val="100000"/>
              </a:lnSpc>
              <a:spcBef>
                <a:spcPts val="1600"/>
              </a:spcBef>
              <a:spcAft>
                <a:spcPts val="0"/>
              </a:spcAft>
              <a:buClr>
                <a:schemeClr val="dk1"/>
              </a:buClr>
              <a:buSzPts val="1400"/>
              <a:buFont typeface="Montserrat Black"/>
              <a:buNone/>
              <a:defRPr>
                <a:solidFill>
                  <a:schemeClr val="dk1"/>
                </a:solidFill>
                <a:latin typeface="Montserrat Black"/>
                <a:ea typeface="Montserrat Black"/>
                <a:cs typeface="Montserrat Black"/>
                <a:sym typeface="Montserrat Black"/>
              </a:defRPr>
            </a:lvl6pPr>
            <a:lvl7pPr lvl="6" algn="ctr" rtl="0">
              <a:lnSpc>
                <a:spcPct val="100000"/>
              </a:lnSpc>
              <a:spcBef>
                <a:spcPts val="1600"/>
              </a:spcBef>
              <a:spcAft>
                <a:spcPts val="0"/>
              </a:spcAft>
              <a:buClr>
                <a:schemeClr val="dk1"/>
              </a:buClr>
              <a:buSzPts val="1400"/>
              <a:buFont typeface="Montserrat Black"/>
              <a:buNone/>
              <a:defRPr>
                <a:solidFill>
                  <a:schemeClr val="dk1"/>
                </a:solidFill>
                <a:latin typeface="Montserrat Black"/>
                <a:ea typeface="Montserrat Black"/>
                <a:cs typeface="Montserrat Black"/>
                <a:sym typeface="Montserrat Black"/>
              </a:defRPr>
            </a:lvl7pPr>
            <a:lvl8pPr lvl="7" algn="ctr" rtl="0">
              <a:lnSpc>
                <a:spcPct val="100000"/>
              </a:lnSpc>
              <a:spcBef>
                <a:spcPts val="1600"/>
              </a:spcBef>
              <a:spcAft>
                <a:spcPts val="0"/>
              </a:spcAft>
              <a:buClr>
                <a:schemeClr val="dk1"/>
              </a:buClr>
              <a:buSzPts val="1400"/>
              <a:buFont typeface="Montserrat Black"/>
              <a:buNone/>
              <a:defRPr>
                <a:solidFill>
                  <a:schemeClr val="dk1"/>
                </a:solidFill>
                <a:latin typeface="Montserrat Black"/>
                <a:ea typeface="Montserrat Black"/>
                <a:cs typeface="Montserrat Black"/>
                <a:sym typeface="Montserrat Black"/>
              </a:defRPr>
            </a:lvl8pPr>
            <a:lvl9pPr lvl="8" algn="ctr" rtl="0">
              <a:lnSpc>
                <a:spcPct val="100000"/>
              </a:lnSpc>
              <a:spcBef>
                <a:spcPts val="1600"/>
              </a:spcBef>
              <a:spcAft>
                <a:spcPts val="1600"/>
              </a:spcAft>
              <a:buClr>
                <a:schemeClr val="dk1"/>
              </a:buClr>
              <a:buSzPts val="1400"/>
              <a:buFont typeface="Montserrat Black"/>
              <a:buNone/>
              <a:defRPr>
                <a:solidFill>
                  <a:schemeClr val="dk1"/>
                </a:solidFill>
                <a:latin typeface="Montserrat Black"/>
                <a:ea typeface="Montserrat Black"/>
                <a:cs typeface="Montserrat Black"/>
                <a:sym typeface="Montserrat Black"/>
              </a:defRPr>
            </a:lvl9pPr>
          </a:lstStyle>
          <a:p>
            <a:endParaRPr/>
          </a:p>
        </p:txBody>
      </p:sp>
      <p:sp>
        <p:nvSpPr>
          <p:cNvPr id="245" name="Google Shape;245;p21"/>
          <p:cNvSpPr txBox="1">
            <a:spLocks noGrp="1"/>
          </p:cNvSpPr>
          <p:nvPr>
            <p:ph type="subTitle" idx="6"/>
          </p:nvPr>
        </p:nvSpPr>
        <p:spPr>
          <a:xfrm>
            <a:off x="6152550" y="2467000"/>
            <a:ext cx="2114400" cy="472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6" name="Google Shape;246;p21"/>
          <p:cNvSpPr txBox="1">
            <a:spLocks noGrp="1"/>
          </p:cNvSpPr>
          <p:nvPr>
            <p:ph type="subTitle" idx="7"/>
          </p:nvPr>
        </p:nvSpPr>
        <p:spPr>
          <a:xfrm>
            <a:off x="877050" y="3761300"/>
            <a:ext cx="2114400" cy="399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600"/>
              <a:buFont typeface="Montserrat Black"/>
              <a:buNone/>
              <a:defRPr sz="1600">
                <a:solidFill>
                  <a:schemeClr val="dk1"/>
                </a:solidFill>
                <a:latin typeface="Montserrat Black"/>
                <a:ea typeface="Montserrat Black"/>
                <a:cs typeface="Montserrat Black"/>
                <a:sym typeface="Montserrat Black"/>
              </a:defRPr>
            </a:lvl1pPr>
            <a:lvl2pPr lvl="1" algn="ctr" rtl="0">
              <a:lnSpc>
                <a:spcPct val="100000"/>
              </a:lnSpc>
              <a:spcBef>
                <a:spcPts val="1600"/>
              </a:spcBef>
              <a:spcAft>
                <a:spcPts val="0"/>
              </a:spcAft>
              <a:buClr>
                <a:schemeClr val="dk1"/>
              </a:buClr>
              <a:buSzPts val="1400"/>
              <a:buFont typeface="Montserrat Black"/>
              <a:buNone/>
              <a:defRPr>
                <a:solidFill>
                  <a:schemeClr val="dk1"/>
                </a:solidFill>
                <a:latin typeface="Montserrat Black"/>
                <a:ea typeface="Montserrat Black"/>
                <a:cs typeface="Montserrat Black"/>
                <a:sym typeface="Montserrat Black"/>
              </a:defRPr>
            </a:lvl2pPr>
            <a:lvl3pPr lvl="2" algn="ctr" rtl="0">
              <a:lnSpc>
                <a:spcPct val="100000"/>
              </a:lnSpc>
              <a:spcBef>
                <a:spcPts val="1600"/>
              </a:spcBef>
              <a:spcAft>
                <a:spcPts val="0"/>
              </a:spcAft>
              <a:buClr>
                <a:schemeClr val="dk1"/>
              </a:buClr>
              <a:buSzPts val="1400"/>
              <a:buFont typeface="Montserrat Black"/>
              <a:buNone/>
              <a:defRPr>
                <a:solidFill>
                  <a:schemeClr val="dk1"/>
                </a:solidFill>
                <a:latin typeface="Montserrat Black"/>
                <a:ea typeface="Montserrat Black"/>
                <a:cs typeface="Montserrat Black"/>
                <a:sym typeface="Montserrat Black"/>
              </a:defRPr>
            </a:lvl3pPr>
            <a:lvl4pPr lvl="3" algn="ctr" rtl="0">
              <a:lnSpc>
                <a:spcPct val="100000"/>
              </a:lnSpc>
              <a:spcBef>
                <a:spcPts val="1600"/>
              </a:spcBef>
              <a:spcAft>
                <a:spcPts val="0"/>
              </a:spcAft>
              <a:buClr>
                <a:schemeClr val="dk1"/>
              </a:buClr>
              <a:buSzPts val="1400"/>
              <a:buFont typeface="Montserrat Black"/>
              <a:buNone/>
              <a:defRPr>
                <a:solidFill>
                  <a:schemeClr val="dk1"/>
                </a:solidFill>
                <a:latin typeface="Montserrat Black"/>
                <a:ea typeface="Montserrat Black"/>
                <a:cs typeface="Montserrat Black"/>
                <a:sym typeface="Montserrat Black"/>
              </a:defRPr>
            </a:lvl4pPr>
            <a:lvl5pPr lvl="4" algn="ctr" rtl="0">
              <a:lnSpc>
                <a:spcPct val="100000"/>
              </a:lnSpc>
              <a:spcBef>
                <a:spcPts val="1600"/>
              </a:spcBef>
              <a:spcAft>
                <a:spcPts val="0"/>
              </a:spcAft>
              <a:buClr>
                <a:schemeClr val="dk1"/>
              </a:buClr>
              <a:buSzPts val="1400"/>
              <a:buFont typeface="Montserrat Black"/>
              <a:buNone/>
              <a:defRPr>
                <a:solidFill>
                  <a:schemeClr val="dk1"/>
                </a:solidFill>
                <a:latin typeface="Montserrat Black"/>
                <a:ea typeface="Montserrat Black"/>
                <a:cs typeface="Montserrat Black"/>
                <a:sym typeface="Montserrat Black"/>
              </a:defRPr>
            </a:lvl5pPr>
            <a:lvl6pPr lvl="5" algn="ctr" rtl="0">
              <a:lnSpc>
                <a:spcPct val="100000"/>
              </a:lnSpc>
              <a:spcBef>
                <a:spcPts val="1600"/>
              </a:spcBef>
              <a:spcAft>
                <a:spcPts val="0"/>
              </a:spcAft>
              <a:buClr>
                <a:schemeClr val="dk1"/>
              </a:buClr>
              <a:buSzPts val="1400"/>
              <a:buFont typeface="Montserrat Black"/>
              <a:buNone/>
              <a:defRPr>
                <a:solidFill>
                  <a:schemeClr val="dk1"/>
                </a:solidFill>
                <a:latin typeface="Montserrat Black"/>
                <a:ea typeface="Montserrat Black"/>
                <a:cs typeface="Montserrat Black"/>
                <a:sym typeface="Montserrat Black"/>
              </a:defRPr>
            </a:lvl6pPr>
            <a:lvl7pPr lvl="6" algn="ctr" rtl="0">
              <a:lnSpc>
                <a:spcPct val="100000"/>
              </a:lnSpc>
              <a:spcBef>
                <a:spcPts val="1600"/>
              </a:spcBef>
              <a:spcAft>
                <a:spcPts val="0"/>
              </a:spcAft>
              <a:buClr>
                <a:schemeClr val="dk1"/>
              </a:buClr>
              <a:buSzPts val="1400"/>
              <a:buFont typeface="Montserrat Black"/>
              <a:buNone/>
              <a:defRPr>
                <a:solidFill>
                  <a:schemeClr val="dk1"/>
                </a:solidFill>
                <a:latin typeface="Montserrat Black"/>
                <a:ea typeface="Montserrat Black"/>
                <a:cs typeface="Montserrat Black"/>
                <a:sym typeface="Montserrat Black"/>
              </a:defRPr>
            </a:lvl7pPr>
            <a:lvl8pPr lvl="7" algn="ctr" rtl="0">
              <a:lnSpc>
                <a:spcPct val="100000"/>
              </a:lnSpc>
              <a:spcBef>
                <a:spcPts val="1600"/>
              </a:spcBef>
              <a:spcAft>
                <a:spcPts val="0"/>
              </a:spcAft>
              <a:buClr>
                <a:schemeClr val="dk1"/>
              </a:buClr>
              <a:buSzPts val="1400"/>
              <a:buFont typeface="Montserrat Black"/>
              <a:buNone/>
              <a:defRPr>
                <a:solidFill>
                  <a:schemeClr val="dk1"/>
                </a:solidFill>
                <a:latin typeface="Montserrat Black"/>
                <a:ea typeface="Montserrat Black"/>
                <a:cs typeface="Montserrat Black"/>
                <a:sym typeface="Montserrat Black"/>
              </a:defRPr>
            </a:lvl8pPr>
            <a:lvl9pPr lvl="8" algn="ctr" rtl="0">
              <a:lnSpc>
                <a:spcPct val="100000"/>
              </a:lnSpc>
              <a:spcBef>
                <a:spcPts val="1600"/>
              </a:spcBef>
              <a:spcAft>
                <a:spcPts val="1600"/>
              </a:spcAft>
              <a:buClr>
                <a:schemeClr val="dk1"/>
              </a:buClr>
              <a:buSzPts val="1400"/>
              <a:buFont typeface="Montserrat Black"/>
              <a:buNone/>
              <a:defRPr>
                <a:solidFill>
                  <a:schemeClr val="dk1"/>
                </a:solidFill>
                <a:latin typeface="Montserrat Black"/>
                <a:ea typeface="Montserrat Black"/>
                <a:cs typeface="Montserrat Black"/>
                <a:sym typeface="Montserrat Black"/>
              </a:defRPr>
            </a:lvl9pPr>
          </a:lstStyle>
          <a:p>
            <a:endParaRPr/>
          </a:p>
        </p:txBody>
      </p:sp>
      <p:sp>
        <p:nvSpPr>
          <p:cNvPr id="247" name="Google Shape;247;p21"/>
          <p:cNvSpPr txBox="1">
            <a:spLocks noGrp="1"/>
          </p:cNvSpPr>
          <p:nvPr>
            <p:ph type="subTitle" idx="8"/>
          </p:nvPr>
        </p:nvSpPr>
        <p:spPr>
          <a:xfrm>
            <a:off x="877050" y="4131300"/>
            <a:ext cx="2114400" cy="472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8" name="Google Shape;248;p21"/>
          <p:cNvSpPr txBox="1">
            <a:spLocks noGrp="1"/>
          </p:cNvSpPr>
          <p:nvPr>
            <p:ph type="subTitle" idx="9"/>
          </p:nvPr>
        </p:nvSpPr>
        <p:spPr>
          <a:xfrm>
            <a:off x="3514800" y="3761300"/>
            <a:ext cx="2114400" cy="399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600"/>
              <a:buFont typeface="Montserrat Black"/>
              <a:buNone/>
              <a:defRPr sz="1600">
                <a:solidFill>
                  <a:schemeClr val="dk1"/>
                </a:solidFill>
                <a:latin typeface="Montserrat Black"/>
                <a:ea typeface="Montserrat Black"/>
                <a:cs typeface="Montserrat Black"/>
                <a:sym typeface="Montserrat Black"/>
              </a:defRPr>
            </a:lvl1pPr>
            <a:lvl2pPr lvl="1" algn="ctr" rtl="0">
              <a:lnSpc>
                <a:spcPct val="100000"/>
              </a:lnSpc>
              <a:spcBef>
                <a:spcPts val="1600"/>
              </a:spcBef>
              <a:spcAft>
                <a:spcPts val="0"/>
              </a:spcAft>
              <a:buClr>
                <a:schemeClr val="dk1"/>
              </a:buClr>
              <a:buSzPts val="1400"/>
              <a:buFont typeface="Montserrat Black"/>
              <a:buNone/>
              <a:defRPr>
                <a:solidFill>
                  <a:schemeClr val="dk1"/>
                </a:solidFill>
                <a:latin typeface="Montserrat Black"/>
                <a:ea typeface="Montserrat Black"/>
                <a:cs typeface="Montserrat Black"/>
                <a:sym typeface="Montserrat Black"/>
              </a:defRPr>
            </a:lvl2pPr>
            <a:lvl3pPr lvl="2" algn="ctr" rtl="0">
              <a:lnSpc>
                <a:spcPct val="100000"/>
              </a:lnSpc>
              <a:spcBef>
                <a:spcPts val="1600"/>
              </a:spcBef>
              <a:spcAft>
                <a:spcPts val="0"/>
              </a:spcAft>
              <a:buClr>
                <a:schemeClr val="dk1"/>
              </a:buClr>
              <a:buSzPts val="1400"/>
              <a:buFont typeface="Montserrat Black"/>
              <a:buNone/>
              <a:defRPr>
                <a:solidFill>
                  <a:schemeClr val="dk1"/>
                </a:solidFill>
                <a:latin typeface="Montserrat Black"/>
                <a:ea typeface="Montserrat Black"/>
                <a:cs typeface="Montserrat Black"/>
                <a:sym typeface="Montserrat Black"/>
              </a:defRPr>
            </a:lvl3pPr>
            <a:lvl4pPr lvl="3" algn="ctr" rtl="0">
              <a:lnSpc>
                <a:spcPct val="100000"/>
              </a:lnSpc>
              <a:spcBef>
                <a:spcPts val="1600"/>
              </a:spcBef>
              <a:spcAft>
                <a:spcPts val="0"/>
              </a:spcAft>
              <a:buClr>
                <a:schemeClr val="dk1"/>
              </a:buClr>
              <a:buSzPts val="1400"/>
              <a:buFont typeface="Montserrat Black"/>
              <a:buNone/>
              <a:defRPr>
                <a:solidFill>
                  <a:schemeClr val="dk1"/>
                </a:solidFill>
                <a:latin typeface="Montserrat Black"/>
                <a:ea typeface="Montserrat Black"/>
                <a:cs typeface="Montserrat Black"/>
                <a:sym typeface="Montserrat Black"/>
              </a:defRPr>
            </a:lvl4pPr>
            <a:lvl5pPr lvl="4" algn="ctr" rtl="0">
              <a:lnSpc>
                <a:spcPct val="100000"/>
              </a:lnSpc>
              <a:spcBef>
                <a:spcPts val="1600"/>
              </a:spcBef>
              <a:spcAft>
                <a:spcPts val="0"/>
              </a:spcAft>
              <a:buClr>
                <a:schemeClr val="dk1"/>
              </a:buClr>
              <a:buSzPts val="1400"/>
              <a:buFont typeface="Montserrat Black"/>
              <a:buNone/>
              <a:defRPr>
                <a:solidFill>
                  <a:schemeClr val="dk1"/>
                </a:solidFill>
                <a:latin typeface="Montserrat Black"/>
                <a:ea typeface="Montserrat Black"/>
                <a:cs typeface="Montserrat Black"/>
                <a:sym typeface="Montserrat Black"/>
              </a:defRPr>
            </a:lvl5pPr>
            <a:lvl6pPr lvl="5" algn="ctr" rtl="0">
              <a:lnSpc>
                <a:spcPct val="100000"/>
              </a:lnSpc>
              <a:spcBef>
                <a:spcPts val="1600"/>
              </a:spcBef>
              <a:spcAft>
                <a:spcPts val="0"/>
              </a:spcAft>
              <a:buClr>
                <a:schemeClr val="dk1"/>
              </a:buClr>
              <a:buSzPts val="1400"/>
              <a:buFont typeface="Montserrat Black"/>
              <a:buNone/>
              <a:defRPr>
                <a:solidFill>
                  <a:schemeClr val="dk1"/>
                </a:solidFill>
                <a:latin typeface="Montserrat Black"/>
                <a:ea typeface="Montserrat Black"/>
                <a:cs typeface="Montserrat Black"/>
                <a:sym typeface="Montserrat Black"/>
              </a:defRPr>
            </a:lvl6pPr>
            <a:lvl7pPr lvl="6" algn="ctr" rtl="0">
              <a:lnSpc>
                <a:spcPct val="100000"/>
              </a:lnSpc>
              <a:spcBef>
                <a:spcPts val="1600"/>
              </a:spcBef>
              <a:spcAft>
                <a:spcPts val="0"/>
              </a:spcAft>
              <a:buClr>
                <a:schemeClr val="dk1"/>
              </a:buClr>
              <a:buSzPts val="1400"/>
              <a:buFont typeface="Montserrat Black"/>
              <a:buNone/>
              <a:defRPr>
                <a:solidFill>
                  <a:schemeClr val="dk1"/>
                </a:solidFill>
                <a:latin typeface="Montserrat Black"/>
                <a:ea typeface="Montserrat Black"/>
                <a:cs typeface="Montserrat Black"/>
                <a:sym typeface="Montserrat Black"/>
              </a:defRPr>
            </a:lvl7pPr>
            <a:lvl8pPr lvl="7" algn="ctr" rtl="0">
              <a:lnSpc>
                <a:spcPct val="100000"/>
              </a:lnSpc>
              <a:spcBef>
                <a:spcPts val="1600"/>
              </a:spcBef>
              <a:spcAft>
                <a:spcPts val="0"/>
              </a:spcAft>
              <a:buClr>
                <a:schemeClr val="dk1"/>
              </a:buClr>
              <a:buSzPts val="1400"/>
              <a:buFont typeface="Montserrat Black"/>
              <a:buNone/>
              <a:defRPr>
                <a:solidFill>
                  <a:schemeClr val="dk1"/>
                </a:solidFill>
                <a:latin typeface="Montserrat Black"/>
                <a:ea typeface="Montserrat Black"/>
                <a:cs typeface="Montserrat Black"/>
                <a:sym typeface="Montserrat Black"/>
              </a:defRPr>
            </a:lvl8pPr>
            <a:lvl9pPr lvl="8" algn="ctr" rtl="0">
              <a:lnSpc>
                <a:spcPct val="100000"/>
              </a:lnSpc>
              <a:spcBef>
                <a:spcPts val="1600"/>
              </a:spcBef>
              <a:spcAft>
                <a:spcPts val="1600"/>
              </a:spcAft>
              <a:buClr>
                <a:schemeClr val="dk1"/>
              </a:buClr>
              <a:buSzPts val="1400"/>
              <a:buFont typeface="Montserrat Black"/>
              <a:buNone/>
              <a:defRPr>
                <a:solidFill>
                  <a:schemeClr val="dk1"/>
                </a:solidFill>
                <a:latin typeface="Montserrat Black"/>
                <a:ea typeface="Montserrat Black"/>
                <a:cs typeface="Montserrat Black"/>
                <a:sym typeface="Montserrat Black"/>
              </a:defRPr>
            </a:lvl9pPr>
          </a:lstStyle>
          <a:p>
            <a:endParaRPr/>
          </a:p>
        </p:txBody>
      </p:sp>
      <p:sp>
        <p:nvSpPr>
          <p:cNvPr id="249" name="Google Shape;249;p21"/>
          <p:cNvSpPr txBox="1">
            <a:spLocks noGrp="1"/>
          </p:cNvSpPr>
          <p:nvPr>
            <p:ph type="subTitle" idx="13"/>
          </p:nvPr>
        </p:nvSpPr>
        <p:spPr>
          <a:xfrm>
            <a:off x="3514800" y="4131300"/>
            <a:ext cx="2114400" cy="472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0" name="Google Shape;250;p21"/>
          <p:cNvSpPr txBox="1">
            <a:spLocks noGrp="1"/>
          </p:cNvSpPr>
          <p:nvPr>
            <p:ph type="subTitle" idx="14"/>
          </p:nvPr>
        </p:nvSpPr>
        <p:spPr>
          <a:xfrm>
            <a:off x="6152550" y="3761300"/>
            <a:ext cx="2114400" cy="399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600"/>
              <a:buFont typeface="Montserrat Black"/>
              <a:buNone/>
              <a:defRPr sz="1600">
                <a:solidFill>
                  <a:schemeClr val="dk1"/>
                </a:solidFill>
                <a:latin typeface="Montserrat Black"/>
                <a:ea typeface="Montserrat Black"/>
                <a:cs typeface="Montserrat Black"/>
                <a:sym typeface="Montserrat Black"/>
              </a:defRPr>
            </a:lvl1pPr>
            <a:lvl2pPr lvl="1" algn="ctr" rtl="0">
              <a:lnSpc>
                <a:spcPct val="100000"/>
              </a:lnSpc>
              <a:spcBef>
                <a:spcPts val="1600"/>
              </a:spcBef>
              <a:spcAft>
                <a:spcPts val="0"/>
              </a:spcAft>
              <a:buClr>
                <a:schemeClr val="dk1"/>
              </a:buClr>
              <a:buSzPts val="1400"/>
              <a:buFont typeface="Montserrat Black"/>
              <a:buNone/>
              <a:defRPr>
                <a:solidFill>
                  <a:schemeClr val="dk1"/>
                </a:solidFill>
                <a:latin typeface="Montserrat Black"/>
                <a:ea typeface="Montserrat Black"/>
                <a:cs typeface="Montserrat Black"/>
                <a:sym typeface="Montserrat Black"/>
              </a:defRPr>
            </a:lvl2pPr>
            <a:lvl3pPr lvl="2" algn="ctr" rtl="0">
              <a:lnSpc>
                <a:spcPct val="100000"/>
              </a:lnSpc>
              <a:spcBef>
                <a:spcPts val="1600"/>
              </a:spcBef>
              <a:spcAft>
                <a:spcPts val="0"/>
              </a:spcAft>
              <a:buClr>
                <a:schemeClr val="dk1"/>
              </a:buClr>
              <a:buSzPts val="1400"/>
              <a:buFont typeface="Montserrat Black"/>
              <a:buNone/>
              <a:defRPr>
                <a:solidFill>
                  <a:schemeClr val="dk1"/>
                </a:solidFill>
                <a:latin typeface="Montserrat Black"/>
                <a:ea typeface="Montserrat Black"/>
                <a:cs typeface="Montserrat Black"/>
                <a:sym typeface="Montserrat Black"/>
              </a:defRPr>
            </a:lvl3pPr>
            <a:lvl4pPr lvl="3" algn="ctr" rtl="0">
              <a:lnSpc>
                <a:spcPct val="100000"/>
              </a:lnSpc>
              <a:spcBef>
                <a:spcPts val="1600"/>
              </a:spcBef>
              <a:spcAft>
                <a:spcPts val="0"/>
              </a:spcAft>
              <a:buClr>
                <a:schemeClr val="dk1"/>
              </a:buClr>
              <a:buSzPts val="1400"/>
              <a:buFont typeface="Montserrat Black"/>
              <a:buNone/>
              <a:defRPr>
                <a:solidFill>
                  <a:schemeClr val="dk1"/>
                </a:solidFill>
                <a:latin typeface="Montserrat Black"/>
                <a:ea typeface="Montserrat Black"/>
                <a:cs typeface="Montserrat Black"/>
                <a:sym typeface="Montserrat Black"/>
              </a:defRPr>
            </a:lvl4pPr>
            <a:lvl5pPr lvl="4" algn="ctr" rtl="0">
              <a:lnSpc>
                <a:spcPct val="100000"/>
              </a:lnSpc>
              <a:spcBef>
                <a:spcPts val="1600"/>
              </a:spcBef>
              <a:spcAft>
                <a:spcPts val="0"/>
              </a:spcAft>
              <a:buClr>
                <a:schemeClr val="dk1"/>
              </a:buClr>
              <a:buSzPts val="1400"/>
              <a:buFont typeface="Montserrat Black"/>
              <a:buNone/>
              <a:defRPr>
                <a:solidFill>
                  <a:schemeClr val="dk1"/>
                </a:solidFill>
                <a:latin typeface="Montserrat Black"/>
                <a:ea typeface="Montserrat Black"/>
                <a:cs typeface="Montserrat Black"/>
                <a:sym typeface="Montserrat Black"/>
              </a:defRPr>
            </a:lvl5pPr>
            <a:lvl6pPr lvl="5" algn="ctr" rtl="0">
              <a:lnSpc>
                <a:spcPct val="100000"/>
              </a:lnSpc>
              <a:spcBef>
                <a:spcPts val="1600"/>
              </a:spcBef>
              <a:spcAft>
                <a:spcPts val="0"/>
              </a:spcAft>
              <a:buClr>
                <a:schemeClr val="dk1"/>
              </a:buClr>
              <a:buSzPts val="1400"/>
              <a:buFont typeface="Montserrat Black"/>
              <a:buNone/>
              <a:defRPr>
                <a:solidFill>
                  <a:schemeClr val="dk1"/>
                </a:solidFill>
                <a:latin typeface="Montserrat Black"/>
                <a:ea typeface="Montserrat Black"/>
                <a:cs typeface="Montserrat Black"/>
                <a:sym typeface="Montserrat Black"/>
              </a:defRPr>
            </a:lvl6pPr>
            <a:lvl7pPr lvl="6" algn="ctr" rtl="0">
              <a:lnSpc>
                <a:spcPct val="100000"/>
              </a:lnSpc>
              <a:spcBef>
                <a:spcPts val="1600"/>
              </a:spcBef>
              <a:spcAft>
                <a:spcPts val="0"/>
              </a:spcAft>
              <a:buClr>
                <a:schemeClr val="dk1"/>
              </a:buClr>
              <a:buSzPts val="1400"/>
              <a:buFont typeface="Montserrat Black"/>
              <a:buNone/>
              <a:defRPr>
                <a:solidFill>
                  <a:schemeClr val="dk1"/>
                </a:solidFill>
                <a:latin typeface="Montserrat Black"/>
                <a:ea typeface="Montserrat Black"/>
                <a:cs typeface="Montserrat Black"/>
                <a:sym typeface="Montserrat Black"/>
              </a:defRPr>
            </a:lvl7pPr>
            <a:lvl8pPr lvl="7" algn="ctr" rtl="0">
              <a:lnSpc>
                <a:spcPct val="100000"/>
              </a:lnSpc>
              <a:spcBef>
                <a:spcPts val="1600"/>
              </a:spcBef>
              <a:spcAft>
                <a:spcPts val="0"/>
              </a:spcAft>
              <a:buClr>
                <a:schemeClr val="dk1"/>
              </a:buClr>
              <a:buSzPts val="1400"/>
              <a:buFont typeface="Montserrat Black"/>
              <a:buNone/>
              <a:defRPr>
                <a:solidFill>
                  <a:schemeClr val="dk1"/>
                </a:solidFill>
                <a:latin typeface="Montserrat Black"/>
                <a:ea typeface="Montserrat Black"/>
                <a:cs typeface="Montserrat Black"/>
                <a:sym typeface="Montserrat Black"/>
              </a:defRPr>
            </a:lvl8pPr>
            <a:lvl9pPr lvl="8" algn="ctr" rtl="0">
              <a:lnSpc>
                <a:spcPct val="100000"/>
              </a:lnSpc>
              <a:spcBef>
                <a:spcPts val="1600"/>
              </a:spcBef>
              <a:spcAft>
                <a:spcPts val="1600"/>
              </a:spcAft>
              <a:buClr>
                <a:schemeClr val="dk1"/>
              </a:buClr>
              <a:buSzPts val="1400"/>
              <a:buFont typeface="Montserrat Black"/>
              <a:buNone/>
              <a:defRPr>
                <a:solidFill>
                  <a:schemeClr val="dk1"/>
                </a:solidFill>
                <a:latin typeface="Montserrat Black"/>
                <a:ea typeface="Montserrat Black"/>
                <a:cs typeface="Montserrat Black"/>
                <a:sym typeface="Montserrat Black"/>
              </a:defRPr>
            </a:lvl9pPr>
          </a:lstStyle>
          <a:p>
            <a:endParaRPr/>
          </a:p>
        </p:txBody>
      </p:sp>
      <p:sp>
        <p:nvSpPr>
          <p:cNvPr id="251" name="Google Shape;251;p21"/>
          <p:cNvSpPr txBox="1">
            <a:spLocks noGrp="1"/>
          </p:cNvSpPr>
          <p:nvPr>
            <p:ph type="subTitle" idx="15"/>
          </p:nvPr>
        </p:nvSpPr>
        <p:spPr>
          <a:xfrm>
            <a:off x="6152550" y="4131300"/>
            <a:ext cx="2114400" cy="472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2" name="Google Shape;252;p21"/>
          <p:cNvSpPr/>
          <p:nvPr/>
        </p:nvSpPr>
        <p:spPr>
          <a:xfrm rot="1267248" flipH="1">
            <a:off x="-274716" y="4307599"/>
            <a:ext cx="974747" cy="1540739"/>
          </a:xfrm>
          <a:custGeom>
            <a:avLst/>
            <a:gdLst/>
            <a:ahLst/>
            <a:cxnLst/>
            <a:rect l="l" t="t" r="r" b="b"/>
            <a:pathLst>
              <a:path w="3205" h="5066" extrusionOk="0">
                <a:moveTo>
                  <a:pt x="2149" y="2574"/>
                </a:moveTo>
                <a:cubicBezTo>
                  <a:pt x="2224" y="2574"/>
                  <a:pt x="2295" y="2607"/>
                  <a:pt x="2312" y="2639"/>
                </a:cubicBezTo>
                <a:cubicBezTo>
                  <a:pt x="2342" y="2698"/>
                  <a:pt x="2283" y="2842"/>
                  <a:pt x="2165" y="2943"/>
                </a:cubicBezTo>
                <a:cubicBezTo>
                  <a:pt x="2009" y="3069"/>
                  <a:pt x="1816" y="3136"/>
                  <a:pt x="1620" y="3136"/>
                </a:cubicBezTo>
                <a:cubicBezTo>
                  <a:pt x="1564" y="3136"/>
                  <a:pt x="1508" y="3130"/>
                  <a:pt x="1453" y="3119"/>
                </a:cubicBezTo>
                <a:cubicBezTo>
                  <a:pt x="1526" y="3010"/>
                  <a:pt x="1615" y="2910"/>
                  <a:pt x="1709" y="2819"/>
                </a:cubicBezTo>
                <a:cubicBezTo>
                  <a:pt x="1856" y="2677"/>
                  <a:pt x="1991" y="2595"/>
                  <a:pt x="2109" y="2577"/>
                </a:cubicBezTo>
                <a:cubicBezTo>
                  <a:pt x="2123" y="2575"/>
                  <a:pt x="2136" y="2574"/>
                  <a:pt x="2149" y="2574"/>
                </a:cubicBezTo>
                <a:close/>
                <a:moveTo>
                  <a:pt x="2542" y="1"/>
                </a:moveTo>
                <a:cubicBezTo>
                  <a:pt x="1874" y="98"/>
                  <a:pt x="1249" y="395"/>
                  <a:pt x="755" y="855"/>
                </a:cubicBezTo>
                <a:cubicBezTo>
                  <a:pt x="340" y="1241"/>
                  <a:pt x="95" y="1682"/>
                  <a:pt x="45" y="2133"/>
                </a:cubicBezTo>
                <a:cubicBezTo>
                  <a:pt x="1" y="2595"/>
                  <a:pt x="157" y="3051"/>
                  <a:pt x="472" y="3390"/>
                </a:cubicBezTo>
                <a:cubicBezTo>
                  <a:pt x="278" y="3926"/>
                  <a:pt x="242" y="4509"/>
                  <a:pt x="372" y="5066"/>
                </a:cubicBezTo>
                <a:lnTo>
                  <a:pt x="1099" y="4892"/>
                </a:lnTo>
                <a:cubicBezTo>
                  <a:pt x="1017" y="4536"/>
                  <a:pt x="1023" y="4164"/>
                  <a:pt x="1123" y="3811"/>
                </a:cubicBezTo>
                <a:cubicBezTo>
                  <a:pt x="1282" y="3862"/>
                  <a:pt x="1448" y="3887"/>
                  <a:pt x="1615" y="3887"/>
                </a:cubicBezTo>
                <a:cubicBezTo>
                  <a:pt x="1988" y="3887"/>
                  <a:pt x="2361" y="3761"/>
                  <a:pt x="2648" y="3517"/>
                </a:cubicBezTo>
                <a:cubicBezTo>
                  <a:pt x="2963" y="3249"/>
                  <a:pt x="3205" y="2757"/>
                  <a:pt x="2987" y="2312"/>
                </a:cubicBezTo>
                <a:cubicBezTo>
                  <a:pt x="2840" y="2012"/>
                  <a:pt x="2510" y="1823"/>
                  <a:pt x="2150" y="1823"/>
                </a:cubicBezTo>
                <a:cubicBezTo>
                  <a:pt x="2098" y="1823"/>
                  <a:pt x="2045" y="1827"/>
                  <a:pt x="1991" y="1835"/>
                </a:cubicBezTo>
                <a:cubicBezTo>
                  <a:pt x="1715" y="1880"/>
                  <a:pt x="1453" y="2024"/>
                  <a:pt x="1188" y="2277"/>
                </a:cubicBezTo>
                <a:cubicBezTo>
                  <a:pt x="1070" y="2392"/>
                  <a:pt x="964" y="2516"/>
                  <a:pt x="867" y="2645"/>
                </a:cubicBezTo>
                <a:cubicBezTo>
                  <a:pt x="802" y="2513"/>
                  <a:pt x="778" y="2362"/>
                  <a:pt x="793" y="2215"/>
                </a:cubicBezTo>
                <a:cubicBezTo>
                  <a:pt x="828" y="1874"/>
                  <a:pt x="1070" y="1585"/>
                  <a:pt x="1264" y="1405"/>
                </a:cubicBezTo>
                <a:cubicBezTo>
                  <a:pt x="1650" y="1049"/>
                  <a:pt x="2130" y="819"/>
                  <a:pt x="2648" y="746"/>
                </a:cubicBezTo>
                <a:lnTo>
                  <a:pt x="254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1"/>
          <p:cNvSpPr/>
          <p:nvPr/>
        </p:nvSpPr>
        <p:spPr>
          <a:xfrm rot="-9596173">
            <a:off x="8369995" y="4242372"/>
            <a:ext cx="1191591" cy="1594262"/>
          </a:xfrm>
          <a:custGeom>
            <a:avLst/>
            <a:gdLst/>
            <a:ahLst/>
            <a:cxnLst/>
            <a:rect l="l" t="t" r="r" b="b"/>
            <a:pathLst>
              <a:path w="3918" h="5242" extrusionOk="0">
                <a:moveTo>
                  <a:pt x="1963" y="0"/>
                </a:moveTo>
                <a:cubicBezTo>
                  <a:pt x="1377" y="0"/>
                  <a:pt x="800" y="276"/>
                  <a:pt x="484" y="768"/>
                </a:cubicBezTo>
                <a:cubicBezTo>
                  <a:pt x="1" y="1525"/>
                  <a:pt x="183" y="2523"/>
                  <a:pt x="905" y="3042"/>
                </a:cubicBezTo>
                <a:cubicBezTo>
                  <a:pt x="1155" y="3222"/>
                  <a:pt x="1432" y="3318"/>
                  <a:pt x="1700" y="3318"/>
                </a:cubicBezTo>
                <a:cubicBezTo>
                  <a:pt x="1807" y="3318"/>
                  <a:pt x="1913" y="3302"/>
                  <a:pt x="2015" y="3271"/>
                </a:cubicBezTo>
                <a:cubicBezTo>
                  <a:pt x="2754" y="3050"/>
                  <a:pt x="3010" y="2132"/>
                  <a:pt x="2495" y="1561"/>
                </a:cubicBezTo>
                <a:lnTo>
                  <a:pt x="2474" y="1540"/>
                </a:lnTo>
                <a:cubicBezTo>
                  <a:pt x="2339" y="1411"/>
                  <a:pt x="2047" y="1243"/>
                  <a:pt x="1667" y="1243"/>
                </a:cubicBezTo>
                <a:cubicBezTo>
                  <a:pt x="1542" y="1243"/>
                  <a:pt x="1408" y="1261"/>
                  <a:pt x="1267" y="1304"/>
                </a:cubicBezTo>
                <a:lnTo>
                  <a:pt x="1488" y="2023"/>
                </a:lnTo>
                <a:cubicBezTo>
                  <a:pt x="1555" y="2002"/>
                  <a:pt x="1615" y="1994"/>
                  <a:pt x="1669" y="1994"/>
                </a:cubicBezTo>
                <a:cubicBezTo>
                  <a:pt x="1821" y="1994"/>
                  <a:pt x="1919" y="2057"/>
                  <a:pt x="1947" y="2079"/>
                </a:cubicBezTo>
                <a:cubicBezTo>
                  <a:pt x="2080" y="2244"/>
                  <a:pt x="2003" y="2491"/>
                  <a:pt x="1800" y="2553"/>
                </a:cubicBezTo>
                <a:cubicBezTo>
                  <a:pt x="1772" y="2562"/>
                  <a:pt x="1740" y="2566"/>
                  <a:pt x="1707" y="2566"/>
                </a:cubicBezTo>
                <a:cubicBezTo>
                  <a:pt x="1596" y="2566"/>
                  <a:pt x="1464" y="2518"/>
                  <a:pt x="1347" y="2432"/>
                </a:cubicBezTo>
                <a:cubicBezTo>
                  <a:pt x="943" y="2144"/>
                  <a:pt x="846" y="1602"/>
                  <a:pt x="1120" y="1175"/>
                </a:cubicBezTo>
                <a:cubicBezTo>
                  <a:pt x="1292" y="906"/>
                  <a:pt x="1631" y="754"/>
                  <a:pt x="1970" y="754"/>
                </a:cubicBezTo>
                <a:cubicBezTo>
                  <a:pt x="2147" y="754"/>
                  <a:pt x="2324" y="795"/>
                  <a:pt x="2477" y="883"/>
                </a:cubicBezTo>
                <a:cubicBezTo>
                  <a:pt x="3090" y="1228"/>
                  <a:pt x="3093" y="1920"/>
                  <a:pt x="3037" y="2303"/>
                </a:cubicBezTo>
                <a:cubicBezTo>
                  <a:pt x="2848" y="3654"/>
                  <a:pt x="2097" y="4290"/>
                  <a:pt x="440" y="4496"/>
                </a:cubicBezTo>
                <a:lnTo>
                  <a:pt x="534" y="5241"/>
                </a:lnTo>
                <a:cubicBezTo>
                  <a:pt x="2516" y="4994"/>
                  <a:pt x="3546" y="4093"/>
                  <a:pt x="3782" y="2406"/>
                </a:cubicBezTo>
                <a:cubicBezTo>
                  <a:pt x="3917" y="1434"/>
                  <a:pt x="3576" y="642"/>
                  <a:pt x="2845" y="230"/>
                </a:cubicBezTo>
                <a:cubicBezTo>
                  <a:pt x="2572" y="74"/>
                  <a:pt x="2267" y="0"/>
                  <a:pt x="19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1"/>
          <p:cNvSpPr/>
          <p:nvPr/>
        </p:nvSpPr>
        <p:spPr>
          <a:xfrm>
            <a:off x="192060" y="118068"/>
            <a:ext cx="277977" cy="277977"/>
          </a:xfrm>
          <a:custGeom>
            <a:avLst/>
            <a:gdLst/>
            <a:ahLst/>
            <a:cxnLst/>
            <a:rect l="l" t="t" r="r" b="b"/>
            <a:pathLst>
              <a:path w="914" h="914" extrusionOk="0">
                <a:moveTo>
                  <a:pt x="457" y="1"/>
                </a:moveTo>
                <a:cubicBezTo>
                  <a:pt x="203" y="1"/>
                  <a:pt x="0" y="204"/>
                  <a:pt x="0" y="457"/>
                </a:cubicBezTo>
                <a:cubicBezTo>
                  <a:pt x="0" y="707"/>
                  <a:pt x="203" y="913"/>
                  <a:pt x="457" y="913"/>
                </a:cubicBezTo>
                <a:cubicBezTo>
                  <a:pt x="707" y="913"/>
                  <a:pt x="913" y="707"/>
                  <a:pt x="913" y="457"/>
                </a:cubicBezTo>
                <a:cubicBezTo>
                  <a:pt x="913" y="204"/>
                  <a:pt x="707" y="1"/>
                  <a:pt x="4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1"/>
          <p:cNvSpPr/>
          <p:nvPr/>
        </p:nvSpPr>
        <p:spPr>
          <a:xfrm>
            <a:off x="-363372" y="492012"/>
            <a:ext cx="823287" cy="326334"/>
          </a:xfrm>
          <a:custGeom>
            <a:avLst/>
            <a:gdLst/>
            <a:ahLst/>
            <a:cxnLst/>
            <a:rect l="l" t="t" r="r" b="b"/>
            <a:pathLst>
              <a:path w="2707" h="1073" extrusionOk="0">
                <a:moveTo>
                  <a:pt x="98" y="1"/>
                </a:moveTo>
                <a:lnTo>
                  <a:pt x="1" y="748"/>
                </a:lnTo>
                <a:cubicBezTo>
                  <a:pt x="516" y="816"/>
                  <a:pt x="916" y="863"/>
                  <a:pt x="1305" y="910"/>
                </a:cubicBezTo>
                <a:cubicBezTo>
                  <a:pt x="1694" y="958"/>
                  <a:pt x="2094" y="1005"/>
                  <a:pt x="2610" y="1072"/>
                </a:cubicBezTo>
                <a:lnTo>
                  <a:pt x="2707" y="327"/>
                </a:lnTo>
                <a:cubicBezTo>
                  <a:pt x="2189" y="260"/>
                  <a:pt x="1782" y="210"/>
                  <a:pt x="1396" y="163"/>
                </a:cubicBezTo>
                <a:cubicBezTo>
                  <a:pt x="1008" y="118"/>
                  <a:pt x="607" y="68"/>
                  <a:pt x="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1"/>
          <p:cNvSpPr/>
          <p:nvPr/>
        </p:nvSpPr>
        <p:spPr>
          <a:xfrm rot="3671485">
            <a:off x="8163328" y="-173159"/>
            <a:ext cx="1604914" cy="572684"/>
          </a:xfrm>
          <a:custGeom>
            <a:avLst/>
            <a:gdLst/>
            <a:ahLst/>
            <a:cxnLst/>
            <a:rect l="l" t="t" r="r" b="b"/>
            <a:pathLst>
              <a:path w="5277" h="1883" extrusionOk="0">
                <a:moveTo>
                  <a:pt x="4691" y="1"/>
                </a:moveTo>
                <a:cubicBezTo>
                  <a:pt x="4089" y="744"/>
                  <a:pt x="3207" y="1132"/>
                  <a:pt x="2318" y="1132"/>
                </a:cubicBezTo>
                <a:cubicBezTo>
                  <a:pt x="1667" y="1132"/>
                  <a:pt x="1013" y="925"/>
                  <a:pt x="459" y="498"/>
                </a:cubicBezTo>
                <a:lnTo>
                  <a:pt x="0" y="1093"/>
                </a:lnTo>
                <a:cubicBezTo>
                  <a:pt x="669" y="1605"/>
                  <a:pt x="1487" y="1882"/>
                  <a:pt x="2329" y="1882"/>
                </a:cubicBezTo>
                <a:cubicBezTo>
                  <a:pt x="2477" y="1882"/>
                  <a:pt x="2621" y="1873"/>
                  <a:pt x="2768" y="1856"/>
                </a:cubicBezTo>
                <a:cubicBezTo>
                  <a:pt x="3752" y="1738"/>
                  <a:pt x="4650" y="1240"/>
                  <a:pt x="5277" y="472"/>
                </a:cubicBezTo>
                <a:lnTo>
                  <a:pt x="469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1"/>
          <p:cNvSpPr/>
          <p:nvPr/>
        </p:nvSpPr>
        <p:spPr>
          <a:xfrm>
            <a:off x="8726223" y="742143"/>
            <a:ext cx="277977" cy="277977"/>
          </a:xfrm>
          <a:custGeom>
            <a:avLst/>
            <a:gdLst/>
            <a:ahLst/>
            <a:cxnLst/>
            <a:rect l="l" t="t" r="r" b="b"/>
            <a:pathLst>
              <a:path w="914" h="914" extrusionOk="0">
                <a:moveTo>
                  <a:pt x="457" y="1"/>
                </a:moveTo>
                <a:cubicBezTo>
                  <a:pt x="203" y="1"/>
                  <a:pt x="0" y="204"/>
                  <a:pt x="0" y="457"/>
                </a:cubicBezTo>
                <a:cubicBezTo>
                  <a:pt x="0" y="707"/>
                  <a:pt x="203" y="913"/>
                  <a:pt x="457" y="913"/>
                </a:cubicBezTo>
                <a:cubicBezTo>
                  <a:pt x="707" y="913"/>
                  <a:pt x="913" y="707"/>
                  <a:pt x="913" y="457"/>
                </a:cubicBezTo>
                <a:cubicBezTo>
                  <a:pt x="913" y="204"/>
                  <a:pt x="707" y="1"/>
                  <a:pt x="4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list 1">
  <p:cSld name="CUSTOM_5_1_1_1">
    <p:spTree>
      <p:nvGrpSpPr>
        <p:cNvPr id="1" name="Shape 258"/>
        <p:cNvGrpSpPr/>
        <p:nvPr/>
      </p:nvGrpSpPr>
      <p:grpSpPr>
        <a:xfrm>
          <a:off x="0" y="0"/>
          <a:ext cx="0" cy="0"/>
          <a:chOff x="0" y="0"/>
          <a:chExt cx="0" cy="0"/>
        </a:xfrm>
      </p:grpSpPr>
      <p:sp>
        <p:nvSpPr>
          <p:cNvPr id="259" name="Google Shape;259;p22"/>
          <p:cNvSpPr txBox="1">
            <a:spLocks noGrp="1"/>
          </p:cNvSpPr>
          <p:nvPr>
            <p:ph type="title"/>
          </p:nvPr>
        </p:nvSpPr>
        <p:spPr>
          <a:xfrm>
            <a:off x="747000" y="445025"/>
            <a:ext cx="7650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260" name="Google Shape;260;p22"/>
          <p:cNvSpPr txBox="1">
            <a:spLocks noGrp="1"/>
          </p:cNvSpPr>
          <p:nvPr>
            <p:ph type="body" idx="1"/>
          </p:nvPr>
        </p:nvSpPr>
        <p:spPr>
          <a:xfrm>
            <a:off x="2388550" y="1382550"/>
            <a:ext cx="4366800" cy="2686200"/>
          </a:xfrm>
          <a:prstGeom prst="rect">
            <a:avLst/>
          </a:prstGeom>
        </p:spPr>
        <p:txBody>
          <a:bodyPr spcFirstLastPara="1" wrap="square" lIns="91425" tIns="91425" rIns="91425" bIns="91425" anchor="ctr" anchorCtr="0">
            <a:noAutofit/>
          </a:bodyPr>
          <a:lstStyle>
            <a:lvl1pPr marL="457200" lvl="0" indent="-317500" algn="ctr" rtl="0">
              <a:spcBef>
                <a:spcPts val="0"/>
              </a:spcBef>
              <a:spcAft>
                <a:spcPts val="0"/>
              </a:spcAft>
              <a:buSzPts val="14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261" name="Google Shape;261;p22"/>
          <p:cNvSpPr/>
          <p:nvPr/>
        </p:nvSpPr>
        <p:spPr>
          <a:xfrm rot="10800000" flipH="1">
            <a:off x="1224410" y="4585048"/>
            <a:ext cx="277977" cy="277977"/>
          </a:xfrm>
          <a:custGeom>
            <a:avLst/>
            <a:gdLst/>
            <a:ahLst/>
            <a:cxnLst/>
            <a:rect l="l" t="t" r="r" b="b"/>
            <a:pathLst>
              <a:path w="914" h="914" extrusionOk="0">
                <a:moveTo>
                  <a:pt x="457" y="1"/>
                </a:moveTo>
                <a:cubicBezTo>
                  <a:pt x="203" y="1"/>
                  <a:pt x="0" y="204"/>
                  <a:pt x="0" y="457"/>
                </a:cubicBezTo>
                <a:cubicBezTo>
                  <a:pt x="0" y="707"/>
                  <a:pt x="203" y="913"/>
                  <a:pt x="457" y="913"/>
                </a:cubicBezTo>
                <a:cubicBezTo>
                  <a:pt x="707" y="913"/>
                  <a:pt x="913" y="707"/>
                  <a:pt x="913" y="457"/>
                </a:cubicBezTo>
                <a:cubicBezTo>
                  <a:pt x="913" y="204"/>
                  <a:pt x="707" y="1"/>
                  <a:pt x="4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2"/>
          <p:cNvSpPr/>
          <p:nvPr/>
        </p:nvSpPr>
        <p:spPr>
          <a:xfrm rot="10800000" flipH="1">
            <a:off x="-327754" y="3646337"/>
            <a:ext cx="1475955" cy="1599737"/>
          </a:xfrm>
          <a:custGeom>
            <a:avLst/>
            <a:gdLst/>
            <a:ahLst/>
            <a:cxnLst/>
            <a:rect l="l" t="t" r="r" b="b"/>
            <a:pathLst>
              <a:path w="4853" h="5260" extrusionOk="0">
                <a:moveTo>
                  <a:pt x="2845" y="2709"/>
                </a:moveTo>
                <a:cubicBezTo>
                  <a:pt x="3148" y="2783"/>
                  <a:pt x="3425" y="2936"/>
                  <a:pt x="3654" y="3148"/>
                </a:cubicBezTo>
                <a:cubicBezTo>
                  <a:pt x="3861" y="3345"/>
                  <a:pt x="3996" y="3572"/>
                  <a:pt x="4034" y="3796"/>
                </a:cubicBezTo>
                <a:cubicBezTo>
                  <a:pt x="4073" y="4023"/>
                  <a:pt x="4005" y="4249"/>
                  <a:pt x="3866" y="4379"/>
                </a:cubicBezTo>
                <a:cubicBezTo>
                  <a:pt x="3772" y="4466"/>
                  <a:pt x="3638" y="4510"/>
                  <a:pt x="3497" y="4510"/>
                </a:cubicBezTo>
                <a:cubicBezTo>
                  <a:pt x="3362" y="4510"/>
                  <a:pt x="3219" y="4469"/>
                  <a:pt x="3101" y="4385"/>
                </a:cubicBezTo>
                <a:cubicBezTo>
                  <a:pt x="2856" y="4217"/>
                  <a:pt x="2697" y="3887"/>
                  <a:pt x="2683" y="3531"/>
                </a:cubicBezTo>
                <a:cubicBezTo>
                  <a:pt x="2674" y="3278"/>
                  <a:pt x="2727" y="3004"/>
                  <a:pt x="2845" y="2709"/>
                </a:cubicBezTo>
                <a:close/>
                <a:moveTo>
                  <a:pt x="4296" y="0"/>
                </a:moveTo>
                <a:cubicBezTo>
                  <a:pt x="3504" y="451"/>
                  <a:pt x="2851" y="1108"/>
                  <a:pt x="2403" y="1900"/>
                </a:cubicBezTo>
                <a:cubicBezTo>
                  <a:pt x="1322" y="1900"/>
                  <a:pt x="359" y="2580"/>
                  <a:pt x="0" y="3599"/>
                </a:cubicBezTo>
                <a:lnTo>
                  <a:pt x="710" y="3852"/>
                </a:lnTo>
                <a:cubicBezTo>
                  <a:pt x="919" y="3278"/>
                  <a:pt x="1399" y="2848"/>
                  <a:pt x="1991" y="2698"/>
                </a:cubicBezTo>
                <a:cubicBezTo>
                  <a:pt x="2014" y="2692"/>
                  <a:pt x="2035" y="2689"/>
                  <a:pt x="2058" y="2683"/>
                </a:cubicBezTo>
                <a:lnTo>
                  <a:pt x="2058" y="2683"/>
                </a:lnTo>
                <a:cubicBezTo>
                  <a:pt x="1967" y="2966"/>
                  <a:pt x="1926" y="3260"/>
                  <a:pt x="1935" y="3554"/>
                </a:cubicBezTo>
                <a:cubicBezTo>
                  <a:pt x="1955" y="4155"/>
                  <a:pt x="2229" y="4697"/>
                  <a:pt x="2671" y="5000"/>
                </a:cubicBezTo>
                <a:cubicBezTo>
                  <a:pt x="2912" y="5168"/>
                  <a:pt x="3201" y="5259"/>
                  <a:pt x="3495" y="5259"/>
                </a:cubicBezTo>
                <a:cubicBezTo>
                  <a:pt x="3499" y="5259"/>
                  <a:pt x="3503" y="5259"/>
                  <a:pt x="3507" y="5259"/>
                </a:cubicBezTo>
                <a:cubicBezTo>
                  <a:pt x="3824" y="5259"/>
                  <a:pt x="4134" y="5145"/>
                  <a:pt x="4370" y="4932"/>
                </a:cubicBezTo>
                <a:cubicBezTo>
                  <a:pt x="4700" y="4629"/>
                  <a:pt x="4853" y="4146"/>
                  <a:pt x="4770" y="3669"/>
                </a:cubicBezTo>
                <a:cubicBezTo>
                  <a:pt x="4706" y="3284"/>
                  <a:pt x="4497" y="2915"/>
                  <a:pt x="4170" y="2600"/>
                </a:cubicBezTo>
                <a:cubicBezTo>
                  <a:pt x="3893" y="2341"/>
                  <a:pt x="3563" y="2144"/>
                  <a:pt x="3201" y="2029"/>
                </a:cubicBezTo>
                <a:cubicBezTo>
                  <a:pt x="3572" y="1461"/>
                  <a:pt x="4073" y="990"/>
                  <a:pt x="4664" y="657"/>
                </a:cubicBezTo>
                <a:lnTo>
                  <a:pt x="4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2"/>
          <p:cNvSpPr/>
          <p:nvPr/>
        </p:nvSpPr>
        <p:spPr>
          <a:xfrm rot="10800000" flipH="1">
            <a:off x="8067980" y="3318042"/>
            <a:ext cx="1076021" cy="1739030"/>
          </a:xfrm>
          <a:custGeom>
            <a:avLst/>
            <a:gdLst/>
            <a:ahLst/>
            <a:cxnLst/>
            <a:rect l="l" t="t" r="r" b="b"/>
            <a:pathLst>
              <a:path w="3538" h="5718" extrusionOk="0">
                <a:moveTo>
                  <a:pt x="2415" y="2616"/>
                </a:moveTo>
                <a:cubicBezTo>
                  <a:pt x="2432" y="2616"/>
                  <a:pt x="2448" y="2617"/>
                  <a:pt x="2465" y="2620"/>
                </a:cubicBezTo>
                <a:cubicBezTo>
                  <a:pt x="2545" y="2628"/>
                  <a:pt x="2621" y="2678"/>
                  <a:pt x="2639" y="2728"/>
                </a:cubicBezTo>
                <a:cubicBezTo>
                  <a:pt x="2671" y="2829"/>
                  <a:pt x="2518" y="3002"/>
                  <a:pt x="2339" y="3070"/>
                </a:cubicBezTo>
                <a:cubicBezTo>
                  <a:pt x="2233" y="3108"/>
                  <a:pt x="2124" y="3126"/>
                  <a:pt x="2014" y="3126"/>
                </a:cubicBezTo>
                <a:cubicBezTo>
                  <a:pt x="1909" y="3126"/>
                  <a:pt x="1803" y="3109"/>
                  <a:pt x="1703" y="3076"/>
                </a:cubicBezTo>
                <a:cubicBezTo>
                  <a:pt x="1803" y="2926"/>
                  <a:pt x="1935" y="2802"/>
                  <a:pt x="2091" y="2714"/>
                </a:cubicBezTo>
                <a:cubicBezTo>
                  <a:pt x="2176" y="2667"/>
                  <a:pt x="2296" y="2616"/>
                  <a:pt x="2415" y="2616"/>
                </a:cubicBezTo>
                <a:close/>
                <a:moveTo>
                  <a:pt x="2294" y="0"/>
                </a:moveTo>
                <a:cubicBezTo>
                  <a:pt x="1739" y="0"/>
                  <a:pt x="1192" y="203"/>
                  <a:pt x="796" y="582"/>
                </a:cubicBezTo>
                <a:cubicBezTo>
                  <a:pt x="168" y="1183"/>
                  <a:pt x="1" y="2163"/>
                  <a:pt x="395" y="2911"/>
                </a:cubicBezTo>
                <a:cubicBezTo>
                  <a:pt x="489" y="3094"/>
                  <a:pt x="619" y="3256"/>
                  <a:pt x="772" y="3394"/>
                </a:cubicBezTo>
                <a:cubicBezTo>
                  <a:pt x="687" y="3783"/>
                  <a:pt x="725" y="4192"/>
                  <a:pt x="881" y="4557"/>
                </a:cubicBezTo>
                <a:cubicBezTo>
                  <a:pt x="1193" y="5264"/>
                  <a:pt x="1956" y="5717"/>
                  <a:pt x="2716" y="5717"/>
                </a:cubicBezTo>
                <a:cubicBezTo>
                  <a:pt x="2916" y="5717"/>
                  <a:pt x="3113" y="5685"/>
                  <a:pt x="3301" y="5623"/>
                </a:cubicBezTo>
                <a:lnTo>
                  <a:pt x="3060" y="4910"/>
                </a:lnTo>
                <a:cubicBezTo>
                  <a:pt x="2948" y="4948"/>
                  <a:pt x="2830" y="4966"/>
                  <a:pt x="2712" y="4966"/>
                </a:cubicBezTo>
                <a:cubicBezTo>
                  <a:pt x="2241" y="4966"/>
                  <a:pt x="1758" y="4685"/>
                  <a:pt x="1570" y="4257"/>
                </a:cubicBezTo>
                <a:cubicBezTo>
                  <a:pt x="1505" y="4109"/>
                  <a:pt x="1476" y="3953"/>
                  <a:pt x="1479" y="3794"/>
                </a:cubicBezTo>
                <a:lnTo>
                  <a:pt x="1479" y="3794"/>
                </a:lnTo>
                <a:cubicBezTo>
                  <a:pt x="1652" y="3852"/>
                  <a:pt x="1832" y="3880"/>
                  <a:pt x="2012" y="3880"/>
                </a:cubicBezTo>
                <a:cubicBezTo>
                  <a:pt x="2212" y="3880"/>
                  <a:pt x="2413" y="3845"/>
                  <a:pt x="2604" y="3777"/>
                </a:cubicBezTo>
                <a:cubicBezTo>
                  <a:pt x="3110" y="3585"/>
                  <a:pt x="3537" y="3041"/>
                  <a:pt x="3349" y="2487"/>
                </a:cubicBezTo>
                <a:cubicBezTo>
                  <a:pt x="3240" y="2163"/>
                  <a:pt x="2933" y="1922"/>
                  <a:pt x="2565" y="1875"/>
                </a:cubicBezTo>
                <a:cubicBezTo>
                  <a:pt x="2516" y="1868"/>
                  <a:pt x="2467" y="1865"/>
                  <a:pt x="2417" y="1865"/>
                </a:cubicBezTo>
                <a:cubicBezTo>
                  <a:pt x="2192" y="1865"/>
                  <a:pt x="1958" y="1930"/>
                  <a:pt x="1729" y="2057"/>
                </a:cubicBezTo>
                <a:cubicBezTo>
                  <a:pt x="1476" y="2196"/>
                  <a:pt x="1261" y="2393"/>
                  <a:pt x="1099" y="2631"/>
                </a:cubicBezTo>
                <a:cubicBezTo>
                  <a:pt x="1084" y="2608"/>
                  <a:pt x="1072" y="2584"/>
                  <a:pt x="1058" y="2561"/>
                </a:cubicBezTo>
                <a:cubicBezTo>
                  <a:pt x="825" y="2119"/>
                  <a:pt x="940" y="1486"/>
                  <a:pt x="1317" y="1124"/>
                </a:cubicBezTo>
                <a:cubicBezTo>
                  <a:pt x="1568" y="882"/>
                  <a:pt x="1927" y="752"/>
                  <a:pt x="2291" y="752"/>
                </a:cubicBezTo>
                <a:cubicBezTo>
                  <a:pt x="2473" y="752"/>
                  <a:pt x="2656" y="785"/>
                  <a:pt x="2827" y="853"/>
                </a:cubicBezTo>
                <a:lnTo>
                  <a:pt x="3104" y="152"/>
                </a:lnTo>
                <a:cubicBezTo>
                  <a:pt x="2843" y="50"/>
                  <a:pt x="2568" y="0"/>
                  <a:pt x="22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4" name="Google Shape;264;p22"/>
          <p:cNvGrpSpPr/>
          <p:nvPr/>
        </p:nvGrpSpPr>
        <p:grpSpPr>
          <a:xfrm rot="10297317" flipH="1">
            <a:off x="-99496" y="2490184"/>
            <a:ext cx="823263" cy="962856"/>
            <a:chOff x="-5288209" y="450959"/>
            <a:chExt cx="823287" cy="962883"/>
          </a:xfrm>
        </p:grpSpPr>
        <p:sp>
          <p:nvSpPr>
            <p:cNvPr id="265" name="Google Shape;265;p22"/>
            <p:cNvSpPr/>
            <p:nvPr/>
          </p:nvSpPr>
          <p:spPr>
            <a:xfrm>
              <a:off x="-4981038" y="450959"/>
              <a:ext cx="330896" cy="962883"/>
            </a:xfrm>
            <a:custGeom>
              <a:avLst/>
              <a:gdLst/>
              <a:ahLst/>
              <a:cxnLst/>
              <a:rect l="l" t="t" r="r" b="b"/>
              <a:pathLst>
                <a:path w="1088" h="3166" extrusionOk="0">
                  <a:moveTo>
                    <a:pt x="351" y="0"/>
                  </a:moveTo>
                  <a:cubicBezTo>
                    <a:pt x="142" y="1037"/>
                    <a:pt x="24" y="2091"/>
                    <a:pt x="1" y="3148"/>
                  </a:cubicBezTo>
                  <a:lnTo>
                    <a:pt x="752" y="3166"/>
                  </a:lnTo>
                  <a:cubicBezTo>
                    <a:pt x="775" y="2153"/>
                    <a:pt x="887" y="1143"/>
                    <a:pt x="1087" y="148"/>
                  </a:cubicBezTo>
                  <a:lnTo>
                    <a:pt x="3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2"/>
            <p:cNvSpPr/>
            <p:nvPr/>
          </p:nvSpPr>
          <p:spPr>
            <a:xfrm>
              <a:off x="-5288209" y="737450"/>
              <a:ext cx="823287" cy="326334"/>
            </a:xfrm>
            <a:custGeom>
              <a:avLst/>
              <a:gdLst/>
              <a:ahLst/>
              <a:cxnLst/>
              <a:rect l="l" t="t" r="r" b="b"/>
              <a:pathLst>
                <a:path w="2707" h="1073" extrusionOk="0">
                  <a:moveTo>
                    <a:pt x="98" y="1"/>
                  </a:moveTo>
                  <a:lnTo>
                    <a:pt x="1" y="748"/>
                  </a:lnTo>
                  <a:cubicBezTo>
                    <a:pt x="516" y="816"/>
                    <a:pt x="916" y="863"/>
                    <a:pt x="1305" y="910"/>
                  </a:cubicBezTo>
                  <a:cubicBezTo>
                    <a:pt x="1694" y="958"/>
                    <a:pt x="2094" y="1005"/>
                    <a:pt x="2610" y="1072"/>
                  </a:cubicBezTo>
                  <a:lnTo>
                    <a:pt x="2707" y="327"/>
                  </a:lnTo>
                  <a:cubicBezTo>
                    <a:pt x="2189" y="260"/>
                    <a:pt x="1782" y="210"/>
                    <a:pt x="1396" y="163"/>
                  </a:cubicBezTo>
                  <a:cubicBezTo>
                    <a:pt x="1008" y="118"/>
                    <a:pt x="607" y="68"/>
                    <a:pt x="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7" name="Google Shape;267;p22"/>
          <p:cNvSpPr/>
          <p:nvPr/>
        </p:nvSpPr>
        <p:spPr>
          <a:xfrm rot="-9854723" flipH="1">
            <a:off x="8602524" y="2844775"/>
            <a:ext cx="277673" cy="277065"/>
          </a:xfrm>
          <a:custGeom>
            <a:avLst/>
            <a:gdLst/>
            <a:ahLst/>
            <a:cxnLst/>
            <a:rect l="l" t="t" r="r" b="b"/>
            <a:pathLst>
              <a:path w="913" h="911" extrusionOk="0">
                <a:moveTo>
                  <a:pt x="456" y="1"/>
                </a:moveTo>
                <a:cubicBezTo>
                  <a:pt x="203" y="1"/>
                  <a:pt x="0" y="204"/>
                  <a:pt x="0" y="454"/>
                </a:cubicBezTo>
                <a:cubicBezTo>
                  <a:pt x="0" y="708"/>
                  <a:pt x="203" y="911"/>
                  <a:pt x="456" y="911"/>
                </a:cubicBezTo>
                <a:cubicBezTo>
                  <a:pt x="710" y="911"/>
                  <a:pt x="913" y="708"/>
                  <a:pt x="913" y="454"/>
                </a:cubicBezTo>
                <a:cubicBezTo>
                  <a:pt x="913" y="204"/>
                  <a:pt x="710" y="1"/>
                  <a:pt x="4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2"/>
          <p:cNvSpPr/>
          <p:nvPr/>
        </p:nvSpPr>
        <p:spPr>
          <a:xfrm rot="-9854723" flipH="1">
            <a:off x="8673997" y="2455462"/>
            <a:ext cx="277977" cy="277977"/>
          </a:xfrm>
          <a:custGeom>
            <a:avLst/>
            <a:gdLst/>
            <a:ahLst/>
            <a:cxnLst/>
            <a:rect l="l" t="t" r="r" b="b"/>
            <a:pathLst>
              <a:path w="914" h="914" extrusionOk="0">
                <a:moveTo>
                  <a:pt x="457" y="0"/>
                </a:moveTo>
                <a:cubicBezTo>
                  <a:pt x="206" y="0"/>
                  <a:pt x="0" y="207"/>
                  <a:pt x="0" y="457"/>
                </a:cubicBezTo>
                <a:cubicBezTo>
                  <a:pt x="0" y="710"/>
                  <a:pt x="206" y="913"/>
                  <a:pt x="457" y="913"/>
                </a:cubicBezTo>
                <a:cubicBezTo>
                  <a:pt x="710" y="913"/>
                  <a:pt x="913" y="710"/>
                  <a:pt x="913" y="457"/>
                </a:cubicBezTo>
                <a:cubicBezTo>
                  <a:pt x="913" y="207"/>
                  <a:pt x="710" y="0"/>
                  <a:pt x="4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2"/>
          <p:cNvSpPr/>
          <p:nvPr/>
        </p:nvSpPr>
        <p:spPr>
          <a:xfrm>
            <a:off x="7246039" y="4808535"/>
            <a:ext cx="901145" cy="866169"/>
          </a:xfrm>
          <a:custGeom>
            <a:avLst/>
            <a:gdLst/>
            <a:ahLst/>
            <a:cxnLst/>
            <a:rect l="l" t="t" r="r" b="b"/>
            <a:pathLst>
              <a:path w="2963" h="2848" extrusionOk="0">
                <a:moveTo>
                  <a:pt x="1537" y="751"/>
                </a:moveTo>
                <a:cubicBezTo>
                  <a:pt x="1908" y="751"/>
                  <a:pt x="2209" y="1052"/>
                  <a:pt x="2212" y="1423"/>
                </a:cubicBezTo>
                <a:cubicBezTo>
                  <a:pt x="2212" y="1829"/>
                  <a:pt x="1879" y="2098"/>
                  <a:pt x="1533" y="2098"/>
                </a:cubicBezTo>
                <a:cubicBezTo>
                  <a:pt x="1367" y="2098"/>
                  <a:pt x="1199" y="2037"/>
                  <a:pt x="1063" y="1900"/>
                </a:cubicBezTo>
                <a:cubicBezTo>
                  <a:pt x="639" y="1476"/>
                  <a:pt x="940" y="751"/>
                  <a:pt x="1537" y="751"/>
                </a:cubicBezTo>
                <a:close/>
                <a:moveTo>
                  <a:pt x="1537" y="0"/>
                </a:moveTo>
                <a:cubicBezTo>
                  <a:pt x="1167" y="0"/>
                  <a:pt x="804" y="144"/>
                  <a:pt x="530" y="416"/>
                </a:cubicBezTo>
                <a:cubicBezTo>
                  <a:pt x="124" y="825"/>
                  <a:pt x="0" y="1437"/>
                  <a:pt x="221" y="1970"/>
                </a:cubicBezTo>
                <a:cubicBezTo>
                  <a:pt x="442" y="2500"/>
                  <a:pt x="960" y="2848"/>
                  <a:pt x="1537" y="2848"/>
                </a:cubicBezTo>
                <a:cubicBezTo>
                  <a:pt x="2324" y="2848"/>
                  <a:pt x="2963" y="2212"/>
                  <a:pt x="2963" y="1423"/>
                </a:cubicBezTo>
                <a:cubicBezTo>
                  <a:pt x="2963" y="848"/>
                  <a:pt x="2615" y="327"/>
                  <a:pt x="2082" y="109"/>
                </a:cubicBezTo>
                <a:cubicBezTo>
                  <a:pt x="1906" y="36"/>
                  <a:pt x="1721" y="0"/>
                  <a:pt x="153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2"/>
          <p:cNvSpPr/>
          <p:nvPr/>
        </p:nvSpPr>
        <p:spPr>
          <a:xfrm>
            <a:off x="3987358" y="4603504"/>
            <a:ext cx="1241469" cy="1107042"/>
          </a:xfrm>
          <a:custGeom>
            <a:avLst/>
            <a:gdLst/>
            <a:ahLst/>
            <a:cxnLst/>
            <a:rect l="l" t="t" r="r" b="b"/>
            <a:pathLst>
              <a:path w="4082" h="3640" extrusionOk="0">
                <a:moveTo>
                  <a:pt x="1888" y="887"/>
                </a:moveTo>
                <a:lnTo>
                  <a:pt x="3095" y="1876"/>
                </a:lnTo>
                <a:lnTo>
                  <a:pt x="1072" y="2618"/>
                </a:lnTo>
                <a:lnTo>
                  <a:pt x="1888" y="887"/>
                </a:lnTo>
                <a:close/>
                <a:moveTo>
                  <a:pt x="1994" y="0"/>
                </a:moveTo>
                <a:lnTo>
                  <a:pt x="1414" y="130"/>
                </a:lnTo>
                <a:lnTo>
                  <a:pt x="0" y="3125"/>
                </a:lnTo>
                <a:lnTo>
                  <a:pt x="468" y="3640"/>
                </a:lnTo>
                <a:lnTo>
                  <a:pt x="3972" y="2356"/>
                </a:lnTo>
                <a:lnTo>
                  <a:pt x="4081" y="1711"/>
                </a:lnTo>
                <a:lnTo>
                  <a:pt x="199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one column 1">
  <p:cSld name="CUSTOM_5_1_1_1_1">
    <p:spTree>
      <p:nvGrpSpPr>
        <p:cNvPr id="1" name="Shape 271"/>
        <p:cNvGrpSpPr/>
        <p:nvPr/>
      </p:nvGrpSpPr>
      <p:grpSpPr>
        <a:xfrm>
          <a:off x="0" y="0"/>
          <a:ext cx="0" cy="0"/>
          <a:chOff x="0" y="0"/>
          <a:chExt cx="0" cy="0"/>
        </a:xfrm>
      </p:grpSpPr>
      <p:sp>
        <p:nvSpPr>
          <p:cNvPr id="272" name="Google Shape;272;p23"/>
          <p:cNvSpPr txBox="1">
            <a:spLocks noGrp="1"/>
          </p:cNvSpPr>
          <p:nvPr>
            <p:ph type="title"/>
          </p:nvPr>
        </p:nvSpPr>
        <p:spPr>
          <a:xfrm>
            <a:off x="747000" y="445025"/>
            <a:ext cx="7650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273" name="Google Shape;273;p23"/>
          <p:cNvSpPr txBox="1">
            <a:spLocks noGrp="1"/>
          </p:cNvSpPr>
          <p:nvPr>
            <p:ph type="subTitle" idx="1"/>
          </p:nvPr>
        </p:nvSpPr>
        <p:spPr>
          <a:xfrm>
            <a:off x="4929550" y="2223750"/>
            <a:ext cx="2857500" cy="1191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None/>
              <a:defRPr sz="1600"/>
            </a:lvl1pPr>
            <a:lvl2pPr lvl="1" algn="ctr" rtl="0">
              <a:spcBef>
                <a:spcPts val="1600"/>
              </a:spcBef>
              <a:spcAft>
                <a:spcPts val="0"/>
              </a:spcAft>
              <a:buSzPts val="1600"/>
              <a:buNone/>
              <a:defRPr sz="1600"/>
            </a:lvl2pPr>
            <a:lvl3pPr lvl="2" algn="ctr" rtl="0">
              <a:spcBef>
                <a:spcPts val="1600"/>
              </a:spcBef>
              <a:spcAft>
                <a:spcPts val="0"/>
              </a:spcAft>
              <a:buSzPts val="1600"/>
              <a:buNone/>
              <a:defRPr sz="1600"/>
            </a:lvl3pPr>
            <a:lvl4pPr lvl="3" algn="ctr" rtl="0">
              <a:spcBef>
                <a:spcPts val="1600"/>
              </a:spcBef>
              <a:spcAft>
                <a:spcPts val="0"/>
              </a:spcAft>
              <a:buSzPts val="1600"/>
              <a:buNone/>
              <a:defRPr sz="1600"/>
            </a:lvl4pPr>
            <a:lvl5pPr lvl="4" algn="ctr" rtl="0">
              <a:spcBef>
                <a:spcPts val="1600"/>
              </a:spcBef>
              <a:spcAft>
                <a:spcPts val="0"/>
              </a:spcAft>
              <a:buSzPts val="1600"/>
              <a:buNone/>
              <a:defRPr sz="1600"/>
            </a:lvl5pPr>
            <a:lvl6pPr lvl="5" algn="ctr" rtl="0">
              <a:spcBef>
                <a:spcPts val="1600"/>
              </a:spcBef>
              <a:spcAft>
                <a:spcPts val="0"/>
              </a:spcAft>
              <a:buSzPts val="1600"/>
              <a:buNone/>
              <a:defRPr sz="1600"/>
            </a:lvl6pPr>
            <a:lvl7pPr lvl="6" algn="ctr" rtl="0">
              <a:spcBef>
                <a:spcPts val="1600"/>
              </a:spcBef>
              <a:spcAft>
                <a:spcPts val="0"/>
              </a:spcAft>
              <a:buSzPts val="1600"/>
              <a:buNone/>
              <a:defRPr sz="1600"/>
            </a:lvl7pPr>
            <a:lvl8pPr lvl="7" algn="ctr" rtl="0">
              <a:spcBef>
                <a:spcPts val="1600"/>
              </a:spcBef>
              <a:spcAft>
                <a:spcPts val="0"/>
              </a:spcAft>
              <a:buSzPts val="1600"/>
              <a:buNone/>
              <a:defRPr sz="1600"/>
            </a:lvl8pPr>
            <a:lvl9pPr lvl="8" algn="ctr" rtl="0">
              <a:spcBef>
                <a:spcPts val="1600"/>
              </a:spcBef>
              <a:spcAft>
                <a:spcPts val="1600"/>
              </a:spcAft>
              <a:buSzPts val="1600"/>
              <a:buNone/>
              <a:defRPr sz="1600"/>
            </a:lvl9pPr>
          </a:lstStyle>
          <a:p>
            <a:endParaRPr/>
          </a:p>
        </p:txBody>
      </p:sp>
      <p:sp>
        <p:nvSpPr>
          <p:cNvPr id="274" name="Google Shape;274;p23"/>
          <p:cNvSpPr/>
          <p:nvPr/>
        </p:nvSpPr>
        <p:spPr>
          <a:xfrm rot="7171160">
            <a:off x="-563968" y="-347030"/>
            <a:ext cx="1780710" cy="1621647"/>
          </a:xfrm>
          <a:custGeom>
            <a:avLst/>
            <a:gdLst/>
            <a:ahLst/>
            <a:cxnLst/>
            <a:rect l="l" t="t" r="r" b="b"/>
            <a:pathLst>
              <a:path w="5855" h="5332" extrusionOk="0">
                <a:moveTo>
                  <a:pt x="2998" y="0"/>
                </a:moveTo>
                <a:cubicBezTo>
                  <a:pt x="2103" y="0"/>
                  <a:pt x="1209" y="423"/>
                  <a:pt x="690" y="1147"/>
                </a:cubicBezTo>
                <a:cubicBezTo>
                  <a:pt x="1" y="2107"/>
                  <a:pt x="42" y="3511"/>
                  <a:pt x="784" y="4412"/>
                </a:cubicBezTo>
                <a:cubicBezTo>
                  <a:pt x="1258" y="4987"/>
                  <a:pt x="1985" y="5331"/>
                  <a:pt x="2707" y="5331"/>
                </a:cubicBezTo>
                <a:cubicBezTo>
                  <a:pt x="2751" y="5331"/>
                  <a:pt x="2798" y="5331"/>
                  <a:pt x="2842" y="5328"/>
                </a:cubicBezTo>
                <a:cubicBezTo>
                  <a:pt x="3649" y="5278"/>
                  <a:pt x="4394" y="4792"/>
                  <a:pt x="4745" y="4089"/>
                </a:cubicBezTo>
                <a:cubicBezTo>
                  <a:pt x="5104" y="3358"/>
                  <a:pt x="5001" y="2425"/>
                  <a:pt x="4485" y="1818"/>
                </a:cubicBezTo>
                <a:cubicBezTo>
                  <a:pt x="4109" y="1372"/>
                  <a:pt x="3538" y="1124"/>
                  <a:pt x="2971" y="1124"/>
                </a:cubicBezTo>
                <a:cubicBezTo>
                  <a:pt x="2726" y="1124"/>
                  <a:pt x="2481" y="1171"/>
                  <a:pt x="2253" y="1268"/>
                </a:cubicBezTo>
                <a:cubicBezTo>
                  <a:pt x="1715" y="1500"/>
                  <a:pt x="1323" y="1995"/>
                  <a:pt x="1255" y="2531"/>
                </a:cubicBezTo>
                <a:cubicBezTo>
                  <a:pt x="1179" y="3155"/>
                  <a:pt x="1564" y="3779"/>
                  <a:pt x="2136" y="3956"/>
                </a:cubicBezTo>
                <a:cubicBezTo>
                  <a:pt x="2239" y="3985"/>
                  <a:pt x="2344" y="3999"/>
                  <a:pt x="2449" y="3999"/>
                </a:cubicBezTo>
                <a:cubicBezTo>
                  <a:pt x="2678" y="3999"/>
                  <a:pt x="2905" y="3932"/>
                  <a:pt x="3099" y="3803"/>
                </a:cubicBezTo>
                <a:cubicBezTo>
                  <a:pt x="3366" y="3635"/>
                  <a:pt x="3543" y="3355"/>
                  <a:pt x="3584" y="3043"/>
                </a:cubicBezTo>
                <a:lnTo>
                  <a:pt x="2836" y="2961"/>
                </a:lnTo>
                <a:cubicBezTo>
                  <a:pt x="2822" y="3049"/>
                  <a:pt x="2766" y="3129"/>
                  <a:pt x="2686" y="3176"/>
                </a:cubicBezTo>
                <a:cubicBezTo>
                  <a:pt x="2617" y="3222"/>
                  <a:pt x="2536" y="3247"/>
                  <a:pt x="2454" y="3247"/>
                </a:cubicBezTo>
                <a:cubicBezTo>
                  <a:pt x="2421" y="3247"/>
                  <a:pt x="2389" y="3243"/>
                  <a:pt x="2356" y="3235"/>
                </a:cubicBezTo>
                <a:cubicBezTo>
                  <a:pt x="2133" y="3167"/>
                  <a:pt x="1971" y="2887"/>
                  <a:pt x="2003" y="2625"/>
                </a:cubicBezTo>
                <a:cubicBezTo>
                  <a:pt x="2035" y="2354"/>
                  <a:pt x="2256" y="2086"/>
                  <a:pt x="2551" y="1963"/>
                </a:cubicBezTo>
                <a:cubicBezTo>
                  <a:pt x="2684" y="1905"/>
                  <a:pt x="2829" y="1878"/>
                  <a:pt x="2976" y="1878"/>
                </a:cubicBezTo>
                <a:cubicBezTo>
                  <a:pt x="3325" y="1878"/>
                  <a:pt x="3683" y="2033"/>
                  <a:pt x="3911" y="2304"/>
                </a:cubicBezTo>
                <a:cubicBezTo>
                  <a:pt x="4238" y="2687"/>
                  <a:pt x="4303" y="3288"/>
                  <a:pt x="4070" y="3756"/>
                </a:cubicBezTo>
                <a:cubicBezTo>
                  <a:pt x="3841" y="4215"/>
                  <a:pt x="3328" y="4545"/>
                  <a:pt x="2795" y="4577"/>
                </a:cubicBezTo>
                <a:cubicBezTo>
                  <a:pt x="2764" y="4579"/>
                  <a:pt x="2733" y="4580"/>
                  <a:pt x="2702" y="4580"/>
                </a:cubicBezTo>
                <a:cubicBezTo>
                  <a:pt x="2202" y="4580"/>
                  <a:pt x="1697" y="4337"/>
                  <a:pt x="1364" y="3935"/>
                </a:cubicBezTo>
                <a:cubicBezTo>
                  <a:pt x="840" y="3299"/>
                  <a:pt x="811" y="2272"/>
                  <a:pt x="1302" y="1586"/>
                </a:cubicBezTo>
                <a:cubicBezTo>
                  <a:pt x="1681" y="1058"/>
                  <a:pt x="2333" y="749"/>
                  <a:pt x="2989" y="749"/>
                </a:cubicBezTo>
                <a:cubicBezTo>
                  <a:pt x="3186" y="749"/>
                  <a:pt x="3383" y="777"/>
                  <a:pt x="3573" y="835"/>
                </a:cubicBezTo>
                <a:cubicBezTo>
                  <a:pt x="4385" y="1082"/>
                  <a:pt x="5018" y="1860"/>
                  <a:pt x="5107" y="2725"/>
                </a:cubicBezTo>
                <a:lnTo>
                  <a:pt x="5855" y="2649"/>
                </a:lnTo>
                <a:cubicBezTo>
                  <a:pt x="5734" y="1491"/>
                  <a:pt x="4886" y="449"/>
                  <a:pt x="3790" y="116"/>
                </a:cubicBezTo>
                <a:cubicBezTo>
                  <a:pt x="3533" y="38"/>
                  <a:pt x="3266" y="0"/>
                  <a:pt x="29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3"/>
          <p:cNvSpPr/>
          <p:nvPr/>
        </p:nvSpPr>
        <p:spPr>
          <a:xfrm rot="4006834">
            <a:off x="7925219" y="3614752"/>
            <a:ext cx="889585" cy="2218945"/>
          </a:xfrm>
          <a:custGeom>
            <a:avLst/>
            <a:gdLst/>
            <a:ahLst/>
            <a:cxnLst/>
            <a:rect l="l" t="t" r="r" b="b"/>
            <a:pathLst>
              <a:path w="2925" h="7296" extrusionOk="0">
                <a:moveTo>
                  <a:pt x="2321" y="0"/>
                </a:moveTo>
                <a:cubicBezTo>
                  <a:pt x="1817" y="0"/>
                  <a:pt x="1398" y="95"/>
                  <a:pt x="1049" y="285"/>
                </a:cubicBezTo>
                <a:cubicBezTo>
                  <a:pt x="439" y="617"/>
                  <a:pt x="0" y="1371"/>
                  <a:pt x="312" y="2063"/>
                </a:cubicBezTo>
                <a:cubicBezTo>
                  <a:pt x="486" y="2443"/>
                  <a:pt x="834" y="2685"/>
                  <a:pt x="1143" y="2897"/>
                </a:cubicBezTo>
                <a:cubicBezTo>
                  <a:pt x="1417" y="3088"/>
                  <a:pt x="1676" y="3268"/>
                  <a:pt x="1699" y="3471"/>
                </a:cubicBezTo>
                <a:cubicBezTo>
                  <a:pt x="1717" y="3636"/>
                  <a:pt x="1573" y="3851"/>
                  <a:pt x="1269" y="4107"/>
                </a:cubicBezTo>
                <a:lnTo>
                  <a:pt x="1172" y="4186"/>
                </a:lnTo>
                <a:cubicBezTo>
                  <a:pt x="866" y="4439"/>
                  <a:pt x="518" y="4725"/>
                  <a:pt x="389" y="5164"/>
                </a:cubicBezTo>
                <a:cubicBezTo>
                  <a:pt x="215" y="5756"/>
                  <a:pt x="539" y="6439"/>
                  <a:pt x="1178" y="6825"/>
                </a:cubicBezTo>
                <a:cubicBezTo>
                  <a:pt x="1690" y="7131"/>
                  <a:pt x="2288" y="7219"/>
                  <a:pt x="2812" y="7296"/>
                </a:cubicBezTo>
                <a:lnTo>
                  <a:pt x="2924" y="6551"/>
                </a:lnTo>
                <a:cubicBezTo>
                  <a:pt x="2444" y="6480"/>
                  <a:pt x="1950" y="6409"/>
                  <a:pt x="1567" y="6177"/>
                </a:cubicBezTo>
                <a:cubicBezTo>
                  <a:pt x="1281" y="6006"/>
                  <a:pt x="1025" y="5667"/>
                  <a:pt x="1110" y="5376"/>
                </a:cubicBezTo>
                <a:cubicBezTo>
                  <a:pt x="1175" y="5158"/>
                  <a:pt x="1405" y="4967"/>
                  <a:pt x="1652" y="4763"/>
                </a:cubicBezTo>
                <a:lnTo>
                  <a:pt x="1752" y="4681"/>
                </a:lnTo>
                <a:cubicBezTo>
                  <a:pt x="1941" y="4522"/>
                  <a:pt x="2518" y="4036"/>
                  <a:pt x="2444" y="3382"/>
                </a:cubicBezTo>
                <a:cubicBezTo>
                  <a:pt x="2382" y="2844"/>
                  <a:pt x="1953" y="2543"/>
                  <a:pt x="1570" y="2278"/>
                </a:cubicBezTo>
                <a:cubicBezTo>
                  <a:pt x="1319" y="2107"/>
                  <a:pt x="1084" y="1942"/>
                  <a:pt x="998" y="1751"/>
                </a:cubicBezTo>
                <a:cubicBezTo>
                  <a:pt x="872" y="1471"/>
                  <a:pt x="1107" y="1109"/>
                  <a:pt x="1408" y="947"/>
                </a:cubicBezTo>
                <a:cubicBezTo>
                  <a:pt x="1645" y="818"/>
                  <a:pt x="1947" y="753"/>
                  <a:pt x="2320" y="753"/>
                </a:cubicBezTo>
                <a:cubicBezTo>
                  <a:pt x="2465" y="753"/>
                  <a:pt x="2621" y="763"/>
                  <a:pt x="2789" y="782"/>
                </a:cubicBezTo>
                <a:lnTo>
                  <a:pt x="2877" y="34"/>
                </a:lnTo>
                <a:cubicBezTo>
                  <a:pt x="2681" y="12"/>
                  <a:pt x="2496" y="0"/>
                  <a:pt x="23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6" name="Google Shape;276;p23"/>
          <p:cNvGrpSpPr/>
          <p:nvPr/>
        </p:nvGrpSpPr>
        <p:grpSpPr>
          <a:xfrm>
            <a:off x="8397003" y="58547"/>
            <a:ext cx="823287" cy="962883"/>
            <a:chOff x="-5288209" y="450959"/>
            <a:chExt cx="823287" cy="962883"/>
          </a:xfrm>
        </p:grpSpPr>
        <p:sp>
          <p:nvSpPr>
            <p:cNvPr id="277" name="Google Shape;277;p23"/>
            <p:cNvSpPr/>
            <p:nvPr/>
          </p:nvSpPr>
          <p:spPr>
            <a:xfrm>
              <a:off x="-4981038" y="450959"/>
              <a:ext cx="330896" cy="962883"/>
            </a:xfrm>
            <a:custGeom>
              <a:avLst/>
              <a:gdLst/>
              <a:ahLst/>
              <a:cxnLst/>
              <a:rect l="l" t="t" r="r" b="b"/>
              <a:pathLst>
                <a:path w="1088" h="3166" extrusionOk="0">
                  <a:moveTo>
                    <a:pt x="351" y="0"/>
                  </a:moveTo>
                  <a:cubicBezTo>
                    <a:pt x="142" y="1037"/>
                    <a:pt x="24" y="2091"/>
                    <a:pt x="1" y="3148"/>
                  </a:cubicBezTo>
                  <a:lnTo>
                    <a:pt x="752" y="3166"/>
                  </a:lnTo>
                  <a:cubicBezTo>
                    <a:pt x="775" y="2153"/>
                    <a:pt x="887" y="1143"/>
                    <a:pt x="1087" y="148"/>
                  </a:cubicBezTo>
                  <a:lnTo>
                    <a:pt x="3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3"/>
            <p:cNvSpPr/>
            <p:nvPr/>
          </p:nvSpPr>
          <p:spPr>
            <a:xfrm>
              <a:off x="-5288209" y="737450"/>
              <a:ext cx="823287" cy="326334"/>
            </a:xfrm>
            <a:custGeom>
              <a:avLst/>
              <a:gdLst/>
              <a:ahLst/>
              <a:cxnLst/>
              <a:rect l="l" t="t" r="r" b="b"/>
              <a:pathLst>
                <a:path w="2707" h="1073" extrusionOk="0">
                  <a:moveTo>
                    <a:pt x="98" y="1"/>
                  </a:moveTo>
                  <a:lnTo>
                    <a:pt x="1" y="748"/>
                  </a:lnTo>
                  <a:cubicBezTo>
                    <a:pt x="516" y="816"/>
                    <a:pt x="916" y="863"/>
                    <a:pt x="1305" y="910"/>
                  </a:cubicBezTo>
                  <a:cubicBezTo>
                    <a:pt x="1694" y="958"/>
                    <a:pt x="2094" y="1005"/>
                    <a:pt x="2610" y="1072"/>
                  </a:cubicBezTo>
                  <a:lnTo>
                    <a:pt x="2707" y="327"/>
                  </a:lnTo>
                  <a:cubicBezTo>
                    <a:pt x="2189" y="260"/>
                    <a:pt x="1782" y="210"/>
                    <a:pt x="1396" y="163"/>
                  </a:cubicBezTo>
                  <a:cubicBezTo>
                    <a:pt x="1008" y="118"/>
                    <a:pt x="607" y="68"/>
                    <a:pt x="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9" name="Google Shape;279;p23"/>
          <p:cNvSpPr/>
          <p:nvPr/>
        </p:nvSpPr>
        <p:spPr>
          <a:xfrm rot="4500005">
            <a:off x="9122508" y="378000"/>
            <a:ext cx="930039" cy="2321447"/>
          </a:xfrm>
          <a:custGeom>
            <a:avLst/>
            <a:gdLst/>
            <a:ahLst/>
            <a:cxnLst/>
            <a:rect l="l" t="t" r="r" b="b"/>
            <a:pathLst>
              <a:path w="3058" h="7633" extrusionOk="0">
                <a:moveTo>
                  <a:pt x="1019" y="4143"/>
                </a:moveTo>
                <a:cubicBezTo>
                  <a:pt x="1052" y="4143"/>
                  <a:pt x="1084" y="4146"/>
                  <a:pt x="1117" y="4149"/>
                </a:cubicBezTo>
                <a:cubicBezTo>
                  <a:pt x="1028" y="4217"/>
                  <a:pt x="946" y="4255"/>
                  <a:pt x="872" y="4258"/>
                </a:cubicBezTo>
                <a:cubicBezTo>
                  <a:pt x="837" y="4258"/>
                  <a:pt x="802" y="4243"/>
                  <a:pt x="775" y="4217"/>
                </a:cubicBezTo>
                <a:cubicBezTo>
                  <a:pt x="846" y="4167"/>
                  <a:pt x="931" y="4143"/>
                  <a:pt x="1019" y="4143"/>
                </a:cubicBezTo>
                <a:close/>
                <a:moveTo>
                  <a:pt x="575" y="0"/>
                </a:moveTo>
                <a:lnTo>
                  <a:pt x="366" y="721"/>
                </a:lnTo>
                <a:cubicBezTo>
                  <a:pt x="1552" y="1063"/>
                  <a:pt x="2144" y="2388"/>
                  <a:pt x="1608" y="3501"/>
                </a:cubicBezTo>
                <a:cubicBezTo>
                  <a:pt x="1424" y="3430"/>
                  <a:pt x="1231" y="3392"/>
                  <a:pt x="1033" y="3392"/>
                </a:cubicBezTo>
                <a:cubicBezTo>
                  <a:pt x="1025" y="3392"/>
                  <a:pt x="1018" y="3392"/>
                  <a:pt x="1011" y="3392"/>
                </a:cubicBezTo>
                <a:cubicBezTo>
                  <a:pt x="554" y="3395"/>
                  <a:pt x="48" y="3669"/>
                  <a:pt x="12" y="4170"/>
                </a:cubicBezTo>
                <a:cubicBezTo>
                  <a:pt x="1" y="4382"/>
                  <a:pt x="80" y="4588"/>
                  <a:pt x="230" y="4738"/>
                </a:cubicBezTo>
                <a:cubicBezTo>
                  <a:pt x="402" y="4912"/>
                  <a:pt x="635" y="5009"/>
                  <a:pt x="880" y="5009"/>
                </a:cubicBezTo>
                <a:cubicBezTo>
                  <a:pt x="887" y="5009"/>
                  <a:pt x="894" y="5009"/>
                  <a:pt x="902" y="5009"/>
                </a:cubicBezTo>
                <a:cubicBezTo>
                  <a:pt x="1208" y="4994"/>
                  <a:pt x="1508" y="4844"/>
                  <a:pt x="1788" y="4552"/>
                </a:cubicBezTo>
                <a:cubicBezTo>
                  <a:pt x="1909" y="4705"/>
                  <a:pt x="1988" y="4882"/>
                  <a:pt x="2027" y="5074"/>
                </a:cubicBezTo>
                <a:cubicBezTo>
                  <a:pt x="2088" y="5403"/>
                  <a:pt x="2100" y="5880"/>
                  <a:pt x="1809" y="6260"/>
                </a:cubicBezTo>
                <a:cubicBezTo>
                  <a:pt x="1541" y="6614"/>
                  <a:pt x="1064" y="6823"/>
                  <a:pt x="395" y="6881"/>
                </a:cubicBezTo>
                <a:lnTo>
                  <a:pt x="460" y="7632"/>
                </a:lnTo>
                <a:cubicBezTo>
                  <a:pt x="1352" y="7553"/>
                  <a:pt x="2006" y="7247"/>
                  <a:pt x="2409" y="6717"/>
                </a:cubicBezTo>
                <a:cubicBezTo>
                  <a:pt x="2771" y="6243"/>
                  <a:pt x="2895" y="5627"/>
                  <a:pt x="2766" y="4938"/>
                </a:cubicBezTo>
                <a:cubicBezTo>
                  <a:pt x="2695" y="4552"/>
                  <a:pt x="2512" y="4202"/>
                  <a:pt x="2239" y="3922"/>
                </a:cubicBezTo>
                <a:cubicBezTo>
                  <a:pt x="3057" y="2382"/>
                  <a:pt x="2250" y="480"/>
                  <a:pt x="57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3"/>
          <p:cNvSpPr/>
          <p:nvPr/>
        </p:nvSpPr>
        <p:spPr>
          <a:xfrm>
            <a:off x="8231010" y="1026393"/>
            <a:ext cx="277977" cy="277977"/>
          </a:xfrm>
          <a:custGeom>
            <a:avLst/>
            <a:gdLst/>
            <a:ahLst/>
            <a:cxnLst/>
            <a:rect l="l" t="t" r="r" b="b"/>
            <a:pathLst>
              <a:path w="914" h="914" extrusionOk="0">
                <a:moveTo>
                  <a:pt x="457" y="1"/>
                </a:moveTo>
                <a:cubicBezTo>
                  <a:pt x="203" y="1"/>
                  <a:pt x="0" y="204"/>
                  <a:pt x="0" y="457"/>
                </a:cubicBezTo>
                <a:cubicBezTo>
                  <a:pt x="0" y="707"/>
                  <a:pt x="203" y="913"/>
                  <a:pt x="457" y="913"/>
                </a:cubicBezTo>
                <a:cubicBezTo>
                  <a:pt x="707" y="913"/>
                  <a:pt x="913" y="707"/>
                  <a:pt x="913" y="457"/>
                </a:cubicBezTo>
                <a:cubicBezTo>
                  <a:pt x="913" y="204"/>
                  <a:pt x="707" y="1"/>
                  <a:pt x="4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3"/>
          <p:cNvSpPr/>
          <p:nvPr/>
        </p:nvSpPr>
        <p:spPr>
          <a:xfrm>
            <a:off x="-519580" y="4397516"/>
            <a:ext cx="1241469" cy="1107042"/>
          </a:xfrm>
          <a:custGeom>
            <a:avLst/>
            <a:gdLst/>
            <a:ahLst/>
            <a:cxnLst/>
            <a:rect l="l" t="t" r="r" b="b"/>
            <a:pathLst>
              <a:path w="4082" h="3640" extrusionOk="0">
                <a:moveTo>
                  <a:pt x="1888" y="887"/>
                </a:moveTo>
                <a:lnTo>
                  <a:pt x="3095" y="1876"/>
                </a:lnTo>
                <a:lnTo>
                  <a:pt x="1072" y="2618"/>
                </a:lnTo>
                <a:lnTo>
                  <a:pt x="1888" y="887"/>
                </a:lnTo>
                <a:close/>
                <a:moveTo>
                  <a:pt x="1994" y="0"/>
                </a:moveTo>
                <a:lnTo>
                  <a:pt x="1414" y="130"/>
                </a:lnTo>
                <a:lnTo>
                  <a:pt x="0" y="3125"/>
                </a:lnTo>
                <a:lnTo>
                  <a:pt x="468" y="3640"/>
                </a:lnTo>
                <a:lnTo>
                  <a:pt x="3972" y="2356"/>
                </a:lnTo>
                <a:lnTo>
                  <a:pt x="4081" y="1711"/>
                </a:lnTo>
                <a:lnTo>
                  <a:pt x="199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3"/>
          <p:cNvSpPr/>
          <p:nvPr/>
        </p:nvSpPr>
        <p:spPr>
          <a:xfrm>
            <a:off x="263598" y="4095515"/>
            <a:ext cx="277977" cy="277673"/>
          </a:xfrm>
          <a:custGeom>
            <a:avLst/>
            <a:gdLst/>
            <a:ahLst/>
            <a:cxnLst/>
            <a:rect l="l" t="t" r="r" b="b"/>
            <a:pathLst>
              <a:path w="914" h="913" extrusionOk="0">
                <a:moveTo>
                  <a:pt x="457" y="0"/>
                </a:moveTo>
                <a:cubicBezTo>
                  <a:pt x="204" y="0"/>
                  <a:pt x="1" y="206"/>
                  <a:pt x="1" y="456"/>
                </a:cubicBezTo>
                <a:cubicBezTo>
                  <a:pt x="1" y="710"/>
                  <a:pt x="204" y="913"/>
                  <a:pt x="457" y="913"/>
                </a:cubicBezTo>
                <a:cubicBezTo>
                  <a:pt x="708" y="913"/>
                  <a:pt x="914" y="710"/>
                  <a:pt x="914" y="456"/>
                </a:cubicBezTo>
                <a:cubicBezTo>
                  <a:pt x="914" y="206"/>
                  <a:pt x="708" y="0"/>
                  <a:pt x="4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3"/>
          <p:cNvSpPr/>
          <p:nvPr/>
        </p:nvSpPr>
        <p:spPr>
          <a:xfrm rot="-8823984">
            <a:off x="6635501" y="4776255"/>
            <a:ext cx="817208" cy="833327"/>
          </a:xfrm>
          <a:custGeom>
            <a:avLst/>
            <a:gdLst/>
            <a:ahLst/>
            <a:cxnLst/>
            <a:rect l="l" t="t" r="r" b="b"/>
            <a:pathLst>
              <a:path w="2687" h="2740" extrusionOk="0">
                <a:moveTo>
                  <a:pt x="136" y="1"/>
                </a:moveTo>
                <a:lnTo>
                  <a:pt x="1" y="740"/>
                </a:lnTo>
                <a:cubicBezTo>
                  <a:pt x="976" y="917"/>
                  <a:pt x="1794" y="1759"/>
                  <a:pt x="1944" y="2739"/>
                </a:cubicBezTo>
                <a:lnTo>
                  <a:pt x="2686" y="2627"/>
                </a:lnTo>
                <a:cubicBezTo>
                  <a:pt x="2489" y="1338"/>
                  <a:pt x="1417" y="234"/>
                  <a:pt x="1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6"/>
        <p:cNvGrpSpPr/>
        <p:nvPr/>
      </p:nvGrpSpPr>
      <p:grpSpPr>
        <a:xfrm>
          <a:off x="0" y="0"/>
          <a:ext cx="0" cy="0"/>
          <a:chOff x="0" y="0"/>
          <a:chExt cx="0" cy="0"/>
        </a:xfrm>
      </p:grpSpPr>
      <p:sp>
        <p:nvSpPr>
          <p:cNvPr id="27" name="Google Shape;27;p3"/>
          <p:cNvSpPr txBox="1">
            <a:spLocks noGrp="1"/>
          </p:cNvSpPr>
          <p:nvPr>
            <p:ph type="title"/>
          </p:nvPr>
        </p:nvSpPr>
        <p:spPr>
          <a:xfrm>
            <a:off x="2569525" y="2571075"/>
            <a:ext cx="40050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8" name="Google Shape;28;p3"/>
          <p:cNvSpPr txBox="1">
            <a:spLocks noGrp="1"/>
          </p:cNvSpPr>
          <p:nvPr>
            <p:ph type="title" idx="2" hasCustomPrompt="1"/>
          </p:nvPr>
        </p:nvSpPr>
        <p:spPr>
          <a:xfrm>
            <a:off x="3947400" y="1321725"/>
            <a:ext cx="12492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5"/>
              </a:buClr>
              <a:buSzPts val="6000"/>
              <a:buNone/>
              <a:defRPr sz="6000">
                <a:solidFill>
                  <a:schemeClr val="accent6"/>
                </a:solidFill>
              </a:defRPr>
            </a:lvl1pPr>
            <a:lvl2pPr lvl="1" algn="ctr" rtl="0">
              <a:spcBef>
                <a:spcPts val="0"/>
              </a:spcBef>
              <a:spcAft>
                <a:spcPts val="0"/>
              </a:spcAft>
              <a:buClr>
                <a:schemeClr val="accent5"/>
              </a:buClr>
              <a:buSzPts val="6000"/>
              <a:buFont typeface="Raleway"/>
              <a:buNone/>
              <a:defRPr sz="6000" b="1">
                <a:solidFill>
                  <a:schemeClr val="accent5"/>
                </a:solidFill>
                <a:latin typeface="Raleway"/>
                <a:ea typeface="Raleway"/>
                <a:cs typeface="Raleway"/>
                <a:sym typeface="Raleway"/>
              </a:defRPr>
            </a:lvl2pPr>
            <a:lvl3pPr lvl="2" algn="ctr" rtl="0">
              <a:spcBef>
                <a:spcPts val="0"/>
              </a:spcBef>
              <a:spcAft>
                <a:spcPts val="0"/>
              </a:spcAft>
              <a:buClr>
                <a:schemeClr val="accent5"/>
              </a:buClr>
              <a:buSzPts val="6000"/>
              <a:buFont typeface="Raleway"/>
              <a:buNone/>
              <a:defRPr sz="6000" b="1">
                <a:solidFill>
                  <a:schemeClr val="accent5"/>
                </a:solidFill>
                <a:latin typeface="Raleway"/>
                <a:ea typeface="Raleway"/>
                <a:cs typeface="Raleway"/>
                <a:sym typeface="Raleway"/>
              </a:defRPr>
            </a:lvl3pPr>
            <a:lvl4pPr lvl="3" algn="ctr" rtl="0">
              <a:spcBef>
                <a:spcPts val="0"/>
              </a:spcBef>
              <a:spcAft>
                <a:spcPts val="0"/>
              </a:spcAft>
              <a:buClr>
                <a:schemeClr val="accent5"/>
              </a:buClr>
              <a:buSzPts val="6000"/>
              <a:buFont typeface="Raleway"/>
              <a:buNone/>
              <a:defRPr sz="6000" b="1">
                <a:solidFill>
                  <a:schemeClr val="accent5"/>
                </a:solidFill>
                <a:latin typeface="Raleway"/>
                <a:ea typeface="Raleway"/>
                <a:cs typeface="Raleway"/>
                <a:sym typeface="Raleway"/>
              </a:defRPr>
            </a:lvl4pPr>
            <a:lvl5pPr lvl="4" algn="ctr" rtl="0">
              <a:spcBef>
                <a:spcPts val="0"/>
              </a:spcBef>
              <a:spcAft>
                <a:spcPts val="0"/>
              </a:spcAft>
              <a:buClr>
                <a:schemeClr val="accent5"/>
              </a:buClr>
              <a:buSzPts val="6000"/>
              <a:buFont typeface="Raleway"/>
              <a:buNone/>
              <a:defRPr sz="6000" b="1">
                <a:solidFill>
                  <a:schemeClr val="accent5"/>
                </a:solidFill>
                <a:latin typeface="Raleway"/>
                <a:ea typeface="Raleway"/>
                <a:cs typeface="Raleway"/>
                <a:sym typeface="Raleway"/>
              </a:defRPr>
            </a:lvl5pPr>
            <a:lvl6pPr lvl="5" algn="ctr" rtl="0">
              <a:spcBef>
                <a:spcPts val="0"/>
              </a:spcBef>
              <a:spcAft>
                <a:spcPts val="0"/>
              </a:spcAft>
              <a:buClr>
                <a:schemeClr val="accent5"/>
              </a:buClr>
              <a:buSzPts val="6000"/>
              <a:buFont typeface="Raleway"/>
              <a:buNone/>
              <a:defRPr sz="6000" b="1">
                <a:solidFill>
                  <a:schemeClr val="accent5"/>
                </a:solidFill>
                <a:latin typeface="Raleway"/>
                <a:ea typeface="Raleway"/>
                <a:cs typeface="Raleway"/>
                <a:sym typeface="Raleway"/>
              </a:defRPr>
            </a:lvl6pPr>
            <a:lvl7pPr lvl="6" algn="ctr" rtl="0">
              <a:spcBef>
                <a:spcPts val="0"/>
              </a:spcBef>
              <a:spcAft>
                <a:spcPts val="0"/>
              </a:spcAft>
              <a:buClr>
                <a:schemeClr val="accent5"/>
              </a:buClr>
              <a:buSzPts val="6000"/>
              <a:buFont typeface="Raleway"/>
              <a:buNone/>
              <a:defRPr sz="6000" b="1">
                <a:solidFill>
                  <a:schemeClr val="accent5"/>
                </a:solidFill>
                <a:latin typeface="Raleway"/>
                <a:ea typeface="Raleway"/>
                <a:cs typeface="Raleway"/>
                <a:sym typeface="Raleway"/>
              </a:defRPr>
            </a:lvl7pPr>
            <a:lvl8pPr lvl="7" algn="ctr" rtl="0">
              <a:spcBef>
                <a:spcPts val="0"/>
              </a:spcBef>
              <a:spcAft>
                <a:spcPts val="0"/>
              </a:spcAft>
              <a:buClr>
                <a:schemeClr val="accent5"/>
              </a:buClr>
              <a:buSzPts val="6000"/>
              <a:buFont typeface="Raleway"/>
              <a:buNone/>
              <a:defRPr sz="6000" b="1">
                <a:solidFill>
                  <a:schemeClr val="accent5"/>
                </a:solidFill>
                <a:latin typeface="Raleway"/>
                <a:ea typeface="Raleway"/>
                <a:cs typeface="Raleway"/>
                <a:sym typeface="Raleway"/>
              </a:defRPr>
            </a:lvl8pPr>
            <a:lvl9pPr lvl="8" algn="ctr" rtl="0">
              <a:spcBef>
                <a:spcPts val="0"/>
              </a:spcBef>
              <a:spcAft>
                <a:spcPts val="0"/>
              </a:spcAft>
              <a:buClr>
                <a:schemeClr val="accent5"/>
              </a:buClr>
              <a:buSzPts val="6000"/>
              <a:buFont typeface="Raleway"/>
              <a:buNone/>
              <a:defRPr sz="6000" b="1">
                <a:solidFill>
                  <a:schemeClr val="accent5"/>
                </a:solidFill>
                <a:latin typeface="Raleway"/>
                <a:ea typeface="Raleway"/>
                <a:cs typeface="Raleway"/>
                <a:sym typeface="Raleway"/>
              </a:defRPr>
            </a:lvl9pPr>
          </a:lstStyle>
          <a:p>
            <a:r>
              <a:t>xx%</a:t>
            </a:r>
          </a:p>
        </p:txBody>
      </p:sp>
      <p:sp>
        <p:nvSpPr>
          <p:cNvPr id="29" name="Google Shape;29;p3"/>
          <p:cNvSpPr txBox="1">
            <a:spLocks noGrp="1"/>
          </p:cNvSpPr>
          <p:nvPr>
            <p:ph type="subTitle" idx="1"/>
          </p:nvPr>
        </p:nvSpPr>
        <p:spPr>
          <a:xfrm>
            <a:off x="2255200" y="3412875"/>
            <a:ext cx="4633500" cy="408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30" name="Google Shape;30;p3"/>
          <p:cNvSpPr/>
          <p:nvPr/>
        </p:nvSpPr>
        <p:spPr>
          <a:xfrm rot="-5400000">
            <a:off x="7552940" y="753409"/>
            <a:ext cx="2739017" cy="1513059"/>
          </a:xfrm>
          <a:custGeom>
            <a:avLst/>
            <a:gdLst/>
            <a:ahLst/>
            <a:cxnLst/>
            <a:rect l="l" t="t" r="r" b="b"/>
            <a:pathLst>
              <a:path w="9006" h="4975" extrusionOk="0">
                <a:moveTo>
                  <a:pt x="6868" y="0"/>
                </a:moveTo>
                <a:cubicBezTo>
                  <a:pt x="6629" y="0"/>
                  <a:pt x="6391" y="48"/>
                  <a:pt x="6173" y="149"/>
                </a:cubicBezTo>
                <a:cubicBezTo>
                  <a:pt x="5605" y="411"/>
                  <a:pt x="5263" y="953"/>
                  <a:pt x="5033" y="1394"/>
                </a:cubicBezTo>
                <a:cubicBezTo>
                  <a:pt x="4989" y="1471"/>
                  <a:pt x="4948" y="1553"/>
                  <a:pt x="4910" y="1633"/>
                </a:cubicBezTo>
                <a:cubicBezTo>
                  <a:pt x="4730" y="1977"/>
                  <a:pt x="4565" y="2304"/>
                  <a:pt x="4321" y="2546"/>
                </a:cubicBezTo>
                <a:cubicBezTo>
                  <a:pt x="4149" y="2715"/>
                  <a:pt x="3890" y="2849"/>
                  <a:pt x="3655" y="2849"/>
                </a:cubicBezTo>
                <a:cubicBezTo>
                  <a:pt x="3571" y="2849"/>
                  <a:pt x="3490" y="2832"/>
                  <a:pt x="3417" y="2793"/>
                </a:cubicBezTo>
                <a:cubicBezTo>
                  <a:pt x="3146" y="2652"/>
                  <a:pt x="3019" y="2257"/>
                  <a:pt x="2893" y="1874"/>
                </a:cubicBezTo>
                <a:cubicBezTo>
                  <a:pt x="2731" y="1374"/>
                  <a:pt x="2463" y="776"/>
                  <a:pt x="1862" y="579"/>
                </a:cubicBezTo>
                <a:cubicBezTo>
                  <a:pt x="1753" y="543"/>
                  <a:pt x="1640" y="526"/>
                  <a:pt x="1525" y="526"/>
                </a:cubicBezTo>
                <a:cubicBezTo>
                  <a:pt x="1324" y="526"/>
                  <a:pt x="1119" y="580"/>
                  <a:pt x="925" y="685"/>
                </a:cubicBezTo>
                <a:cubicBezTo>
                  <a:pt x="549" y="894"/>
                  <a:pt x="272" y="1250"/>
                  <a:pt x="160" y="1668"/>
                </a:cubicBezTo>
                <a:cubicBezTo>
                  <a:pt x="1" y="2281"/>
                  <a:pt x="157" y="2884"/>
                  <a:pt x="348" y="3497"/>
                </a:cubicBezTo>
                <a:lnTo>
                  <a:pt x="1067" y="3273"/>
                </a:lnTo>
                <a:cubicBezTo>
                  <a:pt x="902" y="2749"/>
                  <a:pt x="778" y="2281"/>
                  <a:pt x="887" y="1859"/>
                </a:cubicBezTo>
                <a:cubicBezTo>
                  <a:pt x="949" y="1642"/>
                  <a:pt x="1093" y="1456"/>
                  <a:pt x="1288" y="1344"/>
                </a:cubicBezTo>
                <a:cubicBezTo>
                  <a:pt x="1349" y="1310"/>
                  <a:pt x="1432" y="1278"/>
                  <a:pt x="1523" y="1278"/>
                </a:cubicBezTo>
                <a:cubicBezTo>
                  <a:pt x="1559" y="1278"/>
                  <a:pt x="1595" y="1283"/>
                  <a:pt x="1632" y="1294"/>
                </a:cubicBezTo>
                <a:cubicBezTo>
                  <a:pt x="1912" y="1385"/>
                  <a:pt x="2071" y="1777"/>
                  <a:pt x="2180" y="2110"/>
                </a:cubicBezTo>
                <a:cubicBezTo>
                  <a:pt x="2336" y="2584"/>
                  <a:pt x="2530" y="3173"/>
                  <a:pt x="3066" y="3458"/>
                </a:cubicBezTo>
                <a:cubicBezTo>
                  <a:pt x="3256" y="3558"/>
                  <a:pt x="3455" y="3601"/>
                  <a:pt x="3652" y="3601"/>
                </a:cubicBezTo>
                <a:cubicBezTo>
                  <a:pt x="4109" y="3601"/>
                  <a:pt x="4557" y="3371"/>
                  <a:pt x="4851" y="3081"/>
                </a:cubicBezTo>
                <a:cubicBezTo>
                  <a:pt x="5180" y="2755"/>
                  <a:pt x="5384" y="2357"/>
                  <a:pt x="5578" y="1974"/>
                </a:cubicBezTo>
                <a:cubicBezTo>
                  <a:pt x="5619" y="1895"/>
                  <a:pt x="5658" y="1818"/>
                  <a:pt x="5696" y="1745"/>
                </a:cubicBezTo>
                <a:cubicBezTo>
                  <a:pt x="5875" y="1406"/>
                  <a:pt x="6126" y="1000"/>
                  <a:pt x="6491" y="832"/>
                </a:cubicBezTo>
                <a:cubicBezTo>
                  <a:pt x="6610" y="777"/>
                  <a:pt x="6741" y="751"/>
                  <a:pt x="6875" y="751"/>
                </a:cubicBezTo>
                <a:cubicBezTo>
                  <a:pt x="7243" y="751"/>
                  <a:pt x="7635" y="946"/>
                  <a:pt x="7866" y="1276"/>
                </a:cubicBezTo>
                <a:cubicBezTo>
                  <a:pt x="8169" y="1715"/>
                  <a:pt x="8216" y="2348"/>
                  <a:pt x="7993" y="2934"/>
                </a:cubicBezTo>
                <a:cubicBezTo>
                  <a:pt x="7792" y="3450"/>
                  <a:pt x="7395" y="3935"/>
                  <a:pt x="6815" y="4377"/>
                </a:cubicBezTo>
                <a:lnTo>
                  <a:pt x="7268" y="4975"/>
                </a:lnTo>
                <a:cubicBezTo>
                  <a:pt x="7963" y="4451"/>
                  <a:pt x="8443" y="3853"/>
                  <a:pt x="8690" y="3205"/>
                </a:cubicBezTo>
                <a:cubicBezTo>
                  <a:pt x="9006" y="2390"/>
                  <a:pt x="8926" y="1488"/>
                  <a:pt x="8481" y="850"/>
                </a:cubicBezTo>
                <a:cubicBezTo>
                  <a:pt x="8107" y="310"/>
                  <a:pt x="7479" y="0"/>
                  <a:pt x="6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2680" y="2968525"/>
            <a:ext cx="889588" cy="2218951"/>
          </a:xfrm>
          <a:custGeom>
            <a:avLst/>
            <a:gdLst/>
            <a:ahLst/>
            <a:cxnLst/>
            <a:rect l="l" t="t" r="r" b="b"/>
            <a:pathLst>
              <a:path w="2925" h="7296" extrusionOk="0">
                <a:moveTo>
                  <a:pt x="2321" y="0"/>
                </a:moveTo>
                <a:cubicBezTo>
                  <a:pt x="1817" y="0"/>
                  <a:pt x="1398" y="95"/>
                  <a:pt x="1049" y="285"/>
                </a:cubicBezTo>
                <a:cubicBezTo>
                  <a:pt x="439" y="617"/>
                  <a:pt x="0" y="1371"/>
                  <a:pt x="312" y="2063"/>
                </a:cubicBezTo>
                <a:cubicBezTo>
                  <a:pt x="486" y="2443"/>
                  <a:pt x="834" y="2685"/>
                  <a:pt x="1143" y="2897"/>
                </a:cubicBezTo>
                <a:cubicBezTo>
                  <a:pt x="1417" y="3088"/>
                  <a:pt x="1676" y="3268"/>
                  <a:pt x="1699" y="3471"/>
                </a:cubicBezTo>
                <a:cubicBezTo>
                  <a:pt x="1717" y="3636"/>
                  <a:pt x="1573" y="3851"/>
                  <a:pt x="1269" y="4107"/>
                </a:cubicBezTo>
                <a:lnTo>
                  <a:pt x="1172" y="4186"/>
                </a:lnTo>
                <a:cubicBezTo>
                  <a:pt x="866" y="4439"/>
                  <a:pt x="518" y="4725"/>
                  <a:pt x="389" y="5164"/>
                </a:cubicBezTo>
                <a:cubicBezTo>
                  <a:pt x="215" y="5756"/>
                  <a:pt x="539" y="6439"/>
                  <a:pt x="1178" y="6825"/>
                </a:cubicBezTo>
                <a:cubicBezTo>
                  <a:pt x="1690" y="7131"/>
                  <a:pt x="2288" y="7219"/>
                  <a:pt x="2812" y="7296"/>
                </a:cubicBezTo>
                <a:lnTo>
                  <a:pt x="2924" y="6551"/>
                </a:lnTo>
                <a:cubicBezTo>
                  <a:pt x="2444" y="6480"/>
                  <a:pt x="1950" y="6409"/>
                  <a:pt x="1567" y="6177"/>
                </a:cubicBezTo>
                <a:cubicBezTo>
                  <a:pt x="1281" y="6006"/>
                  <a:pt x="1025" y="5667"/>
                  <a:pt x="1110" y="5376"/>
                </a:cubicBezTo>
                <a:cubicBezTo>
                  <a:pt x="1175" y="5158"/>
                  <a:pt x="1405" y="4967"/>
                  <a:pt x="1652" y="4763"/>
                </a:cubicBezTo>
                <a:lnTo>
                  <a:pt x="1752" y="4681"/>
                </a:lnTo>
                <a:cubicBezTo>
                  <a:pt x="1941" y="4522"/>
                  <a:pt x="2518" y="4036"/>
                  <a:pt x="2444" y="3382"/>
                </a:cubicBezTo>
                <a:cubicBezTo>
                  <a:pt x="2382" y="2844"/>
                  <a:pt x="1953" y="2543"/>
                  <a:pt x="1570" y="2278"/>
                </a:cubicBezTo>
                <a:cubicBezTo>
                  <a:pt x="1319" y="2107"/>
                  <a:pt x="1084" y="1942"/>
                  <a:pt x="998" y="1751"/>
                </a:cubicBezTo>
                <a:cubicBezTo>
                  <a:pt x="872" y="1471"/>
                  <a:pt x="1107" y="1109"/>
                  <a:pt x="1408" y="947"/>
                </a:cubicBezTo>
                <a:cubicBezTo>
                  <a:pt x="1645" y="818"/>
                  <a:pt x="1947" y="753"/>
                  <a:pt x="2320" y="753"/>
                </a:cubicBezTo>
                <a:cubicBezTo>
                  <a:pt x="2465" y="753"/>
                  <a:pt x="2621" y="763"/>
                  <a:pt x="2789" y="782"/>
                </a:cubicBezTo>
                <a:lnTo>
                  <a:pt x="2877" y="34"/>
                </a:lnTo>
                <a:cubicBezTo>
                  <a:pt x="2681" y="12"/>
                  <a:pt x="2496" y="0"/>
                  <a:pt x="23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3"/>
          <p:cNvGrpSpPr/>
          <p:nvPr/>
        </p:nvGrpSpPr>
        <p:grpSpPr>
          <a:xfrm rot="10800000">
            <a:off x="3922118" y="4673276"/>
            <a:ext cx="1299858" cy="1210143"/>
            <a:chOff x="-4961269" y="2290338"/>
            <a:chExt cx="1299858" cy="1210143"/>
          </a:xfrm>
        </p:grpSpPr>
        <p:sp>
          <p:nvSpPr>
            <p:cNvPr id="33" name="Google Shape;33;p3"/>
            <p:cNvSpPr/>
            <p:nvPr/>
          </p:nvSpPr>
          <p:spPr>
            <a:xfrm>
              <a:off x="-4961269" y="2533034"/>
              <a:ext cx="288622" cy="717449"/>
            </a:xfrm>
            <a:custGeom>
              <a:avLst/>
              <a:gdLst/>
              <a:ahLst/>
              <a:cxnLst/>
              <a:rect l="l" t="t" r="r" b="b"/>
              <a:pathLst>
                <a:path w="949" h="2359" extrusionOk="0">
                  <a:moveTo>
                    <a:pt x="751" y="0"/>
                  </a:moveTo>
                  <a:lnTo>
                    <a:pt x="0" y="65"/>
                  </a:lnTo>
                  <a:lnTo>
                    <a:pt x="198" y="2359"/>
                  </a:lnTo>
                  <a:lnTo>
                    <a:pt x="949" y="2297"/>
                  </a:lnTo>
                  <a:lnTo>
                    <a:pt x="7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4674778" y="2420202"/>
              <a:ext cx="502731" cy="1022189"/>
            </a:xfrm>
            <a:custGeom>
              <a:avLst/>
              <a:gdLst/>
              <a:ahLst/>
              <a:cxnLst/>
              <a:rect l="l" t="t" r="r" b="b"/>
              <a:pathLst>
                <a:path w="1653" h="3361" extrusionOk="0">
                  <a:moveTo>
                    <a:pt x="722" y="0"/>
                  </a:moveTo>
                  <a:lnTo>
                    <a:pt x="1" y="212"/>
                  </a:lnTo>
                  <a:lnTo>
                    <a:pt x="931" y="3360"/>
                  </a:lnTo>
                  <a:lnTo>
                    <a:pt x="1653" y="3145"/>
                  </a:lnTo>
                  <a:lnTo>
                    <a:pt x="7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4372777" y="2290338"/>
              <a:ext cx="711366" cy="1210143"/>
            </a:xfrm>
            <a:custGeom>
              <a:avLst/>
              <a:gdLst/>
              <a:ahLst/>
              <a:cxnLst/>
              <a:rect l="l" t="t" r="r" b="b"/>
              <a:pathLst>
                <a:path w="2339" h="3979" extrusionOk="0">
                  <a:moveTo>
                    <a:pt x="686" y="0"/>
                  </a:moveTo>
                  <a:lnTo>
                    <a:pt x="0" y="310"/>
                  </a:lnTo>
                  <a:lnTo>
                    <a:pt x="1652" y="3979"/>
                  </a:lnTo>
                  <a:lnTo>
                    <a:pt x="2338" y="3672"/>
                  </a:lnTo>
                  <a:lnTo>
                    <a:pt x="6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3"/>
          <p:cNvSpPr/>
          <p:nvPr/>
        </p:nvSpPr>
        <p:spPr>
          <a:xfrm>
            <a:off x="-82667" y="-317249"/>
            <a:ext cx="967445" cy="556258"/>
          </a:xfrm>
          <a:custGeom>
            <a:avLst/>
            <a:gdLst/>
            <a:ahLst/>
            <a:cxnLst/>
            <a:rect l="l" t="t" r="r" b="b"/>
            <a:pathLst>
              <a:path w="3181" h="1829" extrusionOk="0">
                <a:moveTo>
                  <a:pt x="2909" y="0"/>
                </a:moveTo>
                <a:lnTo>
                  <a:pt x="0" y="1128"/>
                </a:lnTo>
                <a:lnTo>
                  <a:pt x="274" y="1829"/>
                </a:lnTo>
                <a:lnTo>
                  <a:pt x="3180" y="701"/>
                </a:lnTo>
                <a:lnTo>
                  <a:pt x="29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1160" y="-1257"/>
            <a:ext cx="967445" cy="556562"/>
          </a:xfrm>
          <a:custGeom>
            <a:avLst/>
            <a:gdLst/>
            <a:ahLst/>
            <a:cxnLst/>
            <a:rect l="l" t="t" r="r" b="b"/>
            <a:pathLst>
              <a:path w="3181" h="1830" extrusionOk="0">
                <a:moveTo>
                  <a:pt x="2909" y="1"/>
                </a:moveTo>
                <a:lnTo>
                  <a:pt x="0" y="1128"/>
                </a:lnTo>
                <a:lnTo>
                  <a:pt x="271" y="1829"/>
                </a:lnTo>
                <a:lnTo>
                  <a:pt x="3180" y="701"/>
                </a:lnTo>
                <a:lnTo>
                  <a:pt x="290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80347" y="314734"/>
            <a:ext cx="967445" cy="556562"/>
          </a:xfrm>
          <a:custGeom>
            <a:avLst/>
            <a:gdLst/>
            <a:ahLst/>
            <a:cxnLst/>
            <a:rect l="l" t="t" r="r" b="b"/>
            <a:pathLst>
              <a:path w="3181" h="1830" extrusionOk="0">
                <a:moveTo>
                  <a:pt x="2906" y="1"/>
                </a:moveTo>
                <a:lnTo>
                  <a:pt x="0" y="1129"/>
                </a:lnTo>
                <a:lnTo>
                  <a:pt x="271" y="1830"/>
                </a:lnTo>
                <a:lnTo>
                  <a:pt x="3180" y="702"/>
                </a:lnTo>
                <a:lnTo>
                  <a:pt x="290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rot="4500005">
            <a:off x="8457433" y="3238325"/>
            <a:ext cx="930039" cy="2321447"/>
          </a:xfrm>
          <a:custGeom>
            <a:avLst/>
            <a:gdLst/>
            <a:ahLst/>
            <a:cxnLst/>
            <a:rect l="l" t="t" r="r" b="b"/>
            <a:pathLst>
              <a:path w="3058" h="7633" extrusionOk="0">
                <a:moveTo>
                  <a:pt x="1019" y="4143"/>
                </a:moveTo>
                <a:cubicBezTo>
                  <a:pt x="1052" y="4143"/>
                  <a:pt x="1084" y="4146"/>
                  <a:pt x="1117" y="4149"/>
                </a:cubicBezTo>
                <a:cubicBezTo>
                  <a:pt x="1028" y="4217"/>
                  <a:pt x="946" y="4255"/>
                  <a:pt x="872" y="4258"/>
                </a:cubicBezTo>
                <a:cubicBezTo>
                  <a:pt x="837" y="4258"/>
                  <a:pt x="802" y="4243"/>
                  <a:pt x="775" y="4217"/>
                </a:cubicBezTo>
                <a:cubicBezTo>
                  <a:pt x="846" y="4167"/>
                  <a:pt x="931" y="4143"/>
                  <a:pt x="1019" y="4143"/>
                </a:cubicBezTo>
                <a:close/>
                <a:moveTo>
                  <a:pt x="575" y="0"/>
                </a:moveTo>
                <a:lnTo>
                  <a:pt x="366" y="721"/>
                </a:lnTo>
                <a:cubicBezTo>
                  <a:pt x="1552" y="1063"/>
                  <a:pt x="2144" y="2388"/>
                  <a:pt x="1608" y="3501"/>
                </a:cubicBezTo>
                <a:cubicBezTo>
                  <a:pt x="1424" y="3430"/>
                  <a:pt x="1231" y="3392"/>
                  <a:pt x="1033" y="3392"/>
                </a:cubicBezTo>
                <a:cubicBezTo>
                  <a:pt x="1025" y="3392"/>
                  <a:pt x="1018" y="3392"/>
                  <a:pt x="1011" y="3392"/>
                </a:cubicBezTo>
                <a:cubicBezTo>
                  <a:pt x="554" y="3395"/>
                  <a:pt x="48" y="3669"/>
                  <a:pt x="12" y="4170"/>
                </a:cubicBezTo>
                <a:cubicBezTo>
                  <a:pt x="1" y="4382"/>
                  <a:pt x="80" y="4588"/>
                  <a:pt x="230" y="4738"/>
                </a:cubicBezTo>
                <a:cubicBezTo>
                  <a:pt x="402" y="4912"/>
                  <a:pt x="635" y="5009"/>
                  <a:pt x="880" y="5009"/>
                </a:cubicBezTo>
                <a:cubicBezTo>
                  <a:pt x="887" y="5009"/>
                  <a:pt x="894" y="5009"/>
                  <a:pt x="902" y="5009"/>
                </a:cubicBezTo>
                <a:cubicBezTo>
                  <a:pt x="1208" y="4994"/>
                  <a:pt x="1508" y="4844"/>
                  <a:pt x="1788" y="4552"/>
                </a:cubicBezTo>
                <a:cubicBezTo>
                  <a:pt x="1909" y="4705"/>
                  <a:pt x="1988" y="4882"/>
                  <a:pt x="2027" y="5074"/>
                </a:cubicBezTo>
                <a:cubicBezTo>
                  <a:pt x="2088" y="5403"/>
                  <a:pt x="2100" y="5880"/>
                  <a:pt x="1809" y="6260"/>
                </a:cubicBezTo>
                <a:cubicBezTo>
                  <a:pt x="1541" y="6614"/>
                  <a:pt x="1064" y="6823"/>
                  <a:pt x="395" y="6881"/>
                </a:cubicBezTo>
                <a:lnTo>
                  <a:pt x="460" y="7632"/>
                </a:lnTo>
                <a:cubicBezTo>
                  <a:pt x="1352" y="7553"/>
                  <a:pt x="2006" y="7247"/>
                  <a:pt x="2409" y="6717"/>
                </a:cubicBezTo>
                <a:cubicBezTo>
                  <a:pt x="2771" y="6243"/>
                  <a:pt x="2895" y="5627"/>
                  <a:pt x="2766" y="4938"/>
                </a:cubicBezTo>
                <a:cubicBezTo>
                  <a:pt x="2695" y="4552"/>
                  <a:pt x="2512" y="4202"/>
                  <a:pt x="2239" y="3922"/>
                </a:cubicBezTo>
                <a:cubicBezTo>
                  <a:pt x="3057" y="2382"/>
                  <a:pt x="2250" y="480"/>
                  <a:pt x="5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1149515" y="138047"/>
            <a:ext cx="277065" cy="277977"/>
          </a:xfrm>
          <a:custGeom>
            <a:avLst/>
            <a:gdLst/>
            <a:ahLst/>
            <a:cxnLst/>
            <a:rect l="l" t="t" r="r" b="b"/>
            <a:pathLst>
              <a:path w="911" h="914" extrusionOk="0">
                <a:moveTo>
                  <a:pt x="457" y="1"/>
                </a:moveTo>
                <a:cubicBezTo>
                  <a:pt x="204" y="1"/>
                  <a:pt x="1" y="204"/>
                  <a:pt x="1" y="457"/>
                </a:cubicBezTo>
                <a:cubicBezTo>
                  <a:pt x="1" y="708"/>
                  <a:pt x="204" y="914"/>
                  <a:pt x="457" y="914"/>
                </a:cubicBezTo>
                <a:cubicBezTo>
                  <a:pt x="707" y="914"/>
                  <a:pt x="911" y="708"/>
                  <a:pt x="911" y="457"/>
                </a:cubicBezTo>
                <a:cubicBezTo>
                  <a:pt x="911" y="204"/>
                  <a:pt x="707" y="1"/>
                  <a:pt x="4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hanks">
  <p:cSld name="CUSTOM_6">
    <p:spTree>
      <p:nvGrpSpPr>
        <p:cNvPr id="1" name="Shape 284"/>
        <p:cNvGrpSpPr/>
        <p:nvPr/>
      </p:nvGrpSpPr>
      <p:grpSpPr>
        <a:xfrm>
          <a:off x="0" y="0"/>
          <a:ext cx="0" cy="0"/>
          <a:chOff x="0" y="0"/>
          <a:chExt cx="0" cy="0"/>
        </a:xfrm>
      </p:grpSpPr>
      <p:sp>
        <p:nvSpPr>
          <p:cNvPr id="285" name="Google Shape;285;p24"/>
          <p:cNvSpPr txBox="1">
            <a:spLocks noGrp="1"/>
          </p:cNvSpPr>
          <p:nvPr>
            <p:ph type="ctrTitle"/>
          </p:nvPr>
        </p:nvSpPr>
        <p:spPr>
          <a:xfrm>
            <a:off x="1066650" y="410400"/>
            <a:ext cx="7010700" cy="922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86" name="Google Shape;286;p24"/>
          <p:cNvSpPr txBox="1">
            <a:spLocks noGrp="1"/>
          </p:cNvSpPr>
          <p:nvPr>
            <p:ph type="subTitle" idx="1"/>
          </p:nvPr>
        </p:nvSpPr>
        <p:spPr>
          <a:xfrm>
            <a:off x="1066650" y="1378497"/>
            <a:ext cx="7010700" cy="114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87" name="Google Shape;287;p24"/>
          <p:cNvSpPr/>
          <p:nvPr/>
        </p:nvSpPr>
        <p:spPr>
          <a:xfrm flipH="1">
            <a:off x="6924746" y="4747918"/>
            <a:ext cx="277673" cy="277977"/>
          </a:xfrm>
          <a:custGeom>
            <a:avLst/>
            <a:gdLst/>
            <a:ahLst/>
            <a:cxnLst/>
            <a:rect l="l" t="t" r="r" b="b"/>
            <a:pathLst>
              <a:path w="913" h="914" extrusionOk="0">
                <a:moveTo>
                  <a:pt x="456" y="1"/>
                </a:moveTo>
                <a:cubicBezTo>
                  <a:pt x="206" y="1"/>
                  <a:pt x="0" y="204"/>
                  <a:pt x="0" y="457"/>
                </a:cubicBezTo>
                <a:cubicBezTo>
                  <a:pt x="0" y="708"/>
                  <a:pt x="206" y="914"/>
                  <a:pt x="456" y="914"/>
                </a:cubicBezTo>
                <a:cubicBezTo>
                  <a:pt x="710" y="914"/>
                  <a:pt x="913" y="708"/>
                  <a:pt x="913" y="457"/>
                </a:cubicBezTo>
                <a:cubicBezTo>
                  <a:pt x="913" y="204"/>
                  <a:pt x="710" y="1"/>
                  <a:pt x="45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4"/>
          <p:cNvSpPr/>
          <p:nvPr/>
        </p:nvSpPr>
        <p:spPr>
          <a:xfrm flipH="1">
            <a:off x="-184075" y="3463675"/>
            <a:ext cx="2161866" cy="2321456"/>
          </a:xfrm>
          <a:custGeom>
            <a:avLst/>
            <a:gdLst/>
            <a:ahLst/>
            <a:cxnLst/>
            <a:rect l="l" t="t" r="r" b="b"/>
            <a:pathLst>
              <a:path w="4742" h="5092" extrusionOk="0">
                <a:moveTo>
                  <a:pt x="2683" y="0"/>
                </a:moveTo>
                <a:cubicBezTo>
                  <a:pt x="2047" y="0"/>
                  <a:pt x="1391" y="294"/>
                  <a:pt x="914" y="810"/>
                </a:cubicBezTo>
                <a:cubicBezTo>
                  <a:pt x="228" y="1549"/>
                  <a:pt x="1" y="2653"/>
                  <a:pt x="348" y="3557"/>
                </a:cubicBezTo>
                <a:cubicBezTo>
                  <a:pt x="699" y="4467"/>
                  <a:pt x="1600" y="5091"/>
                  <a:pt x="2539" y="5091"/>
                </a:cubicBezTo>
                <a:cubicBezTo>
                  <a:pt x="2598" y="5091"/>
                  <a:pt x="2657" y="5088"/>
                  <a:pt x="2716" y="5082"/>
                </a:cubicBezTo>
                <a:lnTo>
                  <a:pt x="2654" y="4334"/>
                </a:lnTo>
                <a:cubicBezTo>
                  <a:pt x="2617" y="4337"/>
                  <a:pt x="2579" y="4339"/>
                  <a:pt x="2542" y="4339"/>
                </a:cubicBezTo>
                <a:cubicBezTo>
                  <a:pt x="1915" y="4339"/>
                  <a:pt x="1285" y="3903"/>
                  <a:pt x="1049" y="3286"/>
                </a:cubicBezTo>
                <a:cubicBezTo>
                  <a:pt x="808" y="2653"/>
                  <a:pt x="978" y="1846"/>
                  <a:pt x="1464" y="1319"/>
                </a:cubicBezTo>
                <a:cubicBezTo>
                  <a:pt x="1801" y="959"/>
                  <a:pt x="2252" y="752"/>
                  <a:pt x="2681" y="752"/>
                </a:cubicBezTo>
                <a:cubicBezTo>
                  <a:pt x="2750" y="752"/>
                  <a:pt x="2819" y="757"/>
                  <a:pt x="2887" y="768"/>
                </a:cubicBezTo>
                <a:cubicBezTo>
                  <a:pt x="3473" y="863"/>
                  <a:pt x="3958" y="1422"/>
                  <a:pt x="3970" y="2008"/>
                </a:cubicBezTo>
                <a:cubicBezTo>
                  <a:pt x="3982" y="2597"/>
                  <a:pt x="3652" y="3009"/>
                  <a:pt x="3081" y="3115"/>
                </a:cubicBezTo>
                <a:cubicBezTo>
                  <a:pt x="3014" y="3128"/>
                  <a:pt x="2947" y="3134"/>
                  <a:pt x="2881" y="3134"/>
                </a:cubicBezTo>
                <a:cubicBezTo>
                  <a:pt x="2652" y="3134"/>
                  <a:pt x="2435" y="3061"/>
                  <a:pt x="2289" y="2936"/>
                </a:cubicBezTo>
                <a:cubicBezTo>
                  <a:pt x="2100" y="2774"/>
                  <a:pt x="2018" y="2500"/>
                  <a:pt x="2100" y="2297"/>
                </a:cubicBezTo>
                <a:cubicBezTo>
                  <a:pt x="2145" y="2199"/>
                  <a:pt x="2227" y="2120"/>
                  <a:pt x="2327" y="2079"/>
                </a:cubicBezTo>
                <a:cubicBezTo>
                  <a:pt x="2370" y="2061"/>
                  <a:pt x="2415" y="2051"/>
                  <a:pt x="2461" y="2051"/>
                </a:cubicBezTo>
                <a:cubicBezTo>
                  <a:pt x="2497" y="2051"/>
                  <a:pt x="2533" y="2057"/>
                  <a:pt x="2569" y="2070"/>
                </a:cubicBezTo>
                <a:cubicBezTo>
                  <a:pt x="2630" y="2096"/>
                  <a:pt x="2686" y="2176"/>
                  <a:pt x="2704" y="2264"/>
                </a:cubicBezTo>
                <a:cubicBezTo>
                  <a:pt x="2716" y="2323"/>
                  <a:pt x="2713" y="2397"/>
                  <a:pt x="2675" y="2438"/>
                </a:cubicBezTo>
                <a:lnTo>
                  <a:pt x="3213" y="2962"/>
                </a:lnTo>
                <a:cubicBezTo>
                  <a:pt x="3420" y="2750"/>
                  <a:pt x="3505" y="2435"/>
                  <a:pt x="3443" y="2117"/>
                </a:cubicBezTo>
                <a:cubicBezTo>
                  <a:pt x="3384" y="1793"/>
                  <a:pt x="3166" y="1516"/>
                  <a:pt x="2863" y="1378"/>
                </a:cubicBezTo>
                <a:cubicBezTo>
                  <a:pt x="2735" y="1325"/>
                  <a:pt x="2598" y="1298"/>
                  <a:pt x="2461" y="1298"/>
                </a:cubicBezTo>
                <a:cubicBezTo>
                  <a:pt x="2318" y="1298"/>
                  <a:pt x="2175" y="1327"/>
                  <a:pt x="2041" y="1384"/>
                </a:cubicBezTo>
                <a:cubicBezTo>
                  <a:pt x="1753" y="1502"/>
                  <a:pt x="1523" y="1728"/>
                  <a:pt x="1402" y="2017"/>
                </a:cubicBezTo>
                <a:cubicBezTo>
                  <a:pt x="1199" y="2517"/>
                  <a:pt x="1361" y="3130"/>
                  <a:pt x="1797" y="3507"/>
                </a:cubicBezTo>
                <a:cubicBezTo>
                  <a:pt x="2085" y="3753"/>
                  <a:pt x="2471" y="3886"/>
                  <a:pt x="2876" y="3886"/>
                </a:cubicBezTo>
                <a:cubicBezTo>
                  <a:pt x="2990" y="3886"/>
                  <a:pt x="3105" y="3876"/>
                  <a:pt x="3219" y="3854"/>
                </a:cubicBezTo>
                <a:cubicBezTo>
                  <a:pt x="4153" y="3681"/>
                  <a:pt x="4742" y="2950"/>
                  <a:pt x="4724" y="1993"/>
                </a:cubicBezTo>
                <a:cubicBezTo>
                  <a:pt x="4703" y="1042"/>
                  <a:pt x="3950" y="177"/>
                  <a:pt x="3007" y="26"/>
                </a:cubicBezTo>
                <a:cubicBezTo>
                  <a:pt x="2900" y="9"/>
                  <a:pt x="2792" y="0"/>
                  <a:pt x="268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4"/>
          <p:cNvSpPr/>
          <p:nvPr/>
        </p:nvSpPr>
        <p:spPr>
          <a:xfrm flipH="1">
            <a:off x="-182575" y="884491"/>
            <a:ext cx="889588" cy="2218951"/>
          </a:xfrm>
          <a:custGeom>
            <a:avLst/>
            <a:gdLst/>
            <a:ahLst/>
            <a:cxnLst/>
            <a:rect l="l" t="t" r="r" b="b"/>
            <a:pathLst>
              <a:path w="2925" h="7296" extrusionOk="0">
                <a:moveTo>
                  <a:pt x="2321" y="0"/>
                </a:moveTo>
                <a:cubicBezTo>
                  <a:pt x="1817" y="0"/>
                  <a:pt x="1398" y="95"/>
                  <a:pt x="1049" y="285"/>
                </a:cubicBezTo>
                <a:cubicBezTo>
                  <a:pt x="439" y="617"/>
                  <a:pt x="0" y="1371"/>
                  <a:pt x="312" y="2063"/>
                </a:cubicBezTo>
                <a:cubicBezTo>
                  <a:pt x="486" y="2443"/>
                  <a:pt x="834" y="2685"/>
                  <a:pt x="1143" y="2897"/>
                </a:cubicBezTo>
                <a:cubicBezTo>
                  <a:pt x="1417" y="3088"/>
                  <a:pt x="1676" y="3268"/>
                  <a:pt x="1699" y="3471"/>
                </a:cubicBezTo>
                <a:cubicBezTo>
                  <a:pt x="1717" y="3636"/>
                  <a:pt x="1573" y="3851"/>
                  <a:pt x="1269" y="4107"/>
                </a:cubicBezTo>
                <a:lnTo>
                  <a:pt x="1172" y="4186"/>
                </a:lnTo>
                <a:cubicBezTo>
                  <a:pt x="866" y="4439"/>
                  <a:pt x="518" y="4725"/>
                  <a:pt x="389" y="5164"/>
                </a:cubicBezTo>
                <a:cubicBezTo>
                  <a:pt x="215" y="5756"/>
                  <a:pt x="539" y="6439"/>
                  <a:pt x="1178" y="6825"/>
                </a:cubicBezTo>
                <a:cubicBezTo>
                  <a:pt x="1690" y="7131"/>
                  <a:pt x="2288" y="7219"/>
                  <a:pt x="2812" y="7296"/>
                </a:cubicBezTo>
                <a:lnTo>
                  <a:pt x="2924" y="6551"/>
                </a:lnTo>
                <a:cubicBezTo>
                  <a:pt x="2444" y="6480"/>
                  <a:pt x="1950" y="6409"/>
                  <a:pt x="1567" y="6177"/>
                </a:cubicBezTo>
                <a:cubicBezTo>
                  <a:pt x="1281" y="6006"/>
                  <a:pt x="1025" y="5667"/>
                  <a:pt x="1110" y="5376"/>
                </a:cubicBezTo>
                <a:cubicBezTo>
                  <a:pt x="1175" y="5158"/>
                  <a:pt x="1405" y="4967"/>
                  <a:pt x="1652" y="4763"/>
                </a:cubicBezTo>
                <a:lnTo>
                  <a:pt x="1752" y="4681"/>
                </a:lnTo>
                <a:cubicBezTo>
                  <a:pt x="1941" y="4522"/>
                  <a:pt x="2518" y="4036"/>
                  <a:pt x="2444" y="3382"/>
                </a:cubicBezTo>
                <a:cubicBezTo>
                  <a:pt x="2382" y="2844"/>
                  <a:pt x="1953" y="2543"/>
                  <a:pt x="1570" y="2278"/>
                </a:cubicBezTo>
                <a:cubicBezTo>
                  <a:pt x="1319" y="2107"/>
                  <a:pt x="1084" y="1942"/>
                  <a:pt x="998" y="1751"/>
                </a:cubicBezTo>
                <a:cubicBezTo>
                  <a:pt x="872" y="1471"/>
                  <a:pt x="1107" y="1109"/>
                  <a:pt x="1408" y="947"/>
                </a:cubicBezTo>
                <a:cubicBezTo>
                  <a:pt x="1645" y="818"/>
                  <a:pt x="1947" y="753"/>
                  <a:pt x="2320" y="753"/>
                </a:cubicBezTo>
                <a:cubicBezTo>
                  <a:pt x="2465" y="753"/>
                  <a:pt x="2621" y="763"/>
                  <a:pt x="2789" y="782"/>
                </a:cubicBezTo>
                <a:lnTo>
                  <a:pt x="2877" y="34"/>
                </a:lnTo>
                <a:cubicBezTo>
                  <a:pt x="2681" y="12"/>
                  <a:pt x="2496" y="0"/>
                  <a:pt x="23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4"/>
          <p:cNvSpPr/>
          <p:nvPr/>
        </p:nvSpPr>
        <p:spPr>
          <a:xfrm flipH="1">
            <a:off x="831791" y="419440"/>
            <a:ext cx="277977" cy="277673"/>
          </a:xfrm>
          <a:custGeom>
            <a:avLst/>
            <a:gdLst/>
            <a:ahLst/>
            <a:cxnLst/>
            <a:rect l="l" t="t" r="r" b="b"/>
            <a:pathLst>
              <a:path w="914" h="913" extrusionOk="0">
                <a:moveTo>
                  <a:pt x="457" y="0"/>
                </a:moveTo>
                <a:cubicBezTo>
                  <a:pt x="204" y="0"/>
                  <a:pt x="1" y="206"/>
                  <a:pt x="1" y="456"/>
                </a:cubicBezTo>
                <a:cubicBezTo>
                  <a:pt x="1" y="710"/>
                  <a:pt x="204" y="913"/>
                  <a:pt x="457" y="913"/>
                </a:cubicBezTo>
                <a:cubicBezTo>
                  <a:pt x="708" y="913"/>
                  <a:pt x="914" y="710"/>
                  <a:pt x="914" y="456"/>
                </a:cubicBezTo>
                <a:cubicBezTo>
                  <a:pt x="914" y="206"/>
                  <a:pt x="708" y="0"/>
                  <a:pt x="4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4"/>
          <p:cNvSpPr/>
          <p:nvPr/>
        </p:nvSpPr>
        <p:spPr>
          <a:xfrm flipH="1">
            <a:off x="647016" y="-25807"/>
            <a:ext cx="277977" cy="277977"/>
          </a:xfrm>
          <a:custGeom>
            <a:avLst/>
            <a:gdLst/>
            <a:ahLst/>
            <a:cxnLst/>
            <a:rect l="l" t="t" r="r" b="b"/>
            <a:pathLst>
              <a:path w="914" h="914" extrusionOk="0">
                <a:moveTo>
                  <a:pt x="457" y="1"/>
                </a:moveTo>
                <a:cubicBezTo>
                  <a:pt x="203" y="1"/>
                  <a:pt x="0" y="204"/>
                  <a:pt x="0" y="457"/>
                </a:cubicBezTo>
                <a:cubicBezTo>
                  <a:pt x="0" y="707"/>
                  <a:pt x="203" y="913"/>
                  <a:pt x="457" y="913"/>
                </a:cubicBezTo>
                <a:cubicBezTo>
                  <a:pt x="707" y="913"/>
                  <a:pt x="913" y="707"/>
                  <a:pt x="913" y="457"/>
                </a:cubicBezTo>
                <a:cubicBezTo>
                  <a:pt x="913" y="204"/>
                  <a:pt x="707" y="1"/>
                  <a:pt x="4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4"/>
          <p:cNvSpPr/>
          <p:nvPr/>
        </p:nvSpPr>
        <p:spPr>
          <a:xfrm rot="1850863" flipH="1">
            <a:off x="7846569" y="2668801"/>
            <a:ext cx="1303767" cy="3254308"/>
          </a:xfrm>
          <a:custGeom>
            <a:avLst/>
            <a:gdLst/>
            <a:ahLst/>
            <a:cxnLst/>
            <a:rect l="l" t="t" r="r" b="b"/>
            <a:pathLst>
              <a:path w="3058" h="7633" extrusionOk="0">
                <a:moveTo>
                  <a:pt x="1019" y="4143"/>
                </a:moveTo>
                <a:cubicBezTo>
                  <a:pt x="1052" y="4143"/>
                  <a:pt x="1084" y="4146"/>
                  <a:pt x="1117" y="4149"/>
                </a:cubicBezTo>
                <a:cubicBezTo>
                  <a:pt x="1028" y="4217"/>
                  <a:pt x="946" y="4255"/>
                  <a:pt x="872" y="4258"/>
                </a:cubicBezTo>
                <a:cubicBezTo>
                  <a:pt x="837" y="4258"/>
                  <a:pt x="802" y="4243"/>
                  <a:pt x="775" y="4217"/>
                </a:cubicBezTo>
                <a:cubicBezTo>
                  <a:pt x="846" y="4167"/>
                  <a:pt x="931" y="4143"/>
                  <a:pt x="1019" y="4143"/>
                </a:cubicBezTo>
                <a:close/>
                <a:moveTo>
                  <a:pt x="575" y="0"/>
                </a:moveTo>
                <a:lnTo>
                  <a:pt x="366" y="721"/>
                </a:lnTo>
                <a:cubicBezTo>
                  <a:pt x="1552" y="1063"/>
                  <a:pt x="2144" y="2388"/>
                  <a:pt x="1608" y="3501"/>
                </a:cubicBezTo>
                <a:cubicBezTo>
                  <a:pt x="1424" y="3430"/>
                  <a:pt x="1231" y="3392"/>
                  <a:pt x="1033" y="3392"/>
                </a:cubicBezTo>
                <a:cubicBezTo>
                  <a:pt x="1025" y="3392"/>
                  <a:pt x="1018" y="3392"/>
                  <a:pt x="1011" y="3392"/>
                </a:cubicBezTo>
                <a:cubicBezTo>
                  <a:pt x="554" y="3395"/>
                  <a:pt x="48" y="3669"/>
                  <a:pt x="12" y="4170"/>
                </a:cubicBezTo>
                <a:cubicBezTo>
                  <a:pt x="1" y="4382"/>
                  <a:pt x="80" y="4588"/>
                  <a:pt x="230" y="4738"/>
                </a:cubicBezTo>
                <a:cubicBezTo>
                  <a:pt x="402" y="4912"/>
                  <a:pt x="635" y="5009"/>
                  <a:pt x="880" y="5009"/>
                </a:cubicBezTo>
                <a:cubicBezTo>
                  <a:pt x="887" y="5009"/>
                  <a:pt x="894" y="5009"/>
                  <a:pt x="902" y="5009"/>
                </a:cubicBezTo>
                <a:cubicBezTo>
                  <a:pt x="1208" y="4994"/>
                  <a:pt x="1508" y="4844"/>
                  <a:pt x="1788" y="4552"/>
                </a:cubicBezTo>
                <a:cubicBezTo>
                  <a:pt x="1909" y="4705"/>
                  <a:pt x="1988" y="4882"/>
                  <a:pt x="2027" y="5074"/>
                </a:cubicBezTo>
                <a:cubicBezTo>
                  <a:pt x="2088" y="5403"/>
                  <a:pt x="2100" y="5880"/>
                  <a:pt x="1809" y="6260"/>
                </a:cubicBezTo>
                <a:cubicBezTo>
                  <a:pt x="1541" y="6614"/>
                  <a:pt x="1064" y="6823"/>
                  <a:pt x="395" y="6881"/>
                </a:cubicBezTo>
                <a:lnTo>
                  <a:pt x="460" y="7632"/>
                </a:lnTo>
                <a:cubicBezTo>
                  <a:pt x="1352" y="7553"/>
                  <a:pt x="2006" y="7247"/>
                  <a:pt x="2409" y="6717"/>
                </a:cubicBezTo>
                <a:cubicBezTo>
                  <a:pt x="2771" y="6243"/>
                  <a:pt x="2895" y="5627"/>
                  <a:pt x="2766" y="4938"/>
                </a:cubicBezTo>
                <a:cubicBezTo>
                  <a:pt x="2695" y="4552"/>
                  <a:pt x="2512" y="4202"/>
                  <a:pt x="2239" y="3922"/>
                </a:cubicBezTo>
                <a:cubicBezTo>
                  <a:pt x="3057" y="2382"/>
                  <a:pt x="2250" y="480"/>
                  <a:pt x="57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4"/>
          <p:cNvSpPr/>
          <p:nvPr/>
        </p:nvSpPr>
        <p:spPr>
          <a:xfrm flipH="1">
            <a:off x="8208981" y="-19804"/>
            <a:ext cx="1191591" cy="1594263"/>
          </a:xfrm>
          <a:custGeom>
            <a:avLst/>
            <a:gdLst/>
            <a:ahLst/>
            <a:cxnLst/>
            <a:rect l="l" t="t" r="r" b="b"/>
            <a:pathLst>
              <a:path w="3918" h="5242" extrusionOk="0">
                <a:moveTo>
                  <a:pt x="1963" y="0"/>
                </a:moveTo>
                <a:cubicBezTo>
                  <a:pt x="1377" y="0"/>
                  <a:pt x="800" y="276"/>
                  <a:pt x="484" y="768"/>
                </a:cubicBezTo>
                <a:cubicBezTo>
                  <a:pt x="1" y="1525"/>
                  <a:pt x="183" y="2523"/>
                  <a:pt x="905" y="3042"/>
                </a:cubicBezTo>
                <a:cubicBezTo>
                  <a:pt x="1155" y="3222"/>
                  <a:pt x="1432" y="3318"/>
                  <a:pt x="1700" y="3318"/>
                </a:cubicBezTo>
                <a:cubicBezTo>
                  <a:pt x="1807" y="3318"/>
                  <a:pt x="1913" y="3302"/>
                  <a:pt x="2015" y="3271"/>
                </a:cubicBezTo>
                <a:cubicBezTo>
                  <a:pt x="2754" y="3050"/>
                  <a:pt x="3010" y="2132"/>
                  <a:pt x="2495" y="1561"/>
                </a:cubicBezTo>
                <a:lnTo>
                  <a:pt x="2474" y="1540"/>
                </a:lnTo>
                <a:cubicBezTo>
                  <a:pt x="2339" y="1411"/>
                  <a:pt x="2047" y="1243"/>
                  <a:pt x="1667" y="1243"/>
                </a:cubicBezTo>
                <a:cubicBezTo>
                  <a:pt x="1542" y="1243"/>
                  <a:pt x="1408" y="1261"/>
                  <a:pt x="1267" y="1304"/>
                </a:cubicBezTo>
                <a:lnTo>
                  <a:pt x="1488" y="2023"/>
                </a:lnTo>
                <a:cubicBezTo>
                  <a:pt x="1555" y="2002"/>
                  <a:pt x="1615" y="1994"/>
                  <a:pt x="1669" y="1994"/>
                </a:cubicBezTo>
                <a:cubicBezTo>
                  <a:pt x="1821" y="1994"/>
                  <a:pt x="1919" y="2057"/>
                  <a:pt x="1947" y="2079"/>
                </a:cubicBezTo>
                <a:cubicBezTo>
                  <a:pt x="2080" y="2244"/>
                  <a:pt x="2003" y="2491"/>
                  <a:pt x="1800" y="2553"/>
                </a:cubicBezTo>
                <a:cubicBezTo>
                  <a:pt x="1772" y="2562"/>
                  <a:pt x="1740" y="2566"/>
                  <a:pt x="1707" y="2566"/>
                </a:cubicBezTo>
                <a:cubicBezTo>
                  <a:pt x="1596" y="2566"/>
                  <a:pt x="1464" y="2518"/>
                  <a:pt x="1347" y="2432"/>
                </a:cubicBezTo>
                <a:cubicBezTo>
                  <a:pt x="943" y="2144"/>
                  <a:pt x="846" y="1602"/>
                  <a:pt x="1120" y="1175"/>
                </a:cubicBezTo>
                <a:cubicBezTo>
                  <a:pt x="1292" y="906"/>
                  <a:pt x="1631" y="754"/>
                  <a:pt x="1970" y="754"/>
                </a:cubicBezTo>
                <a:cubicBezTo>
                  <a:pt x="2147" y="754"/>
                  <a:pt x="2324" y="795"/>
                  <a:pt x="2477" y="883"/>
                </a:cubicBezTo>
                <a:cubicBezTo>
                  <a:pt x="3090" y="1228"/>
                  <a:pt x="3093" y="1920"/>
                  <a:pt x="3037" y="2303"/>
                </a:cubicBezTo>
                <a:cubicBezTo>
                  <a:pt x="2848" y="3654"/>
                  <a:pt x="2097" y="4290"/>
                  <a:pt x="440" y="4496"/>
                </a:cubicBezTo>
                <a:lnTo>
                  <a:pt x="534" y="5241"/>
                </a:lnTo>
                <a:cubicBezTo>
                  <a:pt x="2516" y="4994"/>
                  <a:pt x="3546" y="4093"/>
                  <a:pt x="3782" y="2406"/>
                </a:cubicBezTo>
                <a:cubicBezTo>
                  <a:pt x="3917" y="1434"/>
                  <a:pt x="3576" y="642"/>
                  <a:pt x="2845" y="230"/>
                </a:cubicBezTo>
                <a:cubicBezTo>
                  <a:pt x="2572" y="74"/>
                  <a:pt x="2267" y="0"/>
                  <a:pt x="19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4"/>
          <p:cNvSpPr/>
          <p:nvPr/>
        </p:nvSpPr>
        <p:spPr>
          <a:xfrm flipH="1">
            <a:off x="3832964" y="4557464"/>
            <a:ext cx="1478073" cy="1421252"/>
          </a:xfrm>
          <a:custGeom>
            <a:avLst/>
            <a:gdLst/>
            <a:ahLst/>
            <a:cxnLst/>
            <a:rect l="l" t="t" r="r" b="b"/>
            <a:pathLst>
              <a:path w="2964" h="2850" extrusionOk="0">
                <a:moveTo>
                  <a:pt x="1538" y="750"/>
                </a:moveTo>
                <a:lnTo>
                  <a:pt x="1538" y="753"/>
                </a:lnTo>
                <a:cubicBezTo>
                  <a:pt x="1909" y="753"/>
                  <a:pt x="2209" y="1054"/>
                  <a:pt x="2212" y="1425"/>
                </a:cubicBezTo>
                <a:cubicBezTo>
                  <a:pt x="2212" y="1831"/>
                  <a:pt x="1879" y="2100"/>
                  <a:pt x="1532" y="2100"/>
                </a:cubicBezTo>
                <a:cubicBezTo>
                  <a:pt x="1367" y="2100"/>
                  <a:pt x="1198" y="2039"/>
                  <a:pt x="1061" y="1902"/>
                </a:cubicBezTo>
                <a:cubicBezTo>
                  <a:pt x="637" y="1478"/>
                  <a:pt x="937" y="753"/>
                  <a:pt x="1538" y="750"/>
                </a:cubicBezTo>
                <a:close/>
                <a:moveTo>
                  <a:pt x="1539" y="0"/>
                </a:moveTo>
                <a:cubicBezTo>
                  <a:pt x="1168" y="0"/>
                  <a:pt x="803" y="145"/>
                  <a:pt x="531" y="417"/>
                </a:cubicBezTo>
                <a:cubicBezTo>
                  <a:pt x="122" y="824"/>
                  <a:pt x="1" y="1436"/>
                  <a:pt x="222" y="1969"/>
                </a:cubicBezTo>
                <a:cubicBezTo>
                  <a:pt x="443" y="2502"/>
                  <a:pt x="961" y="2850"/>
                  <a:pt x="1538" y="2850"/>
                </a:cubicBezTo>
                <a:cubicBezTo>
                  <a:pt x="2324" y="2850"/>
                  <a:pt x="2963" y="2211"/>
                  <a:pt x="2963" y="1425"/>
                </a:cubicBezTo>
                <a:cubicBezTo>
                  <a:pt x="2963" y="847"/>
                  <a:pt x="2616" y="329"/>
                  <a:pt x="2083" y="108"/>
                </a:cubicBezTo>
                <a:cubicBezTo>
                  <a:pt x="1907" y="35"/>
                  <a:pt x="1722" y="0"/>
                  <a:pt x="15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4"/>
          <p:cNvSpPr txBox="1"/>
          <p:nvPr/>
        </p:nvSpPr>
        <p:spPr>
          <a:xfrm>
            <a:off x="2737450" y="3325050"/>
            <a:ext cx="3665400" cy="657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latin typeface="Questrial"/>
                <a:ea typeface="Questrial"/>
                <a:cs typeface="Questrial"/>
                <a:sym typeface="Questrial"/>
              </a:rPr>
              <a:t>CREDITS: This presentation template was created by </a:t>
            </a:r>
            <a:r>
              <a:rPr lang="en" sz="1200" b="1">
                <a:solidFill>
                  <a:schemeClr val="dk2"/>
                </a:solidFill>
                <a:uFill>
                  <a:noFill/>
                </a:uFill>
                <a:latin typeface="Questrial"/>
                <a:ea typeface="Questrial"/>
                <a:cs typeface="Questrial"/>
                <a:sym typeface="Questrial"/>
                <a:hlinkClick r:id="rId2">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Slidesgo</a:t>
            </a:r>
            <a:r>
              <a:rPr lang="en" sz="1200" b="1">
                <a:solidFill>
                  <a:schemeClr val="dk2"/>
                </a:solidFill>
                <a:latin typeface="Questrial"/>
                <a:ea typeface="Questrial"/>
                <a:cs typeface="Questrial"/>
                <a:sym typeface="Questrial"/>
              </a:rPr>
              <a:t>,</a:t>
            </a:r>
            <a:r>
              <a:rPr lang="en" sz="1200">
                <a:solidFill>
                  <a:schemeClr val="dk2"/>
                </a:solidFill>
                <a:latin typeface="Questrial"/>
                <a:ea typeface="Questrial"/>
                <a:cs typeface="Questrial"/>
                <a:sym typeface="Questrial"/>
              </a:rPr>
              <a:t> including icons by </a:t>
            </a:r>
            <a:r>
              <a:rPr lang="en" sz="1200" b="1">
                <a:solidFill>
                  <a:schemeClr val="dk2"/>
                </a:solidFill>
                <a:uFill>
                  <a:noFill/>
                </a:uFill>
                <a:latin typeface="Questrial"/>
                <a:ea typeface="Questrial"/>
                <a:cs typeface="Questrial"/>
                <a:sym typeface="Questrial"/>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Flaticon</a:t>
            </a:r>
            <a:r>
              <a:rPr lang="en" sz="1200">
                <a:solidFill>
                  <a:schemeClr val="dk2"/>
                </a:solidFill>
                <a:latin typeface="Questrial"/>
                <a:ea typeface="Questrial"/>
                <a:cs typeface="Questrial"/>
                <a:sym typeface="Questrial"/>
              </a:rPr>
              <a:t> and infographics &amp; images by </a:t>
            </a:r>
            <a:r>
              <a:rPr lang="en" sz="1200" b="1">
                <a:solidFill>
                  <a:schemeClr val="dk2"/>
                </a:solidFill>
                <a:uFill>
                  <a:noFill/>
                </a:uFill>
                <a:latin typeface="Questrial"/>
                <a:ea typeface="Questrial"/>
                <a:cs typeface="Questrial"/>
                <a:sym typeface="Questrial"/>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Freepik</a:t>
            </a:r>
            <a:endParaRPr sz="1200">
              <a:solidFill>
                <a:schemeClr val="dk2"/>
              </a:solidFill>
              <a:latin typeface="Questrial"/>
              <a:ea typeface="Questrial"/>
              <a:cs typeface="Questrial"/>
              <a:sym typeface="Quest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12"/>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13"/>
        <p:cNvGrpSpPr/>
        <p:nvPr/>
      </p:nvGrpSpPr>
      <p:grpSpPr>
        <a:xfrm>
          <a:off x="0" y="0"/>
          <a:ext cx="0" cy="0"/>
          <a:chOff x="0" y="0"/>
          <a:chExt cx="0" cy="0"/>
        </a:xfrm>
      </p:grpSpPr>
      <p:sp>
        <p:nvSpPr>
          <p:cNvPr id="314" name="Google Shape;314;p27"/>
          <p:cNvSpPr/>
          <p:nvPr/>
        </p:nvSpPr>
        <p:spPr>
          <a:xfrm rot="-5400000">
            <a:off x="7552940" y="753409"/>
            <a:ext cx="2739017" cy="1513059"/>
          </a:xfrm>
          <a:custGeom>
            <a:avLst/>
            <a:gdLst/>
            <a:ahLst/>
            <a:cxnLst/>
            <a:rect l="l" t="t" r="r" b="b"/>
            <a:pathLst>
              <a:path w="9006" h="4975" extrusionOk="0">
                <a:moveTo>
                  <a:pt x="6868" y="0"/>
                </a:moveTo>
                <a:cubicBezTo>
                  <a:pt x="6629" y="0"/>
                  <a:pt x="6391" y="48"/>
                  <a:pt x="6173" y="149"/>
                </a:cubicBezTo>
                <a:cubicBezTo>
                  <a:pt x="5605" y="411"/>
                  <a:pt x="5263" y="953"/>
                  <a:pt x="5033" y="1394"/>
                </a:cubicBezTo>
                <a:cubicBezTo>
                  <a:pt x="4989" y="1471"/>
                  <a:pt x="4948" y="1553"/>
                  <a:pt x="4910" y="1633"/>
                </a:cubicBezTo>
                <a:cubicBezTo>
                  <a:pt x="4730" y="1977"/>
                  <a:pt x="4565" y="2304"/>
                  <a:pt x="4321" y="2546"/>
                </a:cubicBezTo>
                <a:cubicBezTo>
                  <a:pt x="4149" y="2715"/>
                  <a:pt x="3890" y="2849"/>
                  <a:pt x="3655" y="2849"/>
                </a:cubicBezTo>
                <a:cubicBezTo>
                  <a:pt x="3571" y="2849"/>
                  <a:pt x="3490" y="2832"/>
                  <a:pt x="3417" y="2793"/>
                </a:cubicBezTo>
                <a:cubicBezTo>
                  <a:pt x="3146" y="2652"/>
                  <a:pt x="3019" y="2257"/>
                  <a:pt x="2893" y="1874"/>
                </a:cubicBezTo>
                <a:cubicBezTo>
                  <a:pt x="2731" y="1374"/>
                  <a:pt x="2463" y="776"/>
                  <a:pt x="1862" y="579"/>
                </a:cubicBezTo>
                <a:cubicBezTo>
                  <a:pt x="1753" y="543"/>
                  <a:pt x="1640" y="526"/>
                  <a:pt x="1525" y="526"/>
                </a:cubicBezTo>
                <a:cubicBezTo>
                  <a:pt x="1324" y="526"/>
                  <a:pt x="1119" y="580"/>
                  <a:pt x="925" y="685"/>
                </a:cubicBezTo>
                <a:cubicBezTo>
                  <a:pt x="549" y="894"/>
                  <a:pt x="272" y="1250"/>
                  <a:pt x="160" y="1668"/>
                </a:cubicBezTo>
                <a:cubicBezTo>
                  <a:pt x="1" y="2281"/>
                  <a:pt x="157" y="2884"/>
                  <a:pt x="348" y="3497"/>
                </a:cubicBezTo>
                <a:lnTo>
                  <a:pt x="1067" y="3273"/>
                </a:lnTo>
                <a:cubicBezTo>
                  <a:pt x="902" y="2749"/>
                  <a:pt x="778" y="2281"/>
                  <a:pt x="887" y="1859"/>
                </a:cubicBezTo>
                <a:cubicBezTo>
                  <a:pt x="949" y="1642"/>
                  <a:pt x="1093" y="1456"/>
                  <a:pt x="1288" y="1344"/>
                </a:cubicBezTo>
                <a:cubicBezTo>
                  <a:pt x="1349" y="1310"/>
                  <a:pt x="1432" y="1278"/>
                  <a:pt x="1523" y="1278"/>
                </a:cubicBezTo>
                <a:cubicBezTo>
                  <a:pt x="1559" y="1278"/>
                  <a:pt x="1595" y="1283"/>
                  <a:pt x="1632" y="1294"/>
                </a:cubicBezTo>
                <a:cubicBezTo>
                  <a:pt x="1912" y="1385"/>
                  <a:pt x="2071" y="1777"/>
                  <a:pt x="2180" y="2110"/>
                </a:cubicBezTo>
                <a:cubicBezTo>
                  <a:pt x="2336" y="2584"/>
                  <a:pt x="2530" y="3173"/>
                  <a:pt x="3066" y="3458"/>
                </a:cubicBezTo>
                <a:cubicBezTo>
                  <a:pt x="3256" y="3558"/>
                  <a:pt x="3455" y="3601"/>
                  <a:pt x="3652" y="3601"/>
                </a:cubicBezTo>
                <a:cubicBezTo>
                  <a:pt x="4109" y="3601"/>
                  <a:pt x="4557" y="3371"/>
                  <a:pt x="4851" y="3081"/>
                </a:cubicBezTo>
                <a:cubicBezTo>
                  <a:pt x="5180" y="2755"/>
                  <a:pt x="5384" y="2357"/>
                  <a:pt x="5578" y="1974"/>
                </a:cubicBezTo>
                <a:cubicBezTo>
                  <a:pt x="5619" y="1895"/>
                  <a:pt x="5658" y="1818"/>
                  <a:pt x="5696" y="1745"/>
                </a:cubicBezTo>
                <a:cubicBezTo>
                  <a:pt x="5875" y="1406"/>
                  <a:pt x="6126" y="1000"/>
                  <a:pt x="6491" y="832"/>
                </a:cubicBezTo>
                <a:cubicBezTo>
                  <a:pt x="6610" y="777"/>
                  <a:pt x="6741" y="751"/>
                  <a:pt x="6875" y="751"/>
                </a:cubicBezTo>
                <a:cubicBezTo>
                  <a:pt x="7243" y="751"/>
                  <a:pt x="7635" y="946"/>
                  <a:pt x="7866" y="1276"/>
                </a:cubicBezTo>
                <a:cubicBezTo>
                  <a:pt x="8169" y="1715"/>
                  <a:pt x="8216" y="2348"/>
                  <a:pt x="7993" y="2934"/>
                </a:cubicBezTo>
                <a:cubicBezTo>
                  <a:pt x="7792" y="3450"/>
                  <a:pt x="7395" y="3935"/>
                  <a:pt x="6815" y="4377"/>
                </a:cubicBezTo>
                <a:lnTo>
                  <a:pt x="7268" y="4975"/>
                </a:lnTo>
                <a:cubicBezTo>
                  <a:pt x="7963" y="4451"/>
                  <a:pt x="8443" y="3853"/>
                  <a:pt x="8690" y="3205"/>
                </a:cubicBezTo>
                <a:cubicBezTo>
                  <a:pt x="9006" y="2390"/>
                  <a:pt x="8926" y="1488"/>
                  <a:pt x="8481" y="850"/>
                </a:cubicBezTo>
                <a:cubicBezTo>
                  <a:pt x="8107" y="310"/>
                  <a:pt x="7479" y="0"/>
                  <a:pt x="6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7"/>
          <p:cNvSpPr/>
          <p:nvPr/>
        </p:nvSpPr>
        <p:spPr>
          <a:xfrm flipH="1">
            <a:off x="-82680" y="2968525"/>
            <a:ext cx="889588" cy="2218951"/>
          </a:xfrm>
          <a:custGeom>
            <a:avLst/>
            <a:gdLst/>
            <a:ahLst/>
            <a:cxnLst/>
            <a:rect l="l" t="t" r="r" b="b"/>
            <a:pathLst>
              <a:path w="2925" h="7296" extrusionOk="0">
                <a:moveTo>
                  <a:pt x="2321" y="0"/>
                </a:moveTo>
                <a:cubicBezTo>
                  <a:pt x="1817" y="0"/>
                  <a:pt x="1398" y="95"/>
                  <a:pt x="1049" y="285"/>
                </a:cubicBezTo>
                <a:cubicBezTo>
                  <a:pt x="439" y="617"/>
                  <a:pt x="0" y="1371"/>
                  <a:pt x="312" y="2063"/>
                </a:cubicBezTo>
                <a:cubicBezTo>
                  <a:pt x="486" y="2443"/>
                  <a:pt x="834" y="2685"/>
                  <a:pt x="1143" y="2897"/>
                </a:cubicBezTo>
                <a:cubicBezTo>
                  <a:pt x="1417" y="3088"/>
                  <a:pt x="1676" y="3268"/>
                  <a:pt x="1699" y="3471"/>
                </a:cubicBezTo>
                <a:cubicBezTo>
                  <a:pt x="1717" y="3636"/>
                  <a:pt x="1573" y="3851"/>
                  <a:pt x="1269" y="4107"/>
                </a:cubicBezTo>
                <a:lnTo>
                  <a:pt x="1172" y="4186"/>
                </a:lnTo>
                <a:cubicBezTo>
                  <a:pt x="866" y="4439"/>
                  <a:pt x="518" y="4725"/>
                  <a:pt x="389" y="5164"/>
                </a:cubicBezTo>
                <a:cubicBezTo>
                  <a:pt x="215" y="5756"/>
                  <a:pt x="539" y="6439"/>
                  <a:pt x="1178" y="6825"/>
                </a:cubicBezTo>
                <a:cubicBezTo>
                  <a:pt x="1690" y="7131"/>
                  <a:pt x="2288" y="7219"/>
                  <a:pt x="2812" y="7296"/>
                </a:cubicBezTo>
                <a:lnTo>
                  <a:pt x="2924" y="6551"/>
                </a:lnTo>
                <a:cubicBezTo>
                  <a:pt x="2444" y="6480"/>
                  <a:pt x="1950" y="6409"/>
                  <a:pt x="1567" y="6177"/>
                </a:cubicBezTo>
                <a:cubicBezTo>
                  <a:pt x="1281" y="6006"/>
                  <a:pt x="1025" y="5667"/>
                  <a:pt x="1110" y="5376"/>
                </a:cubicBezTo>
                <a:cubicBezTo>
                  <a:pt x="1175" y="5158"/>
                  <a:pt x="1405" y="4967"/>
                  <a:pt x="1652" y="4763"/>
                </a:cubicBezTo>
                <a:lnTo>
                  <a:pt x="1752" y="4681"/>
                </a:lnTo>
                <a:cubicBezTo>
                  <a:pt x="1941" y="4522"/>
                  <a:pt x="2518" y="4036"/>
                  <a:pt x="2444" y="3382"/>
                </a:cubicBezTo>
                <a:cubicBezTo>
                  <a:pt x="2382" y="2844"/>
                  <a:pt x="1953" y="2543"/>
                  <a:pt x="1570" y="2278"/>
                </a:cubicBezTo>
                <a:cubicBezTo>
                  <a:pt x="1319" y="2107"/>
                  <a:pt x="1084" y="1942"/>
                  <a:pt x="998" y="1751"/>
                </a:cubicBezTo>
                <a:cubicBezTo>
                  <a:pt x="872" y="1471"/>
                  <a:pt x="1107" y="1109"/>
                  <a:pt x="1408" y="947"/>
                </a:cubicBezTo>
                <a:cubicBezTo>
                  <a:pt x="1645" y="818"/>
                  <a:pt x="1947" y="753"/>
                  <a:pt x="2320" y="753"/>
                </a:cubicBezTo>
                <a:cubicBezTo>
                  <a:pt x="2465" y="753"/>
                  <a:pt x="2621" y="763"/>
                  <a:pt x="2789" y="782"/>
                </a:cubicBezTo>
                <a:lnTo>
                  <a:pt x="2877" y="34"/>
                </a:lnTo>
                <a:cubicBezTo>
                  <a:pt x="2681" y="12"/>
                  <a:pt x="2496" y="0"/>
                  <a:pt x="23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6" name="Google Shape;316;p27"/>
          <p:cNvGrpSpPr/>
          <p:nvPr/>
        </p:nvGrpSpPr>
        <p:grpSpPr>
          <a:xfrm rot="10800000">
            <a:off x="3922118" y="4673276"/>
            <a:ext cx="1299858" cy="1210143"/>
            <a:chOff x="-4961269" y="2290338"/>
            <a:chExt cx="1299858" cy="1210143"/>
          </a:xfrm>
        </p:grpSpPr>
        <p:sp>
          <p:nvSpPr>
            <p:cNvPr id="317" name="Google Shape;317;p27"/>
            <p:cNvSpPr/>
            <p:nvPr/>
          </p:nvSpPr>
          <p:spPr>
            <a:xfrm>
              <a:off x="-4961269" y="2533034"/>
              <a:ext cx="288622" cy="717449"/>
            </a:xfrm>
            <a:custGeom>
              <a:avLst/>
              <a:gdLst/>
              <a:ahLst/>
              <a:cxnLst/>
              <a:rect l="l" t="t" r="r" b="b"/>
              <a:pathLst>
                <a:path w="949" h="2359" extrusionOk="0">
                  <a:moveTo>
                    <a:pt x="751" y="0"/>
                  </a:moveTo>
                  <a:lnTo>
                    <a:pt x="0" y="65"/>
                  </a:lnTo>
                  <a:lnTo>
                    <a:pt x="198" y="2359"/>
                  </a:lnTo>
                  <a:lnTo>
                    <a:pt x="949" y="2297"/>
                  </a:lnTo>
                  <a:lnTo>
                    <a:pt x="7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7"/>
            <p:cNvSpPr/>
            <p:nvPr/>
          </p:nvSpPr>
          <p:spPr>
            <a:xfrm>
              <a:off x="-4674778" y="2420202"/>
              <a:ext cx="502731" cy="1022189"/>
            </a:xfrm>
            <a:custGeom>
              <a:avLst/>
              <a:gdLst/>
              <a:ahLst/>
              <a:cxnLst/>
              <a:rect l="l" t="t" r="r" b="b"/>
              <a:pathLst>
                <a:path w="1653" h="3361" extrusionOk="0">
                  <a:moveTo>
                    <a:pt x="722" y="0"/>
                  </a:moveTo>
                  <a:lnTo>
                    <a:pt x="1" y="212"/>
                  </a:lnTo>
                  <a:lnTo>
                    <a:pt x="931" y="3360"/>
                  </a:lnTo>
                  <a:lnTo>
                    <a:pt x="1653" y="3145"/>
                  </a:lnTo>
                  <a:lnTo>
                    <a:pt x="7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7"/>
            <p:cNvSpPr/>
            <p:nvPr/>
          </p:nvSpPr>
          <p:spPr>
            <a:xfrm>
              <a:off x="-4372777" y="2290338"/>
              <a:ext cx="711366" cy="1210143"/>
            </a:xfrm>
            <a:custGeom>
              <a:avLst/>
              <a:gdLst/>
              <a:ahLst/>
              <a:cxnLst/>
              <a:rect l="l" t="t" r="r" b="b"/>
              <a:pathLst>
                <a:path w="2339" h="3979" extrusionOk="0">
                  <a:moveTo>
                    <a:pt x="686" y="0"/>
                  </a:moveTo>
                  <a:lnTo>
                    <a:pt x="0" y="310"/>
                  </a:lnTo>
                  <a:lnTo>
                    <a:pt x="1652" y="3979"/>
                  </a:lnTo>
                  <a:lnTo>
                    <a:pt x="2338" y="3672"/>
                  </a:lnTo>
                  <a:lnTo>
                    <a:pt x="6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0" name="Google Shape;320;p27"/>
          <p:cNvSpPr/>
          <p:nvPr/>
        </p:nvSpPr>
        <p:spPr>
          <a:xfrm>
            <a:off x="-82667" y="-317249"/>
            <a:ext cx="967445" cy="556258"/>
          </a:xfrm>
          <a:custGeom>
            <a:avLst/>
            <a:gdLst/>
            <a:ahLst/>
            <a:cxnLst/>
            <a:rect l="l" t="t" r="r" b="b"/>
            <a:pathLst>
              <a:path w="3181" h="1829" extrusionOk="0">
                <a:moveTo>
                  <a:pt x="2909" y="0"/>
                </a:moveTo>
                <a:lnTo>
                  <a:pt x="0" y="1128"/>
                </a:lnTo>
                <a:lnTo>
                  <a:pt x="274" y="1829"/>
                </a:lnTo>
                <a:lnTo>
                  <a:pt x="3180" y="701"/>
                </a:lnTo>
                <a:lnTo>
                  <a:pt x="29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7"/>
          <p:cNvSpPr/>
          <p:nvPr/>
        </p:nvSpPr>
        <p:spPr>
          <a:xfrm>
            <a:off x="-1160" y="-1257"/>
            <a:ext cx="967445" cy="556562"/>
          </a:xfrm>
          <a:custGeom>
            <a:avLst/>
            <a:gdLst/>
            <a:ahLst/>
            <a:cxnLst/>
            <a:rect l="l" t="t" r="r" b="b"/>
            <a:pathLst>
              <a:path w="3181" h="1830" extrusionOk="0">
                <a:moveTo>
                  <a:pt x="2909" y="1"/>
                </a:moveTo>
                <a:lnTo>
                  <a:pt x="0" y="1128"/>
                </a:lnTo>
                <a:lnTo>
                  <a:pt x="271" y="1829"/>
                </a:lnTo>
                <a:lnTo>
                  <a:pt x="3180" y="701"/>
                </a:lnTo>
                <a:lnTo>
                  <a:pt x="290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7"/>
          <p:cNvSpPr/>
          <p:nvPr/>
        </p:nvSpPr>
        <p:spPr>
          <a:xfrm>
            <a:off x="80347" y="314734"/>
            <a:ext cx="967445" cy="556562"/>
          </a:xfrm>
          <a:custGeom>
            <a:avLst/>
            <a:gdLst/>
            <a:ahLst/>
            <a:cxnLst/>
            <a:rect l="l" t="t" r="r" b="b"/>
            <a:pathLst>
              <a:path w="3181" h="1830" extrusionOk="0">
                <a:moveTo>
                  <a:pt x="2906" y="1"/>
                </a:moveTo>
                <a:lnTo>
                  <a:pt x="0" y="1129"/>
                </a:lnTo>
                <a:lnTo>
                  <a:pt x="271" y="1830"/>
                </a:lnTo>
                <a:lnTo>
                  <a:pt x="3180" y="702"/>
                </a:lnTo>
                <a:lnTo>
                  <a:pt x="290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7"/>
          <p:cNvSpPr/>
          <p:nvPr/>
        </p:nvSpPr>
        <p:spPr>
          <a:xfrm rot="4500005">
            <a:off x="8457433" y="3238325"/>
            <a:ext cx="930039" cy="2321447"/>
          </a:xfrm>
          <a:custGeom>
            <a:avLst/>
            <a:gdLst/>
            <a:ahLst/>
            <a:cxnLst/>
            <a:rect l="l" t="t" r="r" b="b"/>
            <a:pathLst>
              <a:path w="3058" h="7633" extrusionOk="0">
                <a:moveTo>
                  <a:pt x="1019" y="4143"/>
                </a:moveTo>
                <a:cubicBezTo>
                  <a:pt x="1052" y="4143"/>
                  <a:pt x="1084" y="4146"/>
                  <a:pt x="1117" y="4149"/>
                </a:cubicBezTo>
                <a:cubicBezTo>
                  <a:pt x="1028" y="4217"/>
                  <a:pt x="946" y="4255"/>
                  <a:pt x="872" y="4258"/>
                </a:cubicBezTo>
                <a:cubicBezTo>
                  <a:pt x="837" y="4258"/>
                  <a:pt x="802" y="4243"/>
                  <a:pt x="775" y="4217"/>
                </a:cubicBezTo>
                <a:cubicBezTo>
                  <a:pt x="846" y="4167"/>
                  <a:pt x="931" y="4143"/>
                  <a:pt x="1019" y="4143"/>
                </a:cubicBezTo>
                <a:close/>
                <a:moveTo>
                  <a:pt x="575" y="0"/>
                </a:moveTo>
                <a:lnTo>
                  <a:pt x="366" y="721"/>
                </a:lnTo>
                <a:cubicBezTo>
                  <a:pt x="1552" y="1063"/>
                  <a:pt x="2144" y="2388"/>
                  <a:pt x="1608" y="3501"/>
                </a:cubicBezTo>
                <a:cubicBezTo>
                  <a:pt x="1424" y="3430"/>
                  <a:pt x="1231" y="3392"/>
                  <a:pt x="1033" y="3392"/>
                </a:cubicBezTo>
                <a:cubicBezTo>
                  <a:pt x="1025" y="3392"/>
                  <a:pt x="1018" y="3392"/>
                  <a:pt x="1011" y="3392"/>
                </a:cubicBezTo>
                <a:cubicBezTo>
                  <a:pt x="554" y="3395"/>
                  <a:pt x="48" y="3669"/>
                  <a:pt x="12" y="4170"/>
                </a:cubicBezTo>
                <a:cubicBezTo>
                  <a:pt x="1" y="4382"/>
                  <a:pt x="80" y="4588"/>
                  <a:pt x="230" y="4738"/>
                </a:cubicBezTo>
                <a:cubicBezTo>
                  <a:pt x="402" y="4912"/>
                  <a:pt x="635" y="5009"/>
                  <a:pt x="880" y="5009"/>
                </a:cubicBezTo>
                <a:cubicBezTo>
                  <a:pt x="887" y="5009"/>
                  <a:pt x="894" y="5009"/>
                  <a:pt x="902" y="5009"/>
                </a:cubicBezTo>
                <a:cubicBezTo>
                  <a:pt x="1208" y="4994"/>
                  <a:pt x="1508" y="4844"/>
                  <a:pt x="1788" y="4552"/>
                </a:cubicBezTo>
                <a:cubicBezTo>
                  <a:pt x="1909" y="4705"/>
                  <a:pt x="1988" y="4882"/>
                  <a:pt x="2027" y="5074"/>
                </a:cubicBezTo>
                <a:cubicBezTo>
                  <a:pt x="2088" y="5403"/>
                  <a:pt x="2100" y="5880"/>
                  <a:pt x="1809" y="6260"/>
                </a:cubicBezTo>
                <a:cubicBezTo>
                  <a:pt x="1541" y="6614"/>
                  <a:pt x="1064" y="6823"/>
                  <a:pt x="395" y="6881"/>
                </a:cubicBezTo>
                <a:lnTo>
                  <a:pt x="460" y="7632"/>
                </a:lnTo>
                <a:cubicBezTo>
                  <a:pt x="1352" y="7553"/>
                  <a:pt x="2006" y="7247"/>
                  <a:pt x="2409" y="6717"/>
                </a:cubicBezTo>
                <a:cubicBezTo>
                  <a:pt x="2771" y="6243"/>
                  <a:pt x="2895" y="5627"/>
                  <a:pt x="2766" y="4938"/>
                </a:cubicBezTo>
                <a:cubicBezTo>
                  <a:pt x="2695" y="4552"/>
                  <a:pt x="2512" y="4202"/>
                  <a:pt x="2239" y="3922"/>
                </a:cubicBezTo>
                <a:cubicBezTo>
                  <a:pt x="3057" y="2382"/>
                  <a:pt x="2250" y="480"/>
                  <a:pt x="5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7"/>
          <p:cNvSpPr/>
          <p:nvPr/>
        </p:nvSpPr>
        <p:spPr>
          <a:xfrm>
            <a:off x="1149515" y="138047"/>
            <a:ext cx="277065" cy="277977"/>
          </a:xfrm>
          <a:custGeom>
            <a:avLst/>
            <a:gdLst/>
            <a:ahLst/>
            <a:cxnLst/>
            <a:rect l="l" t="t" r="r" b="b"/>
            <a:pathLst>
              <a:path w="911" h="914" extrusionOk="0">
                <a:moveTo>
                  <a:pt x="457" y="1"/>
                </a:moveTo>
                <a:cubicBezTo>
                  <a:pt x="204" y="1"/>
                  <a:pt x="1" y="204"/>
                  <a:pt x="1" y="457"/>
                </a:cubicBezTo>
                <a:cubicBezTo>
                  <a:pt x="1" y="708"/>
                  <a:pt x="204" y="914"/>
                  <a:pt x="457" y="914"/>
                </a:cubicBezTo>
                <a:cubicBezTo>
                  <a:pt x="707" y="914"/>
                  <a:pt x="911" y="708"/>
                  <a:pt x="911" y="457"/>
                </a:cubicBezTo>
                <a:cubicBezTo>
                  <a:pt x="911" y="204"/>
                  <a:pt x="707" y="1"/>
                  <a:pt x="4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2">
  <p:cSld name="CUSTOM_9_1_1">
    <p:spTree>
      <p:nvGrpSpPr>
        <p:cNvPr id="1" name="Shape 325"/>
        <p:cNvGrpSpPr/>
        <p:nvPr/>
      </p:nvGrpSpPr>
      <p:grpSpPr>
        <a:xfrm>
          <a:off x="0" y="0"/>
          <a:ext cx="0" cy="0"/>
          <a:chOff x="0" y="0"/>
          <a:chExt cx="0" cy="0"/>
        </a:xfrm>
      </p:grpSpPr>
      <p:sp>
        <p:nvSpPr>
          <p:cNvPr id="326" name="Google Shape;326;p28"/>
          <p:cNvSpPr/>
          <p:nvPr/>
        </p:nvSpPr>
        <p:spPr>
          <a:xfrm>
            <a:off x="981028" y="4587240"/>
            <a:ext cx="277065" cy="276761"/>
          </a:xfrm>
          <a:custGeom>
            <a:avLst/>
            <a:gdLst/>
            <a:ahLst/>
            <a:cxnLst/>
            <a:rect l="l" t="t" r="r" b="b"/>
            <a:pathLst>
              <a:path w="911" h="910" extrusionOk="0">
                <a:moveTo>
                  <a:pt x="454" y="0"/>
                </a:moveTo>
                <a:cubicBezTo>
                  <a:pt x="204" y="0"/>
                  <a:pt x="1" y="203"/>
                  <a:pt x="1" y="453"/>
                </a:cubicBezTo>
                <a:cubicBezTo>
                  <a:pt x="1" y="707"/>
                  <a:pt x="204" y="910"/>
                  <a:pt x="454" y="910"/>
                </a:cubicBezTo>
                <a:cubicBezTo>
                  <a:pt x="708" y="910"/>
                  <a:pt x="911" y="707"/>
                  <a:pt x="911" y="453"/>
                </a:cubicBezTo>
                <a:cubicBezTo>
                  <a:pt x="911" y="203"/>
                  <a:pt x="708" y="0"/>
                  <a:pt x="4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8"/>
          <p:cNvSpPr/>
          <p:nvPr/>
        </p:nvSpPr>
        <p:spPr>
          <a:xfrm>
            <a:off x="7511078" y="4495000"/>
            <a:ext cx="277065" cy="277977"/>
          </a:xfrm>
          <a:custGeom>
            <a:avLst/>
            <a:gdLst/>
            <a:ahLst/>
            <a:cxnLst/>
            <a:rect l="l" t="t" r="r" b="b"/>
            <a:pathLst>
              <a:path w="911" h="914" extrusionOk="0">
                <a:moveTo>
                  <a:pt x="457" y="1"/>
                </a:moveTo>
                <a:cubicBezTo>
                  <a:pt x="204" y="1"/>
                  <a:pt x="1" y="207"/>
                  <a:pt x="1" y="457"/>
                </a:cubicBezTo>
                <a:cubicBezTo>
                  <a:pt x="1" y="710"/>
                  <a:pt x="204" y="914"/>
                  <a:pt x="457" y="914"/>
                </a:cubicBezTo>
                <a:cubicBezTo>
                  <a:pt x="707" y="914"/>
                  <a:pt x="911" y="710"/>
                  <a:pt x="911" y="457"/>
                </a:cubicBezTo>
                <a:cubicBezTo>
                  <a:pt x="911" y="207"/>
                  <a:pt x="707" y="1"/>
                  <a:pt x="4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8"/>
          <p:cNvSpPr/>
          <p:nvPr/>
        </p:nvSpPr>
        <p:spPr>
          <a:xfrm>
            <a:off x="1148210" y="160518"/>
            <a:ext cx="277977" cy="277977"/>
          </a:xfrm>
          <a:custGeom>
            <a:avLst/>
            <a:gdLst/>
            <a:ahLst/>
            <a:cxnLst/>
            <a:rect l="l" t="t" r="r" b="b"/>
            <a:pathLst>
              <a:path w="914" h="914" extrusionOk="0">
                <a:moveTo>
                  <a:pt x="457" y="1"/>
                </a:moveTo>
                <a:cubicBezTo>
                  <a:pt x="203" y="1"/>
                  <a:pt x="0" y="204"/>
                  <a:pt x="0" y="457"/>
                </a:cubicBezTo>
                <a:cubicBezTo>
                  <a:pt x="0" y="707"/>
                  <a:pt x="203" y="913"/>
                  <a:pt x="457" y="913"/>
                </a:cubicBezTo>
                <a:cubicBezTo>
                  <a:pt x="707" y="913"/>
                  <a:pt x="913" y="707"/>
                  <a:pt x="913" y="457"/>
                </a:cubicBezTo>
                <a:cubicBezTo>
                  <a:pt x="913" y="204"/>
                  <a:pt x="707" y="1"/>
                  <a:pt x="4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8"/>
          <p:cNvSpPr/>
          <p:nvPr/>
        </p:nvSpPr>
        <p:spPr>
          <a:xfrm>
            <a:off x="-327757" y="4628659"/>
            <a:ext cx="1085753" cy="922738"/>
          </a:xfrm>
          <a:custGeom>
            <a:avLst/>
            <a:gdLst/>
            <a:ahLst/>
            <a:cxnLst/>
            <a:rect l="l" t="t" r="r" b="b"/>
            <a:pathLst>
              <a:path w="3570" h="3034" extrusionOk="0">
                <a:moveTo>
                  <a:pt x="3269" y="0"/>
                </a:moveTo>
                <a:cubicBezTo>
                  <a:pt x="1977" y="566"/>
                  <a:pt x="852" y="1455"/>
                  <a:pt x="1" y="2583"/>
                </a:cubicBezTo>
                <a:lnTo>
                  <a:pt x="602" y="3033"/>
                </a:lnTo>
                <a:cubicBezTo>
                  <a:pt x="1373" y="2011"/>
                  <a:pt x="2395" y="1202"/>
                  <a:pt x="3570" y="689"/>
                </a:cubicBezTo>
                <a:lnTo>
                  <a:pt x="326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8"/>
          <p:cNvSpPr/>
          <p:nvPr/>
        </p:nvSpPr>
        <p:spPr>
          <a:xfrm rot="2700000">
            <a:off x="-585664" y="3462450"/>
            <a:ext cx="2739028" cy="1513065"/>
          </a:xfrm>
          <a:custGeom>
            <a:avLst/>
            <a:gdLst/>
            <a:ahLst/>
            <a:cxnLst/>
            <a:rect l="l" t="t" r="r" b="b"/>
            <a:pathLst>
              <a:path w="9006" h="4975" extrusionOk="0">
                <a:moveTo>
                  <a:pt x="6868" y="0"/>
                </a:moveTo>
                <a:cubicBezTo>
                  <a:pt x="6629" y="0"/>
                  <a:pt x="6391" y="48"/>
                  <a:pt x="6173" y="149"/>
                </a:cubicBezTo>
                <a:cubicBezTo>
                  <a:pt x="5605" y="411"/>
                  <a:pt x="5263" y="953"/>
                  <a:pt x="5033" y="1394"/>
                </a:cubicBezTo>
                <a:cubicBezTo>
                  <a:pt x="4989" y="1471"/>
                  <a:pt x="4948" y="1553"/>
                  <a:pt x="4910" y="1633"/>
                </a:cubicBezTo>
                <a:cubicBezTo>
                  <a:pt x="4730" y="1977"/>
                  <a:pt x="4565" y="2304"/>
                  <a:pt x="4321" y="2546"/>
                </a:cubicBezTo>
                <a:cubicBezTo>
                  <a:pt x="4149" y="2715"/>
                  <a:pt x="3890" y="2849"/>
                  <a:pt x="3655" y="2849"/>
                </a:cubicBezTo>
                <a:cubicBezTo>
                  <a:pt x="3571" y="2849"/>
                  <a:pt x="3490" y="2832"/>
                  <a:pt x="3417" y="2793"/>
                </a:cubicBezTo>
                <a:cubicBezTo>
                  <a:pt x="3146" y="2652"/>
                  <a:pt x="3019" y="2257"/>
                  <a:pt x="2893" y="1874"/>
                </a:cubicBezTo>
                <a:cubicBezTo>
                  <a:pt x="2731" y="1374"/>
                  <a:pt x="2463" y="776"/>
                  <a:pt x="1862" y="579"/>
                </a:cubicBezTo>
                <a:cubicBezTo>
                  <a:pt x="1753" y="543"/>
                  <a:pt x="1640" y="526"/>
                  <a:pt x="1525" y="526"/>
                </a:cubicBezTo>
                <a:cubicBezTo>
                  <a:pt x="1324" y="526"/>
                  <a:pt x="1119" y="580"/>
                  <a:pt x="925" y="685"/>
                </a:cubicBezTo>
                <a:cubicBezTo>
                  <a:pt x="549" y="894"/>
                  <a:pt x="272" y="1250"/>
                  <a:pt x="160" y="1668"/>
                </a:cubicBezTo>
                <a:cubicBezTo>
                  <a:pt x="1" y="2281"/>
                  <a:pt x="157" y="2884"/>
                  <a:pt x="348" y="3497"/>
                </a:cubicBezTo>
                <a:lnTo>
                  <a:pt x="1067" y="3273"/>
                </a:lnTo>
                <a:cubicBezTo>
                  <a:pt x="902" y="2749"/>
                  <a:pt x="778" y="2281"/>
                  <a:pt x="887" y="1859"/>
                </a:cubicBezTo>
                <a:cubicBezTo>
                  <a:pt x="949" y="1642"/>
                  <a:pt x="1093" y="1456"/>
                  <a:pt x="1288" y="1344"/>
                </a:cubicBezTo>
                <a:cubicBezTo>
                  <a:pt x="1349" y="1310"/>
                  <a:pt x="1432" y="1278"/>
                  <a:pt x="1523" y="1278"/>
                </a:cubicBezTo>
                <a:cubicBezTo>
                  <a:pt x="1559" y="1278"/>
                  <a:pt x="1595" y="1283"/>
                  <a:pt x="1632" y="1294"/>
                </a:cubicBezTo>
                <a:cubicBezTo>
                  <a:pt x="1912" y="1385"/>
                  <a:pt x="2071" y="1777"/>
                  <a:pt x="2180" y="2110"/>
                </a:cubicBezTo>
                <a:cubicBezTo>
                  <a:pt x="2336" y="2584"/>
                  <a:pt x="2530" y="3173"/>
                  <a:pt x="3066" y="3458"/>
                </a:cubicBezTo>
                <a:cubicBezTo>
                  <a:pt x="3256" y="3558"/>
                  <a:pt x="3455" y="3601"/>
                  <a:pt x="3652" y="3601"/>
                </a:cubicBezTo>
                <a:cubicBezTo>
                  <a:pt x="4109" y="3601"/>
                  <a:pt x="4557" y="3371"/>
                  <a:pt x="4851" y="3081"/>
                </a:cubicBezTo>
                <a:cubicBezTo>
                  <a:pt x="5180" y="2755"/>
                  <a:pt x="5384" y="2357"/>
                  <a:pt x="5578" y="1974"/>
                </a:cubicBezTo>
                <a:cubicBezTo>
                  <a:pt x="5619" y="1895"/>
                  <a:pt x="5658" y="1818"/>
                  <a:pt x="5696" y="1745"/>
                </a:cubicBezTo>
                <a:cubicBezTo>
                  <a:pt x="5875" y="1406"/>
                  <a:pt x="6126" y="1000"/>
                  <a:pt x="6491" y="832"/>
                </a:cubicBezTo>
                <a:cubicBezTo>
                  <a:pt x="6610" y="777"/>
                  <a:pt x="6741" y="751"/>
                  <a:pt x="6875" y="751"/>
                </a:cubicBezTo>
                <a:cubicBezTo>
                  <a:pt x="7243" y="751"/>
                  <a:pt x="7635" y="946"/>
                  <a:pt x="7866" y="1276"/>
                </a:cubicBezTo>
                <a:cubicBezTo>
                  <a:pt x="8169" y="1715"/>
                  <a:pt x="8216" y="2348"/>
                  <a:pt x="7993" y="2934"/>
                </a:cubicBezTo>
                <a:cubicBezTo>
                  <a:pt x="7792" y="3450"/>
                  <a:pt x="7395" y="3935"/>
                  <a:pt x="6815" y="4377"/>
                </a:cubicBezTo>
                <a:lnTo>
                  <a:pt x="7268" y="4975"/>
                </a:lnTo>
                <a:cubicBezTo>
                  <a:pt x="7963" y="4451"/>
                  <a:pt x="8443" y="3853"/>
                  <a:pt x="8690" y="3205"/>
                </a:cubicBezTo>
                <a:cubicBezTo>
                  <a:pt x="9006" y="2390"/>
                  <a:pt x="8926" y="1488"/>
                  <a:pt x="8481" y="850"/>
                </a:cubicBezTo>
                <a:cubicBezTo>
                  <a:pt x="8107" y="310"/>
                  <a:pt x="7479" y="0"/>
                  <a:pt x="6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8"/>
          <p:cNvSpPr/>
          <p:nvPr/>
        </p:nvSpPr>
        <p:spPr>
          <a:xfrm>
            <a:off x="-327754" y="-222531"/>
            <a:ext cx="1475955" cy="1599737"/>
          </a:xfrm>
          <a:custGeom>
            <a:avLst/>
            <a:gdLst/>
            <a:ahLst/>
            <a:cxnLst/>
            <a:rect l="l" t="t" r="r" b="b"/>
            <a:pathLst>
              <a:path w="4853" h="5260" extrusionOk="0">
                <a:moveTo>
                  <a:pt x="2845" y="2709"/>
                </a:moveTo>
                <a:cubicBezTo>
                  <a:pt x="3148" y="2783"/>
                  <a:pt x="3425" y="2936"/>
                  <a:pt x="3654" y="3148"/>
                </a:cubicBezTo>
                <a:cubicBezTo>
                  <a:pt x="3861" y="3345"/>
                  <a:pt x="3996" y="3572"/>
                  <a:pt x="4034" y="3796"/>
                </a:cubicBezTo>
                <a:cubicBezTo>
                  <a:pt x="4073" y="4023"/>
                  <a:pt x="4005" y="4249"/>
                  <a:pt x="3866" y="4379"/>
                </a:cubicBezTo>
                <a:cubicBezTo>
                  <a:pt x="3772" y="4466"/>
                  <a:pt x="3638" y="4510"/>
                  <a:pt x="3497" y="4510"/>
                </a:cubicBezTo>
                <a:cubicBezTo>
                  <a:pt x="3362" y="4510"/>
                  <a:pt x="3219" y="4469"/>
                  <a:pt x="3101" y="4385"/>
                </a:cubicBezTo>
                <a:cubicBezTo>
                  <a:pt x="2856" y="4217"/>
                  <a:pt x="2697" y="3887"/>
                  <a:pt x="2683" y="3531"/>
                </a:cubicBezTo>
                <a:cubicBezTo>
                  <a:pt x="2674" y="3278"/>
                  <a:pt x="2727" y="3004"/>
                  <a:pt x="2845" y="2709"/>
                </a:cubicBezTo>
                <a:close/>
                <a:moveTo>
                  <a:pt x="4296" y="0"/>
                </a:moveTo>
                <a:cubicBezTo>
                  <a:pt x="3504" y="451"/>
                  <a:pt x="2851" y="1108"/>
                  <a:pt x="2403" y="1900"/>
                </a:cubicBezTo>
                <a:cubicBezTo>
                  <a:pt x="1322" y="1900"/>
                  <a:pt x="359" y="2580"/>
                  <a:pt x="0" y="3599"/>
                </a:cubicBezTo>
                <a:lnTo>
                  <a:pt x="710" y="3852"/>
                </a:lnTo>
                <a:cubicBezTo>
                  <a:pt x="919" y="3278"/>
                  <a:pt x="1399" y="2848"/>
                  <a:pt x="1991" y="2698"/>
                </a:cubicBezTo>
                <a:cubicBezTo>
                  <a:pt x="2014" y="2692"/>
                  <a:pt x="2035" y="2689"/>
                  <a:pt x="2058" y="2683"/>
                </a:cubicBezTo>
                <a:lnTo>
                  <a:pt x="2058" y="2683"/>
                </a:lnTo>
                <a:cubicBezTo>
                  <a:pt x="1967" y="2966"/>
                  <a:pt x="1926" y="3260"/>
                  <a:pt x="1935" y="3554"/>
                </a:cubicBezTo>
                <a:cubicBezTo>
                  <a:pt x="1955" y="4155"/>
                  <a:pt x="2229" y="4697"/>
                  <a:pt x="2671" y="5000"/>
                </a:cubicBezTo>
                <a:cubicBezTo>
                  <a:pt x="2912" y="5168"/>
                  <a:pt x="3201" y="5259"/>
                  <a:pt x="3495" y="5259"/>
                </a:cubicBezTo>
                <a:cubicBezTo>
                  <a:pt x="3499" y="5259"/>
                  <a:pt x="3503" y="5259"/>
                  <a:pt x="3507" y="5259"/>
                </a:cubicBezTo>
                <a:cubicBezTo>
                  <a:pt x="3824" y="5259"/>
                  <a:pt x="4134" y="5145"/>
                  <a:pt x="4370" y="4932"/>
                </a:cubicBezTo>
                <a:cubicBezTo>
                  <a:pt x="4700" y="4629"/>
                  <a:pt x="4853" y="4146"/>
                  <a:pt x="4770" y="3669"/>
                </a:cubicBezTo>
                <a:cubicBezTo>
                  <a:pt x="4706" y="3284"/>
                  <a:pt x="4497" y="2915"/>
                  <a:pt x="4170" y="2600"/>
                </a:cubicBezTo>
                <a:cubicBezTo>
                  <a:pt x="3893" y="2341"/>
                  <a:pt x="3563" y="2144"/>
                  <a:pt x="3201" y="2029"/>
                </a:cubicBezTo>
                <a:cubicBezTo>
                  <a:pt x="3572" y="1461"/>
                  <a:pt x="4073" y="990"/>
                  <a:pt x="4664" y="657"/>
                </a:cubicBezTo>
                <a:lnTo>
                  <a:pt x="42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8"/>
          <p:cNvSpPr/>
          <p:nvPr/>
        </p:nvSpPr>
        <p:spPr>
          <a:xfrm>
            <a:off x="8067980" y="-172191"/>
            <a:ext cx="1076021" cy="1739030"/>
          </a:xfrm>
          <a:custGeom>
            <a:avLst/>
            <a:gdLst/>
            <a:ahLst/>
            <a:cxnLst/>
            <a:rect l="l" t="t" r="r" b="b"/>
            <a:pathLst>
              <a:path w="3538" h="5718" extrusionOk="0">
                <a:moveTo>
                  <a:pt x="2415" y="2616"/>
                </a:moveTo>
                <a:cubicBezTo>
                  <a:pt x="2432" y="2616"/>
                  <a:pt x="2448" y="2617"/>
                  <a:pt x="2465" y="2620"/>
                </a:cubicBezTo>
                <a:cubicBezTo>
                  <a:pt x="2545" y="2628"/>
                  <a:pt x="2621" y="2678"/>
                  <a:pt x="2639" y="2728"/>
                </a:cubicBezTo>
                <a:cubicBezTo>
                  <a:pt x="2671" y="2829"/>
                  <a:pt x="2518" y="3002"/>
                  <a:pt x="2339" y="3070"/>
                </a:cubicBezTo>
                <a:cubicBezTo>
                  <a:pt x="2233" y="3108"/>
                  <a:pt x="2124" y="3126"/>
                  <a:pt x="2014" y="3126"/>
                </a:cubicBezTo>
                <a:cubicBezTo>
                  <a:pt x="1909" y="3126"/>
                  <a:pt x="1803" y="3109"/>
                  <a:pt x="1703" y="3076"/>
                </a:cubicBezTo>
                <a:cubicBezTo>
                  <a:pt x="1803" y="2926"/>
                  <a:pt x="1935" y="2802"/>
                  <a:pt x="2091" y="2714"/>
                </a:cubicBezTo>
                <a:cubicBezTo>
                  <a:pt x="2176" y="2667"/>
                  <a:pt x="2296" y="2616"/>
                  <a:pt x="2415" y="2616"/>
                </a:cubicBezTo>
                <a:close/>
                <a:moveTo>
                  <a:pt x="2294" y="0"/>
                </a:moveTo>
                <a:cubicBezTo>
                  <a:pt x="1739" y="0"/>
                  <a:pt x="1192" y="203"/>
                  <a:pt x="796" y="582"/>
                </a:cubicBezTo>
                <a:cubicBezTo>
                  <a:pt x="168" y="1183"/>
                  <a:pt x="1" y="2163"/>
                  <a:pt x="395" y="2911"/>
                </a:cubicBezTo>
                <a:cubicBezTo>
                  <a:pt x="489" y="3094"/>
                  <a:pt x="619" y="3256"/>
                  <a:pt x="772" y="3394"/>
                </a:cubicBezTo>
                <a:cubicBezTo>
                  <a:pt x="687" y="3783"/>
                  <a:pt x="725" y="4192"/>
                  <a:pt x="881" y="4557"/>
                </a:cubicBezTo>
                <a:cubicBezTo>
                  <a:pt x="1193" y="5264"/>
                  <a:pt x="1956" y="5717"/>
                  <a:pt x="2716" y="5717"/>
                </a:cubicBezTo>
                <a:cubicBezTo>
                  <a:pt x="2916" y="5717"/>
                  <a:pt x="3113" y="5685"/>
                  <a:pt x="3301" y="5623"/>
                </a:cubicBezTo>
                <a:lnTo>
                  <a:pt x="3060" y="4910"/>
                </a:lnTo>
                <a:cubicBezTo>
                  <a:pt x="2948" y="4948"/>
                  <a:pt x="2830" y="4966"/>
                  <a:pt x="2712" y="4966"/>
                </a:cubicBezTo>
                <a:cubicBezTo>
                  <a:pt x="2241" y="4966"/>
                  <a:pt x="1758" y="4685"/>
                  <a:pt x="1570" y="4257"/>
                </a:cubicBezTo>
                <a:cubicBezTo>
                  <a:pt x="1505" y="4109"/>
                  <a:pt x="1476" y="3953"/>
                  <a:pt x="1479" y="3794"/>
                </a:cubicBezTo>
                <a:lnTo>
                  <a:pt x="1479" y="3794"/>
                </a:lnTo>
                <a:cubicBezTo>
                  <a:pt x="1652" y="3852"/>
                  <a:pt x="1832" y="3880"/>
                  <a:pt x="2012" y="3880"/>
                </a:cubicBezTo>
                <a:cubicBezTo>
                  <a:pt x="2212" y="3880"/>
                  <a:pt x="2413" y="3845"/>
                  <a:pt x="2604" y="3777"/>
                </a:cubicBezTo>
                <a:cubicBezTo>
                  <a:pt x="3110" y="3585"/>
                  <a:pt x="3537" y="3041"/>
                  <a:pt x="3349" y="2487"/>
                </a:cubicBezTo>
                <a:cubicBezTo>
                  <a:pt x="3240" y="2163"/>
                  <a:pt x="2933" y="1922"/>
                  <a:pt x="2565" y="1875"/>
                </a:cubicBezTo>
                <a:cubicBezTo>
                  <a:pt x="2516" y="1868"/>
                  <a:pt x="2467" y="1865"/>
                  <a:pt x="2417" y="1865"/>
                </a:cubicBezTo>
                <a:cubicBezTo>
                  <a:pt x="2192" y="1865"/>
                  <a:pt x="1958" y="1930"/>
                  <a:pt x="1729" y="2057"/>
                </a:cubicBezTo>
                <a:cubicBezTo>
                  <a:pt x="1476" y="2196"/>
                  <a:pt x="1261" y="2393"/>
                  <a:pt x="1099" y="2631"/>
                </a:cubicBezTo>
                <a:cubicBezTo>
                  <a:pt x="1084" y="2608"/>
                  <a:pt x="1072" y="2584"/>
                  <a:pt x="1058" y="2561"/>
                </a:cubicBezTo>
                <a:cubicBezTo>
                  <a:pt x="825" y="2119"/>
                  <a:pt x="940" y="1486"/>
                  <a:pt x="1317" y="1124"/>
                </a:cubicBezTo>
                <a:cubicBezTo>
                  <a:pt x="1568" y="882"/>
                  <a:pt x="1927" y="752"/>
                  <a:pt x="2291" y="752"/>
                </a:cubicBezTo>
                <a:cubicBezTo>
                  <a:pt x="2473" y="752"/>
                  <a:pt x="2656" y="785"/>
                  <a:pt x="2827" y="853"/>
                </a:cubicBezTo>
                <a:lnTo>
                  <a:pt x="3104" y="152"/>
                </a:lnTo>
                <a:cubicBezTo>
                  <a:pt x="2843" y="50"/>
                  <a:pt x="2568" y="0"/>
                  <a:pt x="22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8"/>
          <p:cNvSpPr/>
          <p:nvPr/>
        </p:nvSpPr>
        <p:spPr>
          <a:xfrm>
            <a:off x="7690556" y="3087165"/>
            <a:ext cx="1780696" cy="1621634"/>
          </a:xfrm>
          <a:custGeom>
            <a:avLst/>
            <a:gdLst/>
            <a:ahLst/>
            <a:cxnLst/>
            <a:rect l="l" t="t" r="r" b="b"/>
            <a:pathLst>
              <a:path w="5855" h="5332" extrusionOk="0">
                <a:moveTo>
                  <a:pt x="2998" y="0"/>
                </a:moveTo>
                <a:cubicBezTo>
                  <a:pt x="2103" y="0"/>
                  <a:pt x="1209" y="423"/>
                  <a:pt x="690" y="1147"/>
                </a:cubicBezTo>
                <a:cubicBezTo>
                  <a:pt x="1" y="2107"/>
                  <a:pt x="42" y="3511"/>
                  <a:pt x="784" y="4412"/>
                </a:cubicBezTo>
                <a:cubicBezTo>
                  <a:pt x="1258" y="4987"/>
                  <a:pt x="1985" y="5331"/>
                  <a:pt x="2707" y="5331"/>
                </a:cubicBezTo>
                <a:cubicBezTo>
                  <a:pt x="2751" y="5331"/>
                  <a:pt x="2798" y="5331"/>
                  <a:pt x="2842" y="5328"/>
                </a:cubicBezTo>
                <a:cubicBezTo>
                  <a:pt x="3649" y="5278"/>
                  <a:pt x="4394" y="4792"/>
                  <a:pt x="4745" y="4089"/>
                </a:cubicBezTo>
                <a:cubicBezTo>
                  <a:pt x="5104" y="3358"/>
                  <a:pt x="5001" y="2425"/>
                  <a:pt x="4485" y="1818"/>
                </a:cubicBezTo>
                <a:cubicBezTo>
                  <a:pt x="4109" y="1372"/>
                  <a:pt x="3538" y="1124"/>
                  <a:pt x="2971" y="1124"/>
                </a:cubicBezTo>
                <a:cubicBezTo>
                  <a:pt x="2726" y="1124"/>
                  <a:pt x="2481" y="1171"/>
                  <a:pt x="2253" y="1268"/>
                </a:cubicBezTo>
                <a:cubicBezTo>
                  <a:pt x="1715" y="1500"/>
                  <a:pt x="1323" y="1995"/>
                  <a:pt x="1255" y="2531"/>
                </a:cubicBezTo>
                <a:cubicBezTo>
                  <a:pt x="1179" y="3155"/>
                  <a:pt x="1564" y="3779"/>
                  <a:pt x="2136" y="3956"/>
                </a:cubicBezTo>
                <a:cubicBezTo>
                  <a:pt x="2239" y="3985"/>
                  <a:pt x="2344" y="3999"/>
                  <a:pt x="2449" y="3999"/>
                </a:cubicBezTo>
                <a:cubicBezTo>
                  <a:pt x="2678" y="3999"/>
                  <a:pt x="2905" y="3932"/>
                  <a:pt x="3099" y="3803"/>
                </a:cubicBezTo>
                <a:cubicBezTo>
                  <a:pt x="3366" y="3635"/>
                  <a:pt x="3543" y="3355"/>
                  <a:pt x="3584" y="3043"/>
                </a:cubicBezTo>
                <a:lnTo>
                  <a:pt x="2836" y="2961"/>
                </a:lnTo>
                <a:cubicBezTo>
                  <a:pt x="2822" y="3049"/>
                  <a:pt x="2766" y="3129"/>
                  <a:pt x="2686" y="3176"/>
                </a:cubicBezTo>
                <a:cubicBezTo>
                  <a:pt x="2617" y="3222"/>
                  <a:pt x="2536" y="3247"/>
                  <a:pt x="2454" y="3247"/>
                </a:cubicBezTo>
                <a:cubicBezTo>
                  <a:pt x="2421" y="3247"/>
                  <a:pt x="2389" y="3243"/>
                  <a:pt x="2356" y="3235"/>
                </a:cubicBezTo>
                <a:cubicBezTo>
                  <a:pt x="2133" y="3167"/>
                  <a:pt x="1971" y="2887"/>
                  <a:pt x="2003" y="2625"/>
                </a:cubicBezTo>
                <a:cubicBezTo>
                  <a:pt x="2035" y="2354"/>
                  <a:pt x="2256" y="2086"/>
                  <a:pt x="2551" y="1963"/>
                </a:cubicBezTo>
                <a:cubicBezTo>
                  <a:pt x="2684" y="1905"/>
                  <a:pt x="2829" y="1878"/>
                  <a:pt x="2976" y="1878"/>
                </a:cubicBezTo>
                <a:cubicBezTo>
                  <a:pt x="3325" y="1878"/>
                  <a:pt x="3683" y="2033"/>
                  <a:pt x="3911" y="2304"/>
                </a:cubicBezTo>
                <a:cubicBezTo>
                  <a:pt x="4238" y="2687"/>
                  <a:pt x="4303" y="3288"/>
                  <a:pt x="4070" y="3756"/>
                </a:cubicBezTo>
                <a:cubicBezTo>
                  <a:pt x="3841" y="4215"/>
                  <a:pt x="3328" y="4545"/>
                  <a:pt x="2795" y="4577"/>
                </a:cubicBezTo>
                <a:cubicBezTo>
                  <a:pt x="2764" y="4579"/>
                  <a:pt x="2733" y="4580"/>
                  <a:pt x="2702" y="4580"/>
                </a:cubicBezTo>
                <a:cubicBezTo>
                  <a:pt x="2202" y="4580"/>
                  <a:pt x="1697" y="4337"/>
                  <a:pt x="1364" y="3935"/>
                </a:cubicBezTo>
                <a:cubicBezTo>
                  <a:pt x="840" y="3299"/>
                  <a:pt x="811" y="2272"/>
                  <a:pt x="1302" y="1586"/>
                </a:cubicBezTo>
                <a:cubicBezTo>
                  <a:pt x="1681" y="1058"/>
                  <a:pt x="2333" y="749"/>
                  <a:pt x="2989" y="749"/>
                </a:cubicBezTo>
                <a:cubicBezTo>
                  <a:pt x="3186" y="749"/>
                  <a:pt x="3383" y="777"/>
                  <a:pt x="3573" y="835"/>
                </a:cubicBezTo>
                <a:cubicBezTo>
                  <a:pt x="4385" y="1082"/>
                  <a:pt x="5018" y="1860"/>
                  <a:pt x="5107" y="2725"/>
                </a:cubicBezTo>
                <a:lnTo>
                  <a:pt x="5855" y="2649"/>
                </a:lnTo>
                <a:cubicBezTo>
                  <a:pt x="5734" y="1491"/>
                  <a:pt x="4886" y="449"/>
                  <a:pt x="3790" y="116"/>
                </a:cubicBezTo>
                <a:cubicBezTo>
                  <a:pt x="3533" y="38"/>
                  <a:pt x="3266" y="0"/>
                  <a:pt x="29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8"/>
          <p:cNvSpPr/>
          <p:nvPr/>
        </p:nvSpPr>
        <p:spPr>
          <a:xfrm>
            <a:off x="7798218" y="4522051"/>
            <a:ext cx="1604907" cy="572681"/>
          </a:xfrm>
          <a:custGeom>
            <a:avLst/>
            <a:gdLst/>
            <a:ahLst/>
            <a:cxnLst/>
            <a:rect l="l" t="t" r="r" b="b"/>
            <a:pathLst>
              <a:path w="5277" h="1883" extrusionOk="0">
                <a:moveTo>
                  <a:pt x="4691" y="1"/>
                </a:moveTo>
                <a:cubicBezTo>
                  <a:pt x="4089" y="744"/>
                  <a:pt x="3207" y="1132"/>
                  <a:pt x="2318" y="1132"/>
                </a:cubicBezTo>
                <a:cubicBezTo>
                  <a:pt x="1667" y="1132"/>
                  <a:pt x="1013" y="925"/>
                  <a:pt x="459" y="498"/>
                </a:cubicBezTo>
                <a:lnTo>
                  <a:pt x="0" y="1093"/>
                </a:lnTo>
                <a:cubicBezTo>
                  <a:pt x="669" y="1605"/>
                  <a:pt x="1487" y="1882"/>
                  <a:pt x="2329" y="1882"/>
                </a:cubicBezTo>
                <a:cubicBezTo>
                  <a:pt x="2477" y="1882"/>
                  <a:pt x="2621" y="1873"/>
                  <a:pt x="2768" y="1856"/>
                </a:cubicBezTo>
                <a:cubicBezTo>
                  <a:pt x="3752" y="1738"/>
                  <a:pt x="4650" y="1240"/>
                  <a:pt x="5277" y="472"/>
                </a:cubicBezTo>
                <a:lnTo>
                  <a:pt x="469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5" name="Google Shape;335;p28"/>
          <p:cNvGrpSpPr/>
          <p:nvPr/>
        </p:nvGrpSpPr>
        <p:grpSpPr>
          <a:xfrm>
            <a:off x="-123072" y="1564984"/>
            <a:ext cx="823287" cy="962883"/>
            <a:chOff x="-5288209" y="450959"/>
            <a:chExt cx="823287" cy="962883"/>
          </a:xfrm>
        </p:grpSpPr>
        <p:sp>
          <p:nvSpPr>
            <p:cNvPr id="336" name="Google Shape;336;p28"/>
            <p:cNvSpPr/>
            <p:nvPr/>
          </p:nvSpPr>
          <p:spPr>
            <a:xfrm>
              <a:off x="-4981038" y="450959"/>
              <a:ext cx="330896" cy="962883"/>
            </a:xfrm>
            <a:custGeom>
              <a:avLst/>
              <a:gdLst/>
              <a:ahLst/>
              <a:cxnLst/>
              <a:rect l="l" t="t" r="r" b="b"/>
              <a:pathLst>
                <a:path w="1088" h="3166" extrusionOk="0">
                  <a:moveTo>
                    <a:pt x="351" y="0"/>
                  </a:moveTo>
                  <a:cubicBezTo>
                    <a:pt x="142" y="1037"/>
                    <a:pt x="24" y="2091"/>
                    <a:pt x="1" y="3148"/>
                  </a:cubicBezTo>
                  <a:lnTo>
                    <a:pt x="752" y="3166"/>
                  </a:lnTo>
                  <a:cubicBezTo>
                    <a:pt x="775" y="2153"/>
                    <a:pt x="887" y="1143"/>
                    <a:pt x="1087" y="148"/>
                  </a:cubicBezTo>
                  <a:lnTo>
                    <a:pt x="3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8"/>
            <p:cNvSpPr/>
            <p:nvPr/>
          </p:nvSpPr>
          <p:spPr>
            <a:xfrm>
              <a:off x="-5288209" y="737450"/>
              <a:ext cx="823287" cy="326334"/>
            </a:xfrm>
            <a:custGeom>
              <a:avLst/>
              <a:gdLst/>
              <a:ahLst/>
              <a:cxnLst/>
              <a:rect l="l" t="t" r="r" b="b"/>
              <a:pathLst>
                <a:path w="2707" h="1073" extrusionOk="0">
                  <a:moveTo>
                    <a:pt x="98" y="1"/>
                  </a:moveTo>
                  <a:lnTo>
                    <a:pt x="1" y="748"/>
                  </a:lnTo>
                  <a:cubicBezTo>
                    <a:pt x="516" y="816"/>
                    <a:pt x="916" y="863"/>
                    <a:pt x="1305" y="910"/>
                  </a:cubicBezTo>
                  <a:cubicBezTo>
                    <a:pt x="1694" y="958"/>
                    <a:pt x="2094" y="1005"/>
                    <a:pt x="2610" y="1072"/>
                  </a:cubicBezTo>
                  <a:lnTo>
                    <a:pt x="2707" y="327"/>
                  </a:lnTo>
                  <a:cubicBezTo>
                    <a:pt x="2189" y="260"/>
                    <a:pt x="1782" y="210"/>
                    <a:pt x="1396" y="163"/>
                  </a:cubicBezTo>
                  <a:cubicBezTo>
                    <a:pt x="1008" y="118"/>
                    <a:pt x="607" y="68"/>
                    <a:pt x="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8" name="Google Shape;338;p28"/>
          <p:cNvSpPr/>
          <p:nvPr/>
        </p:nvSpPr>
        <p:spPr>
          <a:xfrm>
            <a:off x="8656725" y="2065432"/>
            <a:ext cx="277673" cy="277065"/>
          </a:xfrm>
          <a:custGeom>
            <a:avLst/>
            <a:gdLst/>
            <a:ahLst/>
            <a:cxnLst/>
            <a:rect l="l" t="t" r="r" b="b"/>
            <a:pathLst>
              <a:path w="913" h="911" extrusionOk="0">
                <a:moveTo>
                  <a:pt x="456" y="1"/>
                </a:moveTo>
                <a:cubicBezTo>
                  <a:pt x="203" y="1"/>
                  <a:pt x="0" y="204"/>
                  <a:pt x="0" y="454"/>
                </a:cubicBezTo>
                <a:cubicBezTo>
                  <a:pt x="0" y="708"/>
                  <a:pt x="203" y="911"/>
                  <a:pt x="456" y="911"/>
                </a:cubicBezTo>
                <a:cubicBezTo>
                  <a:pt x="710" y="911"/>
                  <a:pt x="913" y="708"/>
                  <a:pt x="913" y="454"/>
                </a:cubicBezTo>
                <a:cubicBezTo>
                  <a:pt x="913" y="204"/>
                  <a:pt x="710" y="1"/>
                  <a:pt x="4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8"/>
          <p:cNvSpPr/>
          <p:nvPr/>
        </p:nvSpPr>
        <p:spPr>
          <a:xfrm>
            <a:off x="8619926" y="2458673"/>
            <a:ext cx="277977" cy="277977"/>
          </a:xfrm>
          <a:custGeom>
            <a:avLst/>
            <a:gdLst/>
            <a:ahLst/>
            <a:cxnLst/>
            <a:rect l="l" t="t" r="r" b="b"/>
            <a:pathLst>
              <a:path w="914" h="914" extrusionOk="0">
                <a:moveTo>
                  <a:pt x="457" y="0"/>
                </a:moveTo>
                <a:cubicBezTo>
                  <a:pt x="206" y="0"/>
                  <a:pt x="0" y="207"/>
                  <a:pt x="0" y="457"/>
                </a:cubicBezTo>
                <a:cubicBezTo>
                  <a:pt x="0" y="710"/>
                  <a:pt x="206" y="913"/>
                  <a:pt x="457" y="913"/>
                </a:cubicBezTo>
                <a:cubicBezTo>
                  <a:pt x="710" y="913"/>
                  <a:pt x="913" y="710"/>
                  <a:pt x="913" y="457"/>
                </a:cubicBezTo>
                <a:cubicBezTo>
                  <a:pt x="913" y="207"/>
                  <a:pt x="710" y="0"/>
                  <a:pt x="4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3">
  <p:cSld name="CUSTOM_9_1_1_1">
    <p:spTree>
      <p:nvGrpSpPr>
        <p:cNvPr id="1" name="Shape 340"/>
        <p:cNvGrpSpPr/>
        <p:nvPr/>
      </p:nvGrpSpPr>
      <p:grpSpPr>
        <a:xfrm>
          <a:off x="0" y="0"/>
          <a:ext cx="0" cy="0"/>
          <a:chOff x="0" y="0"/>
          <a:chExt cx="0" cy="0"/>
        </a:xfrm>
      </p:grpSpPr>
      <p:sp>
        <p:nvSpPr>
          <p:cNvPr id="341" name="Google Shape;341;p29"/>
          <p:cNvSpPr/>
          <p:nvPr/>
        </p:nvSpPr>
        <p:spPr>
          <a:xfrm rot="-2466453">
            <a:off x="7551490" y="3763302"/>
            <a:ext cx="2739026" cy="1513064"/>
          </a:xfrm>
          <a:custGeom>
            <a:avLst/>
            <a:gdLst/>
            <a:ahLst/>
            <a:cxnLst/>
            <a:rect l="l" t="t" r="r" b="b"/>
            <a:pathLst>
              <a:path w="9006" h="4975" extrusionOk="0">
                <a:moveTo>
                  <a:pt x="6868" y="0"/>
                </a:moveTo>
                <a:cubicBezTo>
                  <a:pt x="6629" y="0"/>
                  <a:pt x="6391" y="48"/>
                  <a:pt x="6173" y="149"/>
                </a:cubicBezTo>
                <a:cubicBezTo>
                  <a:pt x="5605" y="411"/>
                  <a:pt x="5263" y="953"/>
                  <a:pt x="5033" y="1394"/>
                </a:cubicBezTo>
                <a:cubicBezTo>
                  <a:pt x="4989" y="1471"/>
                  <a:pt x="4948" y="1553"/>
                  <a:pt x="4910" y="1633"/>
                </a:cubicBezTo>
                <a:cubicBezTo>
                  <a:pt x="4730" y="1977"/>
                  <a:pt x="4565" y="2304"/>
                  <a:pt x="4321" y="2546"/>
                </a:cubicBezTo>
                <a:cubicBezTo>
                  <a:pt x="4149" y="2715"/>
                  <a:pt x="3890" y="2849"/>
                  <a:pt x="3655" y="2849"/>
                </a:cubicBezTo>
                <a:cubicBezTo>
                  <a:pt x="3571" y="2849"/>
                  <a:pt x="3490" y="2832"/>
                  <a:pt x="3417" y="2793"/>
                </a:cubicBezTo>
                <a:cubicBezTo>
                  <a:pt x="3146" y="2652"/>
                  <a:pt x="3019" y="2257"/>
                  <a:pt x="2893" y="1874"/>
                </a:cubicBezTo>
                <a:cubicBezTo>
                  <a:pt x="2731" y="1374"/>
                  <a:pt x="2463" y="776"/>
                  <a:pt x="1862" y="579"/>
                </a:cubicBezTo>
                <a:cubicBezTo>
                  <a:pt x="1753" y="543"/>
                  <a:pt x="1640" y="526"/>
                  <a:pt x="1525" y="526"/>
                </a:cubicBezTo>
                <a:cubicBezTo>
                  <a:pt x="1324" y="526"/>
                  <a:pt x="1119" y="580"/>
                  <a:pt x="925" y="685"/>
                </a:cubicBezTo>
                <a:cubicBezTo>
                  <a:pt x="549" y="894"/>
                  <a:pt x="272" y="1250"/>
                  <a:pt x="160" y="1668"/>
                </a:cubicBezTo>
                <a:cubicBezTo>
                  <a:pt x="1" y="2281"/>
                  <a:pt x="157" y="2884"/>
                  <a:pt x="348" y="3497"/>
                </a:cubicBezTo>
                <a:lnTo>
                  <a:pt x="1067" y="3273"/>
                </a:lnTo>
                <a:cubicBezTo>
                  <a:pt x="902" y="2749"/>
                  <a:pt x="778" y="2281"/>
                  <a:pt x="887" y="1859"/>
                </a:cubicBezTo>
                <a:cubicBezTo>
                  <a:pt x="949" y="1642"/>
                  <a:pt x="1093" y="1456"/>
                  <a:pt x="1288" y="1344"/>
                </a:cubicBezTo>
                <a:cubicBezTo>
                  <a:pt x="1349" y="1310"/>
                  <a:pt x="1432" y="1278"/>
                  <a:pt x="1523" y="1278"/>
                </a:cubicBezTo>
                <a:cubicBezTo>
                  <a:pt x="1559" y="1278"/>
                  <a:pt x="1595" y="1283"/>
                  <a:pt x="1632" y="1294"/>
                </a:cubicBezTo>
                <a:cubicBezTo>
                  <a:pt x="1912" y="1385"/>
                  <a:pt x="2071" y="1777"/>
                  <a:pt x="2180" y="2110"/>
                </a:cubicBezTo>
                <a:cubicBezTo>
                  <a:pt x="2336" y="2584"/>
                  <a:pt x="2530" y="3173"/>
                  <a:pt x="3066" y="3458"/>
                </a:cubicBezTo>
                <a:cubicBezTo>
                  <a:pt x="3256" y="3558"/>
                  <a:pt x="3455" y="3601"/>
                  <a:pt x="3652" y="3601"/>
                </a:cubicBezTo>
                <a:cubicBezTo>
                  <a:pt x="4109" y="3601"/>
                  <a:pt x="4557" y="3371"/>
                  <a:pt x="4851" y="3081"/>
                </a:cubicBezTo>
                <a:cubicBezTo>
                  <a:pt x="5180" y="2755"/>
                  <a:pt x="5384" y="2357"/>
                  <a:pt x="5578" y="1974"/>
                </a:cubicBezTo>
                <a:cubicBezTo>
                  <a:pt x="5619" y="1895"/>
                  <a:pt x="5658" y="1818"/>
                  <a:pt x="5696" y="1745"/>
                </a:cubicBezTo>
                <a:cubicBezTo>
                  <a:pt x="5875" y="1406"/>
                  <a:pt x="6126" y="1000"/>
                  <a:pt x="6491" y="832"/>
                </a:cubicBezTo>
                <a:cubicBezTo>
                  <a:pt x="6610" y="777"/>
                  <a:pt x="6741" y="751"/>
                  <a:pt x="6875" y="751"/>
                </a:cubicBezTo>
                <a:cubicBezTo>
                  <a:pt x="7243" y="751"/>
                  <a:pt x="7635" y="946"/>
                  <a:pt x="7866" y="1276"/>
                </a:cubicBezTo>
                <a:cubicBezTo>
                  <a:pt x="8169" y="1715"/>
                  <a:pt x="8216" y="2348"/>
                  <a:pt x="7993" y="2934"/>
                </a:cubicBezTo>
                <a:cubicBezTo>
                  <a:pt x="7792" y="3450"/>
                  <a:pt x="7395" y="3935"/>
                  <a:pt x="6815" y="4377"/>
                </a:cubicBezTo>
                <a:lnTo>
                  <a:pt x="7268" y="4975"/>
                </a:lnTo>
                <a:cubicBezTo>
                  <a:pt x="7963" y="4451"/>
                  <a:pt x="8443" y="3853"/>
                  <a:pt x="8690" y="3205"/>
                </a:cubicBezTo>
                <a:cubicBezTo>
                  <a:pt x="9006" y="2390"/>
                  <a:pt x="8926" y="1488"/>
                  <a:pt x="8481" y="850"/>
                </a:cubicBezTo>
                <a:cubicBezTo>
                  <a:pt x="8107" y="310"/>
                  <a:pt x="7479" y="0"/>
                  <a:pt x="6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2" name="Google Shape;342;p29"/>
          <p:cNvGrpSpPr/>
          <p:nvPr/>
        </p:nvGrpSpPr>
        <p:grpSpPr>
          <a:xfrm>
            <a:off x="-4409" y="4180609"/>
            <a:ext cx="823287" cy="962883"/>
            <a:chOff x="-5288209" y="450959"/>
            <a:chExt cx="823287" cy="962883"/>
          </a:xfrm>
        </p:grpSpPr>
        <p:sp>
          <p:nvSpPr>
            <p:cNvPr id="343" name="Google Shape;343;p29"/>
            <p:cNvSpPr/>
            <p:nvPr/>
          </p:nvSpPr>
          <p:spPr>
            <a:xfrm>
              <a:off x="-4981038" y="450959"/>
              <a:ext cx="330896" cy="962883"/>
            </a:xfrm>
            <a:custGeom>
              <a:avLst/>
              <a:gdLst/>
              <a:ahLst/>
              <a:cxnLst/>
              <a:rect l="l" t="t" r="r" b="b"/>
              <a:pathLst>
                <a:path w="1088" h="3166" extrusionOk="0">
                  <a:moveTo>
                    <a:pt x="351" y="0"/>
                  </a:moveTo>
                  <a:cubicBezTo>
                    <a:pt x="142" y="1037"/>
                    <a:pt x="24" y="2091"/>
                    <a:pt x="1" y="3148"/>
                  </a:cubicBezTo>
                  <a:lnTo>
                    <a:pt x="752" y="3166"/>
                  </a:lnTo>
                  <a:cubicBezTo>
                    <a:pt x="775" y="2153"/>
                    <a:pt x="887" y="1143"/>
                    <a:pt x="1087" y="148"/>
                  </a:cubicBezTo>
                  <a:lnTo>
                    <a:pt x="3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9"/>
            <p:cNvSpPr/>
            <p:nvPr/>
          </p:nvSpPr>
          <p:spPr>
            <a:xfrm>
              <a:off x="-5288209" y="737450"/>
              <a:ext cx="823287" cy="326334"/>
            </a:xfrm>
            <a:custGeom>
              <a:avLst/>
              <a:gdLst/>
              <a:ahLst/>
              <a:cxnLst/>
              <a:rect l="l" t="t" r="r" b="b"/>
              <a:pathLst>
                <a:path w="2707" h="1073" extrusionOk="0">
                  <a:moveTo>
                    <a:pt x="98" y="1"/>
                  </a:moveTo>
                  <a:lnTo>
                    <a:pt x="1" y="748"/>
                  </a:lnTo>
                  <a:cubicBezTo>
                    <a:pt x="516" y="816"/>
                    <a:pt x="916" y="863"/>
                    <a:pt x="1305" y="910"/>
                  </a:cubicBezTo>
                  <a:cubicBezTo>
                    <a:pt x="1694" y="958"/>
                    <a:pt x="2094" y="1005"/>
                    <a:pt x="2610" y="1072"/>
                  </a:cubicBezTo>
                  <a:lnTo>
                    <a:pt x="2707" y="327"/>
                  </a:lnTo>
                  <a:cubicBezTo>
                    <a:pt x="2189" y="260"/>
                    <a:pt x="1782" y="210"/>
                    <a:pt x="1396" y="163"/>
                  </a:cubicBezTo>
                  <a:cubicBezTo>
                    <a:pt x="1008" y="118"/>
                    <a:pt x="607" y="68"/>
                    <a:pt x="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5" name="Google Shape;345;p29"/>
          <p:cNvSpPr/>
          <p:nvPr/>
        </p:nvSpPr>
        <p:spPr>
          <a:xfrm rot="-7379057">
            <a:off x="109491" y="-569485"/>
            <a:ext cx="889588" cy="2218951"/>
          </a:xfrm>
          <a:custGeom>
            <a:avLst/>
            <a:gdLst/>
            <a:ahLst/>
            <a:cxnLst/>
            <a:rect l="l" t="t" r="r" b="b"/>
            <a:pathLst>
              <a:path w="2925" h="7296" extrusionOk="0">
                <a:moveTo>
                  <a:pt x="2321" y="0"/>
                </a:moveTo>
                <a:cubicBezTo>
                  <a:pt x="1817" y="0"/>
                  <a:pt x="1398" y="95"/>
                  <a:pt x="1049" y="285"/>
                </a:cubicBezTo>
                <a:cubicBezTo>
                  <a:pt x="439" y="617"/>
                  <a:pt x="0" y="1371"/>
                  <a:pt x="312" y="2063"/>
                </a:cubicBezTo>
                <a:cubicBezTo>
                  <a:pt x="486" y="2443"/>
                  <a:pt x="834" y="2685"/>
                  <a:pt x="1143" y="2897"/>
                </a:cubicBezTo>
                <a:cubicBezTo>
                  <a:pt x="1417" y="3088"/>
                  <a:pt x="1676" y="3268"/>
                  <a:pt x="1699" y="3471"/>
                </a:cubicBezTo>
                <a:cubicBezTo>
                  <a:pt x="1717" y="3636"/>
                  <a:pt x="1573" y="3851"/>
                  <a:pt x="1269" y="4107"/>
                </a:cubicBezTo>
                <a:lnTo>
                  <a:pt x="1172" y="4186"/>
                </a:lnTo>
                <a:cubicBezTo>
                  <a:pt x="866" y="4439"/>
                  <a:pt x="518" y="4725"/>
                  <a:pt x="389" y="5164"/>
                </a:cubicBezTo>
                <a:cubicBezTo>
                  <a:pt x="215" y="5756"/>
                  <a:pt x="539" y="6439"/>
                  <a:pt x="1178" y="6825"/>
                </a:cubicBezTo>
                <a:cubicBezTo>
                  <a:pt x="1690" y="7131"/>
                  <a:pt x="2288" y="7219"/>
                  <a:pt x="2812" y="7296"/>
                </a:cubicBezTo>
                <a:lnTo>
                  <a:pt x="2924" y="6551"/>
                </a:lnTo>
                <a:cubicBezTo>
                  <a:pt x="2444" y="6480"/>
                  <a:pt x="1950" y="6409"/>
                  <a:pt x="1567" y="6177"/>
                </a:cubicBezTo>
                <a:cubicBezTo>
                  <a:pt x="1281" y="6006"/>
                  <a:pt x="1025" y="5667"/>
                  <a:pt x="1110" y="5376"/>
                </a:cubicBezTo>
                <a:cubicBezTo>
                  <a:pt x="1175" y="5158"/>
                  <a:pt x="1405" y="4967"/>
                  <a:pt x="1652" y="4763"/>
                </a:cubicBezTo>
                <a:lnTo>
                  <a:pt x="1752" y="4681"/>
                </a:lnTo>
                <a:cubicBezTo>
                  <a:pt x="1941" y="4522"/>
                  <a:pt x="2518" y="4036"/>
                  <a:pt x="2444" y="3382"/>
                </a:cubicBezTo>
                <a:cubicBezTo>
                  <a:pt x="2382" y="2844"/>
                  <a:pt x="1953" y="2543"/>
                  <a:pt x="1570" y="2278"/>
                </a:cubicBezTo>
                <a:cubicBezTo>
                  <a:pt x="1319" y="2107"/>
                  <a:pt x="1084" y="1942"/>
                  <a:pt x="998" y="1751"/>
                </a:cubicBezTo>
                <a:cubicBezTo>
                  <a:pt x="872" y="1471"/>
                  <a:pt x="1107" y="1109"/>
                  <a:pt x="1408" y="947"/>
                </a:cubicBezTo>
                <a:cubicBezTo>
                  <a:pt x="1645" y="818"/>
                  <a:pt x="1947" y="753"/>
                  <a:pt x="2320" y="753"/>
                </a:cubicBezTo>
                <a:cubicBezTo>
                  <a:pt x="2465" y="753"/>
                  <a:pt x="2621" y="763"/>
                  <a:pt x="2789" y="782"/>
                </a:cubicBezTo>
                <a:lnTo>
                  <a:pt x="2877" y="34"/>
                </a:lnTo>
                <a:cubicBezTo>
                  <a:pt x="2681" y="12"/>
                  <a:pt x="2496" y="0"/>
                  <a:pt x="23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9"/>
          <p:cNvSpPr/>
          <p:nvPr/>
        </p:nvSpPr>
        <p:spPr>
          <a:xfrm>
            <a:off x="8295020" y="-186509"/>
            <a:ext cx="1241469" cy="1107042"/>
          </a:xfrm>
          <a:custGeom>
            <a:avLst/>
            <a:gdLst/>
            <a:ahLst/>
            <a:cxnLst/>
            <a:rect l="l" t="t" r="r" b="b"/>
            <a:pathLst>
              <a:path w="4082" h="3640" extrusionOk="0">
                <a:moveTo>
                  <a:pt x="1888" y="887"/>
                </a:moveTo>
                <a:lnTo>
                  <a:pt x="3095" y="1876"/>
                </a:lnTo>
                <a:lnTo>
                  <a:pt x="1072" y="2618"/>
                </a:lnTo>
                <a:lnTo>
                  <a:pt x="1888" y="887"/>
                </a:lnTo>
                <a:close/>
                <a:moveTo>
                  <a:pt x="1994" y="0"/>
                </a:moveTo>
                <a:lnTo>
                  <a:pt x="1414" y="130"/>
                </a:lnTo>
                <a:lnTo>
                  <a:pt x="0" y="3125"/>
                </a:lnTo>
                <a:lnTo>
                  <a:pt x="468" y="3640"/>
                </a:lnTo>
                <a:lnTo>
                  <a:pt x="3972" y="2356"/>
                </a:lnTo>
                <a:lnTo>
                  <a:pt x="4081" y="1711"/>
                </a:lnTo>
                <a:lnTo>
                  <a:pt x="199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9"/>
          <p:cNvSpPr/>
          <p:nvPr/>
        </p:nvSpPr>
        <p:spPr>
          <a:xfrm rot="9724957">
            <a:off x="-352617" y="1891754"/>
            <a:ext cx="930038" cy="2321444"/>
          </a:xfrm>
          <a:custGeom>
            <a:avLst/>
            <a:gdLst/>
            <a:ahLst/>
            <a:cxnLst/>
            <a:rect l="l" t="t" r="r" b="b"/>
            <a:pathLst>
              <a:path w="3058" h="7633" extrusionOk="0">
                <a:moveTo>
                  <a:pt x="1019" y="4143"/>
                </a:moveTo>
                <a:cubicBezTo>
                  <a:pt x="1052" y="4143"/>
                  <a:pt x="1084" y="4146"/>
                  <a:pt x="1117" y="4149"/>
                </a:cubicBezTo>
                <a:cubicBezTo>
                  <a:pt x="1028" y="4217"/>
                  <a:pt x="946" y="4255"/>
                  <a:pt x="872" y="4258"/>
                </a:cubicBezTo>
                <a:cubicBezTo>
                  <a:pt x="837" y="4258"/>
                  <a:pt x="802" y="4243"/>
                  <a:pt x="775" y="4217"/>
                </a:cubicBezTo>
                <a:cubicBezTo>
                  <a:pt x="846" y="4167"/>
                  <a:pt x="931" y="4143"/>
                  <a:pt x="1019" y="4143"/>
                </a:cubicBezTo>
                <a:close/>
                <a:moveTo>
                  <a:pt x="575" y="0"/>
                </a:moveTo>
                <a:lnTo>
                  <a:pt x="366" y="721"/>
                </a:lnTo>
                <a:cubicBezTo>
                  <a:pt x="1552" y="1063"/>
                  <a:pt x="2144" y="2388"/>
                  <a:pt x="1608" y="3501"/>
                </a:cubicBezTo>
                <a:cubicBezTo>
                  <a:pt x="1424" y="3430"/>
                  <a:pt x="1231" y="3392"/>
                  <a:pt x="1033" y="3392"/>
                </a:cubicBezTo>
                <a:cubicBezTo>
                  <a:pt x="1025" y="3392"/>
                  <a:pt x="1018" y="3392"/>
                  <a:pt x="1011" y="3392"/>
                </a:cubicBezTo>
                <a:cubicBezTo>
                  <a:pt x="554" y="3395"/>
                  <a:pt x="48" y="3669"/>
                  <a:pt x="12" y="4170"/>
                </a:cubicBezTo>
                <a:cubicBezTo>
                  <a:pt x="1" y="4382"/>
                  <a:pt x="80" y="4588"/>
                  <a:pt x="230" y="4738"/>
                </a:cubicBezTo>
                <a:cubicBezTo>
                  <a:pt x="402" y="4912"/>
                  <a:pt x="635" y="5009"/>
                  <a:pt x="880" y="5009"/>
                </a:cubicBezTo>
                <a:cubicBezTo>
                  <a:pt x="887" y="5009"/>
                  <a:pt x="894" y="5009"/>
                  <a:pt x="902" y="5009"/>
                </a:cubicBezTo>
                <a:cubicBezTo>
                  <a:pt x="1208" y="4994"/>
                  <a:pt x="1508" y="4844"/>
                  <a:pt x="1788" y="4552"/>
                </a:cubicBezTo>
                <a:cubicBezTo>
                  <a:pt x="1909" y="4705"/>
                  <a:pt x="1988" y="4882"/>
                  <a:pt x="2027" y="5074"/>
                </a:cubicBezTo>
                <a:cubicBezTo>
                  <a:pt x="2088" y="5403"/>
                  <a:pt x="2100" y="5880"/>
                  <a:pt x="1809" y="6260"/>
                </a:cubicBezTo>
                <a:cubicBezTo>
                  <a:pt x="1541" y="6614"/>
                  <a:pt x="1064" y="6823"/>
                  <a:pt x="395" y="6881"/>
                </a:cubicBezTo>
                <a:lnTo>
                  <a:pt x="460" y="7632"/>
                </a:lnTo>
                <a:cubicBezTo>
                  <a:pt x="1352" y="7553"/>
                  <a:pt x="2006" y="7247"/>
                  <a:pt x="2409" y="6717"/>
                </a:cubicBezTo>
                <a:cubicBezTo>
                  <a:pt x="2771" y="6243"/>
                  <a:pt x="2895" y="5627"/>
                  <a:pt x="2766" y="4938"/>
                </a:cubicBezTo>
                <a:cubicBezTo>
                  <a:pt x="2695" y="4552"/>
                  <a:pt x="2512" y="4202"/>
                  <a:pt x="2239" y="3922"/>
                </a:cubicBezTo>
                <a:cubicBezTo>
                  <a:pt x="3057" y="2382"/>
                  <a:pt x="2250" y="480"/>
                  <a:pt x="57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9"/>
          <p:cNvSpPr/>
          <p:nvPr/>
        </p:nvSpPr>
        <p:spPr>
          <a:xfrm>
            <a:off x="8617648" y="1673652"/>
            <a:ext cx="277977" cy="277673"/>
          </a:xfrm>
          <a:custGeom>
            <a:avLst/>
            <a:gdLst/>
            <a:ahLst/>
            <a:cxnLst/>
            <a:rect l="l" t="t" r="r" b="b"/>
            <a:pathLst>
              <a:path w="914" h="913" extrusionOk="0">
                <a:moveTo>
                  <a:pt x="457" y="0"/>
                </a:moveTo>
                <a:cubicBezTo>
                  <a:pt x="204" y="0"/>
                  <a:pt x="1" y="206"/>
                  <a:pt x="1" y="456"/>
                </a:cubicBezTo>
                <a:cubicBezTo>
                  <a:pt x="1" y="710"/>
                  <a:pt x="204" y="913"/>
                  <a:pt x="457" y="913"/>
                </a:cubicBezTo>
                <a:cubicBezTo>
                  <a:pt x="708" y="913"/>
                  <a:pt x="914" y="710"/>
                  <a:pt x="914" y="456"/>
                </a:cubicBezTo>
                <a:cubicBezTo>
                  <a:pt x="914" y="206"/>
                  <a:pt x="708" y="0"/>
                  <a:pt x="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9"/>
          <p:cNvSpPr/>
          <p:nvPr/>
        </p:nvSpPr>
        <p:spPr>
          <a:xfrm>
            <a:off x="8726223" y="1228406"/>
            <a:ext cx="277977" cy="277977"/>
          </a:xfrm>
          <a:custGeom>
            <a:avLst/>
            <a:gdLst/>
            <a:ahLst/>
            <a:cxnLst/>
            <a:rect l="l" t="t" r="r" b="b"/>
            <a:pathLst>
              <a:path w="914" h="914" extrusionOk="0">
                <a:moveTo>
                  <a:pt x="457" y="1"/>
                </a:moveTo>
                <a:cubicBezTo>
                  <a:pt x="203" y="1"/>
                  <a:pt x="0" y="204"/>
                  <a:pt x="0" y="457"/>
                </a:cubicBezTo>
                <a:cubicBezTo>
                  <a:pt x="0" y="707"/>
                  <a:pt x="203" y="913"/>
                  <a:pt x="457" y="913"/>
                </a:cubicBezTo>
                <a:cubicBezTo>
                  <a:pt x="707" y="913"/>
                  <a:pt x="913" y="707"/>
                  <a:pt x="913" y="457"/>
                </a:cubicBezTo>
                <a:cubicBezTo>
                  <a:pt x="913" y="204"/>
                  <a:pt x="707" y="1"/>
                  <a:pt x="4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9"/>
          <p:cNvSpPr/>
          <p:nvPr/>
        </p:nvSpPr>
        <p:spPr>
          <a:xfrm rot="1267248" flipH="1">
            <a:off x="7226609" y="-825413"/>
            <a:ext cx="974747" cy="1540739"/>
          </a:xfrm>
          <a:custGeom>
            <a:avLst/>
            <a:gdLst/>
            <a:ahLst/>
            <a:cxnLst/>
            <a:rect l="l" t="t" r="r" b="b"/>
            <a:pathLst>
              <a:path w="3205" h="5066" extrusionOk="0">
                <a:moveTo>
                  <a:pt x="2149" y="2574"/>
                </a:moveTo>
                <a:cubicBezTo>
                  <a:pt x="2224" y="2574"/>
                  <a:pt x="2295" y="2607"/>
                  <a:pt x="2312" y="2639"/>
                </a:cubicBezTo>
                <a:cubicBezTo>
                  <a:pt x="2342" y="2698"/>
                  <a:pt x="2283" y="2842"/>
                  <a:pt x="2165" y="2943"/>
                </a:cubicBezTo>
                <a:cubicBezTo>
                  <a:pt x="2009" y="3069"/>
                  <a:pt x="1816" y="3136"/>
                  <a:pt x="1620" y="3136"/>
                </a:cubicBezTo>
                <a:cubicBezTo>
                  <a:pt x="1564" y="3136"/>
                  <a:pt x="1508" y="3130"/>
                  <a:pt x="1453" y="3119"/>
                </a:cubicBezTo>
                <a:cubicBezTo>
                  <a:pt x="1526" y="3010"/>
                  <a:pt x="1615" y="2910"/>
                  <a:pt x="1709" y="2819"/>
                </a:cubicBezTo>
                <a:cubicBezTo>
                  <a:pt x="1856" y="2677"/>
                  <a:pt x="1991" y="2595"/>
                  <a:pt x="2109" y="2577"/>
                </a:cubicBezTo>
                <a:cubicBezTo>
                  <a:pt x="2123" y="2575"/>
                  <a:pt x="2136" y="2574"/>
                  <a:pt x="2149" y="2574"/>
                </a:cubicBezTo>
                <a:close/>
                <a:moveTo>
                  <a:pt x="2542" y="1"/>
                </a:moveTo>
                <a:cubicBezTo>
                  <a:pt x="1874" y="98"/>
                  <a:pt x="1249" y="395"/>
                  <a:pt x="755" y="855"/>
                </a:cubicBezTo>
                <a:cubicBezTo>
                  <a:pt x="340" y="1241"/>
                  <a:pt x="95" y="1682"/>
                  <a:pt x="45" y="2133"/>
                </a:cubicBezTo>
                <a:cubicBezTo>
                  <a:pt x="1" y="2595"/>
                  <a:pt x="157" y="3051"/>
                  <a:pt x="472" y="3390"/>
                </a:cubicBezTo>
                <a:cubicBezTo>
                  <a:pt x="278" y="3926"/>
                  <a:pt x="242" y="4509"/>
                  <a:pt x="372" y="5066"/>
                </a:cubicBezTo>
                <a:lnTo>
                  <a:pt x="1099" y="4892"/>
                </a:lnTo>
                <a:cubicBezTo>
                  <a:pt x="1017" y="4536"/>
                  <a:pt x="1023" y="4164"/>
                  <a:pt x="1123" y="3811"/>
                </a:cubicBezTo>
                <a:cubicBezTo>
                  <a:pt x="1282" y="3862"/>
                  <a:pt x="1448" y="3887"/>
                  <a:pt x="1615" y="3887"/>
                </a:cubicBezTo>
                <a:cubicBezTo>
                  <a:pt x="1988" y="3887"/>
                  <a:pt x="2361" y="3761"/>
                  <a:pt x="2648" y="3517"/>
                </a:cubicBezTo>
                <a:cubicBezTo>
                  <a:pt x="2963" y="3249"/>
                  <a:pt x="3205" y="2757"/>
                  <a:pt x="2987" y="2312"/>
                </a:cubicBezTo>
                <a:cubicBezTo>
                  <a:pt x="2840" y="2012"/>
                  <a:pt x="2510" y="1823"/>
                  <a:pt x="2150" y="1823"/>
                </a:cubicBezTo>
                <a:cubicBezTo>
                  <a:pt x="2098" y="1823"/>
                  <a:pt x="2045" y="1827"/>
                  <a:pt x="1991" y="1835"/>
                </a:cubicBezTo>
                <a:cubicBezTo>
                  <a:pt x="1715" y="1880"/>
                  <a:pt x="1453" y="2024"/>
                  <a:pt x="1188" y="2277"/>
                </a:cubicBezTo>
                <a:cubicBezTo>
                  <a:pt x="1070" y="2392"/>
                  <a:pt x="964" y="2516"/>
                  <a:pt x="867" y="2645"/>
                </a:cubicBezTo>
                <a:cubicBezTo>
                  <a:pt x="802" y="2513"/>
                  <a:pt x="778" y="2362"/>
                  <a:pt x="793" y="2215"/>
                </a:cubicBezTo>
                <a:cubicBezTo>
                  <a:pt x="828" y="1874"/>
                  <a:pt x="1070" y="1585"/>
                  <a:pt x="1264" y="1405"/>
                </a:cubicBezTo>
                <a:cubicBezTo>
                  <a:pt x="1650" y="1049"/>
                  <a:pt x="2130" y="819"/>
                  <a:pt x="2648" y="746"/>
                </a:cubicBezTo>
                <a:lnTo>
                  <a:pt x="254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9"/>
          <p:cNvSpPr/>
          <p:nvPr/>
        </p:nvSpPr>
        <p:spPr>
          <a:xfrm rot="411890">
            <a:off x="1024151" y="4697028"/>
            <a:ext cx="817212" cy="833331"/>
          </a:xfrm>
          <a:custGeom>
            <a:avLst/>
            <a:gdLst/>
            <a:ahLst/>
            <a:cxnLst/>
            <a:rect l="l" t="t" r="r" b="b"/>
            <a:pathLst>
              <a:path w="2687" h="2740" extrusionOk="0">
                <a:moveTo>
                  <a:pt x="136" y="1"/>
                </a:moveTo>
                <a:lnTo>
                  <a:pt x="1" y="740"/>
                </a:lnTo>
                <a:cubicBezTo>
                  <a:pt x="976" y="917"/>
                  <a:pt x="1794" y="1759"/>
                  <a:pt x="1944" y="2739"/>
                </a:cubicBezTo>
                <a:lnTo>
                  <a:pt x="2686" y="2627"/>
                </a:lnTo>
                <a:cubicBezTo>
                  <a:pt x="2489" y="1338"/>
                  <a:pt x="1417" y="234"/>
                  <a:pt x="1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9"/>
          <p:cNvSpPr/>
          <p:nvPr/>
        </p:nvSpPr>
        <p:spPr>
          <a:xfrm>
            <a:off x="248273" y="1713081"/>
            <a:ext cx="277977" cy="277977"/>
          </a:xfrm>
          <a:custGeom>
            <a:avLst/>
            <a:gdLst/>
            <a:ahLst/>
            <a:cxnLst/>
            <a:rect l="l" t="t" r="r" b="b"/>
            <a:pathLst>
              <a:path w="914" h="914" extrusionOk="0">
                <a:moveTo>
                  <a:pt x="457" y="1"/>
                </a:moveTo>
                <a:cubicBezTo>
                  <a:pt x="203" y="1"/>
                  <a:pt x="0" y="204"/>
                  <a:pt x="0" y="457"/>
                </a:cubicBezTo>
                <a:cubicBezTo>
                  <a:pt x="0" y="707"/>
                  <a:pt x="203" y="913"/>
                  <a:pt x="457" y="913"/>
                </a:cubicBezTo>
                <a:cubicBezTo>
                  <a:pt x="707" y="913"/>
                  <a:pt x="913" y="707"/>
                  <a:pt x="913" y="457"/>
                </a:cubicBezTo>
                <a:cubicBezTo>
                  <a:pt x="913" y="204"/>
                  <a:pt x="707" y="1"/>
                  <a:pt x="4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9"/>
          <p:cNvSpPr/>
          <p:nvPr/>
        </p:nvSpPr>
        <p:spPr>
          <a:xfrm rot="1103416">
            <a:off x="8522403" y="2207487"/>
            <a:ext cx="1111907" cy="883504"/>
          </a:xfrm>
          <a:custGeom>
            <a:avLst/>
            <a:gdLst/>
            <a:ahLst/>
            <a:cxnLst/>
            <a:rect l="l" t="t" r="r" b="b"/>
            <a:pathLst>
              <a:path w="3656" h="2905" extrusionOk="0">
                <a:moveTo>
                  <a:pt x="2963" y="1"/>
                </a:moveTo>
                <a:cubicBezTo>
                  <a:pt x="2468" y="1184"/>
                  <a:pt x="1279" y="2050"/>
                  <a:pt x="1" y="2153"/>
                </a:cubicBezTo>
                <a:lnTo>
                  <a:pt x="63" y="2904"/>
                </a:lnTo>
                <a:cubicBezTo>
                  <a:pt x="1612" y="2777"/>
                  <a:pt x="3057" y="1726"/>
                  <a:pt x="3655" y="289"/>
                </a:cubicBezTo>
                <a:lnTo>
                  <a:pt x="296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sp>
        <p:nvSpPr>
          <p:cNvPr id="42" name="Google Shape;42;p4"/>
          <p:cNvSpPr txBox="1">
            <a:spLocks noGrp="1"/>
          </p:cNvSpPr>
          <p:nvPr>
            <p:ph type="title"/>
          </p:nvPr>
        </p:nvSpPr>
        <p:spPr>
          <a:xfrm>
            <a:off x="3076825" y="1417150"/>
            <a:ext cx="29685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3000"/>
              <a:buNone/>
              <a:defRPr/>
            </a:lvl1pPr>
            <a:lvl2pPr lvl="1" algn="ctr">
              <a:spcBef>
                <a:spcPts val="0"/>
              </a:spcBef>
              <a:spcAft>
                <a:spcPts val="0"/>
              </a:spcAft>
              <a:buSzPts val="3000"/>
              <a:buNone/>
              <a:defRPr/>
            </a:lvl2pPr>
            <a:lvl3pPr lvl="2" algn="ctr">
              <a:spcBef>
                <a:spcPts val="0"/>
              </a:spcBef>
              <a:spcAft>
                <a:spcPts val="0"/>
              </a:spcAft>
              <a:buSzPts val="3000"/>
              <a:buNone/>
              <a:defRPr/>
            </a:lvl3pPr>
            <a:lvl4pPr lvl="3" algn="ctr">
              <a:spcBef>
                <a:spcPts val="0"/>
              </a:spcBef>
              <a:spcAft>
                <a:spcPts val="0"/>
              </a:spcAft>
              <a:buSzPts val="3000"/>
              <a:buNone/>
              <a:defRPr/>
            </a:lvl4pPr>
            <a:lvl5pPr lvl="4" algn="ctr">
              <a:spcBef>
                <a:spcPts val="0"/>
              </a:spcBef>
              <a:spcAft>
                <a:spcPts val="0"/>
              </a:spcAft>
              <a:buSzPts val="3000"/>
              <a:buNone/>
              <a:defRPr/>
            </a:lvl5pPr>
            <a:lvl6pPr lvl="5" algn="ctr">
              <a:spcBef>
                <a:spcPts val="0"/>
              </a:spcBef>
              <a:spcAft>
                <a:spcPts val="0"/>
              </a:spcAft>
              <a:buSzPts val="3000"/>
              <a:buNone/>
              <a:defRPr/>
            </a:lvl6pPr>
            <a:lvl7pPr lvl="6" algn="ctr">
              <a:spcBef>
                <a:spcPts val="0"/>
              </a:spcBef>
              <a:spcAft>
                <a:spcPts val="0"/>
              </a:spcAft>
              <a:buSzPts val="3000"/>
              <a:buNone/>
              <a:defRPr/>
            </a:lvl7pPr>
            <a:lvl8pPr lvl="7" algn="ctr">
              <a:spcBef>
                <a:spcPts val="0"/>
              </a:spcBef>
              <a:spcAft>
                <a:spcPts val="0"/>
              </a:spcAft>
              <a:buSzPts val="3000"/>
              <a:buNone/>
              <a:defRPr/>
            </a:lvl8pPr>
            <a:lvl9pPr lvl="8" algn="ctr">
              <a:spcBef>
                <a:spcPts val="0"/>
              </a:spcBef>
              <a:spcAft>
                <a:spcPts val="0"/>
              </a:spcAft>
              <a:buSzPts val="3000"/>
              <a:buNone/>
              <a:defRPr/>
            </a:lvl9pPr>
          </a:lstStyle>
          <a:p>
            <a:endParaRPr/>
          </a:p>
        </p:txBody>
      </p:sp>
      <p:sp>
        <p:nvSpPr>
          <p:cNvPr id="43" name="Google Shape;43;p4"/>
          <p:cNvSpPr txBox="1">
            <a:spLocks noGrp="1"/>
          </p:cNvSpPr>
          <p:nvPr>
            <p:ph type="subTitle" idx="1"/>
          </p:nvPr>
        </p:nvSpPr>
        <p:spPr>
          <a:xfrm>
            <a:off x="3098675" y="2316650"/>
            <a:ext cx="2968500" cy="1409700"/>
          </a:xfrm>
          <a:prstGeom prst="rect">
            <a:avLst/>
          </a:prstGeom>
        </p:spPr>
        <p:txBody>
          <a:bodyPr spcFirstLastPara="1" wrap="square" lIns="91425" tIns="91425" rIns="91425" bIns="91425" anchor="t" anchorCtr="0">
            <a:noAutofit/>
          </a:bodyPr>
          <a:lstStyle>
            <a:lvl1pPr lvl="0" algn="ctr">
              <a:spcBef>
                <a:spcPts val="0"/>
              </a:spcBef>
              <a:spcAft>
                <a:spcPts val="0"/>
              </a:spcAft>
              <a:buSzPts val="1600"/>
              <a:buNone/>
              <a:defRPr sz="1600"/>
            </a:lvl1pPr>
            <a:lvl2pPr lvl="1" algn="ctr">
              <a:spcBef>
                <a:spcPts val="1600"/>
              </a:spcBef>
              <a:spcAft>
                <a:spcPts val="0"/>
              </a:spcAft>
              <a:buSzPts val="1600"/>
              <a:buNone/>
              <a:defRPr sz="1600"/>
            </a:lvl2pPr>
            <a:lvl3pPr lvl="2" algn="ctr">
              <a:spcBef>
                <a:spcPts val="1600"/>
              </a:spcBef>
              <a:spcAft>
                <a:spcPts val="0"/>
              </a:spcAft>
              <a:buSzPts val="1600"/>
              <a:buNone/>
              <a:defRPr sz="1600"/>
            </a:lvl3pPr>
            <a:lvl4pPr lvl="3" algn="ctr">
              <a:spcBef>
                <a:spcPts val="1600"/>
              </a:spcBef>
              <a:spcAft>
                <a:spcPts val="0"/>
              </a:spcAft>
              <a:buSzPts val="1600"/>
              <a:buNone/>
              <a:defRPr sz="1600"/>
            </a:lvl4pPr>
            <a:lvl5pPr lvl="4" algn="ctr">
              <a:spcBef>
                <a:spcPts val="1600"/>
              </a:spcBef>
              <a:spcAft>
                <a:spcPts val="0"/>
              </a:spcAft>
              <a:buSzPts val="1600"/>
              <a:buNone/>
              <a:defRPr sz="1600"/>
            </a:lvl5pPr>
            <a:lvl6pPr lvl="5" algn="ctr">
              <a:spcBef>
                <a:spcPts val="1600"/>
              </a:spcBef>
              <a:spcAft>
                <a:spcPts val="0"/>
              </a:spcAft>
              <a:buSzPts val="1600"/>
              <a:buNone/>
              <a:defRPr sz="1600"/>
            </a:lvl6pPr>
            <a:lvl7pPr lvl="6" algn="ctr">
              <a:spcBef>
                <a:spcPts val="1600"/>
              </a:spcBef>
              <a:spcAft>
                <a:spcPts val="0"/>
              </a:spcAft>
              <a:buSzPts val="1600"/>
              <a:buNone/>
              <a:defRPr sz="1600"/>
            </a:lvl7pPr>
            <a:lvl8pPr lvl="7" algn="ctr">
              <a:spcBef>
                <a:spcPts val="1600"/>
              </a:spcBef>
              <a:spcAft>
                <a:spcPts val="0"/>
              </a:spcAft>
              <a:buSzPts val="1600"/>
              <a:buNone/>
              <a:defRPr sz="1600"/>
            </a:lvl8pPr>
            <a:lvl9pPr lvl="8" algn="ctr">
              <a:spcBef>
                <a:spcPts val="1600"/>
              </a:spcBef>
              <a:spcAft>
                <a:spcPts val="1600"/>
              </a:spcAft>
              <a:buSzPts val="1600"/>
              <a:buNone/>
              <a:defRPr sz="1600"/>
            </a:lvl9pPr>
          </a:lstStyle>
          <a:p>
            <a:endParaRPr/>
          </a:p>
        </p:txBody>
      </p:sp>
      <p:sp>
        <p:nvSpPr>
          <p:cNvPr id="44" name="Google Shape;44;p4"/>
          <p:cNvSpPr/>
          <p:nvPr/>
        </p:nvSpPr>
        <p:spPr>
          <a:xfrm>
            <a:off x="981028" y="4587240"/>
            <a:ext cx="277065" cy="276761"/>
          </a:xfrm>
          <a:custGeom>
            <a:avLst/>
            <a:gdLst/>
            <a:ahLst/>
            <a:cxnLst/>
            <a:rect l="l" t="t" r="r" b="b"/>
            <a:pathLst>
              <a:path w="911" h="910" extrusionOk="0">
                <a:moveTo>
                  <a:pt x="454" y="0"/>
                </a:moveTo>
                <a:cubicBezTo>
                  <a:pt x="204" y="0"/>
                  <a:pt x="1" y="203"/>
                  <a:pt x="1" y="453"/>
                </a:cubicBezTo>
                <a:cubicBezTo>
                  <a:pt x="1" y="707"/>
                  <a:pt x="204" y="910"/>
                  <a:pt x="454" y="910"/>
                </a:cubicBezTo>
                <a:cubicBezTo>
                  <a:pt x="708" y="910"/>
                  <a:pt x="911" y="707"/>
                  <a:pt x="911" y="453"/>
                </a:cubicBezTo>
                <a:cubicBezTo>
                  <a:pt x="911" y="203"/>
                  <a:pt x="708" y="0"/>
                  <a:pt x="4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4"/>
          <p:cNvSpPr/>
          <p:nvPr/>
        </p:nvSpPr>
        <p:spPr>
          <a:xfrm>
            <a:off x="7511078" y="4495000"/>
            <a:ext cx="277065" cy="277977"/>
          </a:xfrm>
          <a:custGeom>
            <a:avLst/>
            <a:gdLst/>
            <a:ahLst/>
            <a:cxnLst/>
            <a:rect l="l" t="t" r="r" b="b"/>
            <a:pathLst>
              <a:path w="911" h="914" extrusionOk="0">
                <a:moveTo>
                  <a:pt x="457" y="1"/>
                </a:moveTo>
                <a:cubicBezTo>
                  <a:pt x="204" y="1"/>
                  <a:pt x="1" y="207"/>
                  <a:pt x="1" y="457"/>
                </a:cubicBezTo>
                <a:cubicBezTo>
                  <a:pt x="1" y="710"/>
                  <a:pt x="204" y="914"/>
                  <a:pt x="457" y="914"/>
                </a:cubicBezTo>
                <a:cubicBezTo>
                  <a:pt x="707" y="914"/>
                  <a:pt x="911" y="710"/>
                  <a:pt x="911" y="457"/>
                </a:cubicBezTo>
                <a:cubicBezTo>
                  <a:pt x="911" y="207"/>
                  <a:pt x="707" y="1"/>
                  <a:pt x="4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4"/>
          <p:cNvSpPr/>
          <p:nvPr/>
        </p:nvSpPr>
        <p:spPr>
          <a:xfrm>
            <a:off x="1148210" y="160518"/>
            <a:ext cx="277977" cy="277977"/>
          </a:xfrm>
          <a:custGeom>
            <a:avLst/>
            <a:gdLst/>
            <a:ahLst/>
            <a:cxnLst/>
            <a:rect l="l" t="t" r="r" b="b"/>
            <a:pathLst>
              <a:path w="914" h="914" extrusionOk="0">
                <a:moveTo>
                  <a:pt x="457" y="1"/>
                </a:moveTo>
                <a:cubicBezTo>
                  <a:pt x="203" y="1"/>
                  <a:pt x="0" y="204"/>
                  <a:pt x="0" y="457"/>
                </a:cubicBezTo>
                <a:cubicBezTo>
                  <a:pt x="0" y="707"/>
                  <a:pt x="203" y="913"/>
                  <a:pt x="457" y="913"/>
                </a:cubicBezTo>
                <a:cubicBezTo>
                  <a:pt x="707" y="913"/>
                  <a:pt x="913" y="707"/>
                  <a:pt x="913" y="457"/>
                </a:cubicBezTo>
                <a:cubicBezTo>
                  <a:pt x="913" y="204"/>
                  <a:pt x="707" y="1"/>
                  <a:pt x="4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4"/>
          <p:cNvSpPr/>
          <p:nvPr/>
        </p:nvSpPr>
        <p:spPr>
          <a:xfrm>
            <a:off x="-327757" y="4628659"/>
            <a:ext cx="1085753" cy="922738"/>
          </a:xfrm>
          <a:custGeom>
            <a:avLst/>
            <a:gdLst/>
            <a:ahLst/>
            <a:cxnLst/>
            <a:rect l="l" t="t" r="r" b="b"/>
            <a:pathLst>
              <a:path w="3570" h="3034" extrusionOk="0">
                <a:moveTo>
                  <a:pt x="3269" y="0"/>
                </a:moveTo>
                <a:cubicBezTo>
                  <a:pt x="1977" y="566"/>
                  <a:pt x="852" y="1455"/>
                  <a:pt x="1" y="2583"/>
                </a:cubicBezTo>
                <a:lnTo>
                  <a:pt x="602" y="3033"/>
                </a:lnTo>
                <a:cubicBezTo>
                  <a:pt x="1373" y="2011"/>
                  <a:pt x="2395" y="1202"/>
                  <a:pt x="3570" y="689"/>
                </a:cubicBezTo>
                <a:lnTo>
                  <a:pt x="326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4"/>
          <p:cNvSpPr/>
          <p:nvPr/>
        </p:nvSpPr>
        <p:spPr>
          <a:xfrm rot="2700000">
            <a:off x="-585664" y="3462450"/>
            <a:ext cx="2739028" cy="1513065"/>
          </a:xfrm>
          <a:custGeom>
            <a:avLst/>
            <a:gdLst/>
            <a:ahLst/>
            <a:cxnLst/>
            <a:rect l="l" t="t" r="r" b="b"/>
            <a:pathLst>
              <a:path w="9006" h="4975" extrusionOk="0">
                <a:moveTo>
                  <a:pt x="6868" y="0"/>
                </a:moveTo>
                <a:cubicBezTo>
                  <a:pt x="6629" y="0"/>
                  <a:pt x="6391" y="48"/>
                  <a:pt x="6173" y="149"/>
                </a:cubicBezTo>
                <a:cubicBezTo>
                  <a:pt x="5605" y="411"/>
                  <a:pt x="5263" y="953"/>
                  <a:pt x="5033" y="1394"/>
                </a:cubicBezTo>
                <a:cubicBezTo>
                  <a:pt x="4989" y="1471"/>
                  <a:pt x="4948" y="1553"/>
                  <a:pt x="4910" y="1633"/>
                </a:cubicBezTo>
                <a:cubicBezTo>
                  <a:pt x="4730" y="1977"/>
                  <a:pt x="4565" y="2304"/>
                  <a:pt x="4321" y="2546"/>
                </a:cubicBezTo>
                <a:cubicBezTo>
                  <a:pt x="4149" y="2715"/>
                  <a:pt x="3890" y="2849"/>
                  <a:pt x="3655" y="2849"/>
                </a:cubicBezTo>
                <a:cubicBezTo>
                  <a:pt x="3571" y="2849"/>
                  <a:pt x="3490" y="2832"/>
                  <a:pt x="3417" y="2793"/>
                </a:cubicBezTo>
                <a:cubicBezTo>
                  <a:pt x="3146" y="2652"/>
                  <a:pt x="3019" y="2257"/>
                  <a:pt x="2893" y="1874"/>
                </a:cubicBezTo>
                <a:cubicBezTo>
                  <a:pt x="2731" y="1374"/>
                  <a:pt x="2463" y="776"/>
                  <a:pt x="1862" y="579"/>
                </a:cubicBezTo>
                <a:cubicBezTo>
                  <a:pt x="1753" y="543"/>
                  <a:pt x="1640" y="526"/>
                  <a:pt x="1525" y="526"/>
                </a:cubicBezTo>
                <a:cubicBezTo>
                  <a:pt x="1324" y="526"/>
                  <a:pt x="1119" y="580"/>
                  <a:pt x="925" y="685"/>
                </a:cubicBezTo>
                <a:cubicBezTo>
                  <a:pt x="549" y="894"/>
                  <a:pt x="272" y="1250"/>
                  <a:pt x="160" y="1668"/>
                </a:cubicBezTo>
                <a:cubicBezTo>
                  <a:pt x="1" y="2281"/>
                  <a:pt x="157" y="2884"/>
                  <a:pt x="348" y="3497"/>
                </a:cubicBezTo>
                <a:lnTo>
                  <a:pt x="1067" y="3273"/>
                </a:lnTo>
                <a:cubicBezTo>
                  <a:pt x="902" y="2749"/>
                  <a:pt x="778" y="2281"/>
                  <a:pt x="887" y="1859"/>
                </a:cubicBezTo>
                <a:cubicBezTo>
                  <a:pt x="949" y="1642"/>
                  <a:pt x="1093" y="1456"/>
                  <a:pt x="1288" y="1344"/>
                </a:cubicBezTo>
                <a:cubicBezTo>
                  <a:pt x="1349" y="1310"/>
                  <a:pt x="1432" y="1278"/>
                  <a:pt x="1523" y="1278"/>
                </a:cubicBezTo>
                <a:cubicBezTo>
                  <a:pt x="1559" y="1278"/>
                  <a:pt x="1595" y="1283"/>
                  <a:pt x="1632" y="1294"/>
                </a:cubicBezTo>
                <a:cubicBezTo>
                  <a:pt x="1912" y="1385"/>
                  <a:pt x="2071" y="1777"/>
                  <a:pt x="2180" y="2110"/>
                </a:cubicBezTo>
                <a:cubicBezTo>
                  <a:pt x="2336" y="2584"/>
                  <a:pt x="2530" y="3173"/>
                  <a:pt x="3066" y="3458"/>
                </a:cubicBezTo>
                <a:cubicBezTo>
                  <a:pt x="3256" y="3558"/>
                  <a:pt x="3455" y="3601"/>
                  <a:pt x="3652" y="3601"/>
                </a:cubicBezTo>
                <a:cubicBezTo>
                  <a:pt x="4109" y="3601"/>
                  <a:pt x="4557" y="3371"/>
                  <a:pt x="4851" y="3081"/>
                </a:cubicBezTo>
                <a:cubicBezTo>
                  <a:pt x="5180" y="2755"/>
                  <a:pt x="5384" y="2357"/>
                  <a:pt x="5578" y="1974"/>
                </a:cubicBezTo>
                <a:cubicBezTo>
                  <a:pt x="5619" y="1895"/>
                  <a:pt x="5658" y="1818"/>
                  <a:pt x="5696" y="1745"/>
                </a:cubicBezTo>
                <a:cubicBezTo>
                  <a:pt x="5875" y="1406"/>
                  <a:pt x="6126" y="1000"/>
                  <a:pt x="6491" y="832"/>
                </a:cubicBezTo>
                <a:cubicBezTo>
                  <a:pt x="6610" y="777"/>
                  <a:pt x="6741" y="751"/>
                  <a:pt x="6875" y="751"/>
                </a:cubicBezTo>
                <a:cubicBezTo>
                  <a:pt x="7243" y="751"/>
                  <a:pt x="7635" y="946"/>
                  <a:pt x="7866" y="1276"/>
                </a:cubicBezTo>
                <a:cubicBezTo>
                  <a:pt x="8169" y="1715"/>
                  <a:pt x="8216" y="2348"/>
                  <a:pt x="7993" y="2934"/>
                </a:cubicBezTo>
                <a:cubicBezTo>
                  <a:pt x="7792" y="3450"/>
                  <a:pt x="7395" y="3935"/>
                  <a:pt x="6815" y="4377"/>
                </a:cubicBezTo>
                <a:lnTo>
                  <a:pt x="7268" y="4975"/>
                </a:lnTo>
                <a:cubicBezTo>
                  <a:pt x="7963" y="4451"/>
                  <a:pt x="8443" y="3853"/>
                  <a:pt x="8690" y="3205"/>
                </a:cubicBezTo>
                <a:cubicBezTo>
                  <a:pt x="9006" y="2390"/>
                  <a:pt x="8926" y="1488"/>
                  <a:pt x="8481" y="850"/>
                </a:cubicBezTo>
                <a:cubicBezTo>
                  <a:pt x="8107" y="310"/>
                  <a:pt x="7479" y="0"/>
                  <a:pt x="6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4"/>
          <p:cNvSpPr/>
          <p:nvPr/>
        </p:nvSpPr>
        <p:spPr>
          <a:xfrm>
            <a:off x="-327754" y="-222531"/>
            <a:ext cx="1475955" cy="1599737"/>
          </a:xfrm>
          <a:custGeom>
            <a:avLst/>
            <a:gdLst/>
            <a:ahLst/>
            <a:cxnLst/>
            <a:rect l="l" t="t" r="r" b="b"/>
            <a:pathLst>
              <a:path w="4853" h="5260" extrusionOk="0">
                <a:moveTo>
                  <a:pt x="2845" y="2709"/>
                </a:moveTo>
                <a:cubicBezTo>
                  <a:pt x="3148" y="2783"/>
                  <a:pt x="3425" y="2936"/>
                  <a:pt x="3654" y="3148"/>
                </a:cubicBezTo>
                <a:cubicBezTo>
                  <a:pt x="3861" y="3345"/>
                  <a:pt x="3996" y="3572"/>
                  <a:pt x="4034" y="3796"/>
                </a:cubicBezTo>
                <a:cubicBezTo>
                  <a:pt x="4073" y="4023"/>
                  <a:pt x="4005" y="4249"/>
                  <a:pt x="3866" y="4379"/>
                </a:cubicBezTo>
                <a:cubicBezTo>
                  <a:pt x="3772" y="4466"/>
                  <a:pt x="3638" y="4510"/>
                  <a:pt x="3497" y="4510"/>
                </a:cubicBezTo>
                <a:cubicBezTo>
                  <a:pt x="3362" y="4510"/>
                  <a:pt x="3219" y="4469"/>
                  <a:pt x="3101" y="4385"/>
                </a:cubicBezTo>
                <a:cubicBezTo>
                  <a:pt x="2856" y="4217"/>
                  <a:pt x="2697" y="3887"/>
                  <a:pt x="2683" y="3531"/>
                </a:cubicBezTo>
                <a:cubicBezTo>
                  <a:pt x="2674" y="3278"/>
                  <a:pt x="2727" y="3004"/>
                  <a:pt x="2845" y="2709"/>
                </a:cubicBezTo>
                <a:close/>
                <a:moveTo>
                  <a:pt x="4296" y="0"/>
                </a:moveTo>
                <a:cubicBezTo>
                  <a:pt x="3504" y="451"/>
                  <a:pt x="2851" y="1108"/>
                  <a:pt x="2403" y="1900"/>
                </a:cubicBezTo>
                <a:cubicBezTo>
                  <a:pt x="1322" y="1900"/>
                  <a:pt x="359" y="2580"/>
                  <a:pt x="0" y="3599"/>
                </a:cubicBezTo>
                <a:lnTo>
                  <a:pt x="710" y="3852"/>
                </a:lnTo>
                <a:cubicBezTo>
                  <a:pt x="919" y="3278"/>
                  <a:pt x="1399" y="2848"/>
                  <a:pt x="1991" y="2698"/>
                </a:cubicBezTo>
                <a:cubicBezTo>
                  <a:pt x="2014" y="2692"/>
                  <a:pt x="2035" y="2689"/>
                  <a:pt x="2058" y="2683"/>
                </a:cubicBezTo>
                <a:lnTo>
                  <a:pt x="2058" y="2683"/>
                </a:lnTo>
                <a:cubicBezTo>
                  <a:pt x="1967" y="2966"/>
                  <a:pt x="1926" y="3260"/>
                  <a:pt x="1935" y="3554"/>
                </a:cubicBezTo>
                <a:cubicBezTo>
                  <a:pt x="1955" y="4155"/>
                  <a:pt x="2229" y="4697"/>
                  <a:pt x="2671" y="5000"/>
                </a:cubicBezTo>
                <a:cubicBezTo>
                  <a:pt x="2912" y="5168"/>
                  <a:pt x="3201" y="5259"/>
                  <a:pt x="3495" y="5259"/>
                </a:cubicBezTo>
                <a:cubicBezTo>
                  <a:pt x="3499" y="5259"/>
                  <a:pt x="3503" y="5259"/>
                  <a:pt x="3507" y="5259"/>
                </a:cubicBezTo>
                <a:cubicBezTo>
                  <a:pt x="3824" y="5259"/>
                  <a:pt x="4134" y="5145"/>
                  <a:pt x="4370" y="4932"/>
                </a:cubicBezTo>
                <a:cubicBezTo>
                  <a:pt x="4700" y="4629"/>
                  <a:pt x="4853" y="4146"/>
                  <a:pt x="4770" y="3669"/>
                </a:cubicBezTo>
                <a:cubicBezTo>
                  <a:pt x="4706" y="3284"/>
                  <a:pt x="4497" y="2915"/>
                  <a:pt x="4170" y="2600"/>
                </a:cubicBezTo>
                <a:cubicBezTo>
                  <a:pt x="3893" y="2341"/>
                  <a:pt x="3563" y="2144"/>
                  <a:pt x="3201" y="2029"/>
                </a:cubicBezTo>
                <a:cubicBezTo>
                  <a:pt x="3572" y="1461"/>
                  <a:pt x="4073" y="990"/>
                  <a:pt x="4664" y="657"/>
                </a:cubicBezTo>
                <a:lnTo>
                  <a:pt x="42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a:off x="8067980" y="-172191"/>
            <a:ext cx="1076021" cy="1739030"/>
          </a:xfrm>
          <a:custGeom>
            <a:avLst/>
            <a:gdLst/>
            <a:ahLst/>
            <a:cxnLst/>
            <a:rect l="l" t="t" r="r" b="b"/>
            <a:pathLst>
              <a:path w="3538" h="5718" extrusionOk="0">
                <a:moveTo>
                  <a:pt x="2415" y="2616"/>
                </a:moveTo>
                <a:cubicBezTo>
                  <a:pt x="2432" y="2616"/>
                  <a:pt x="2448" y="2617"/>
                  <a:pt x="2465" y="2620"/>
                </a:cubicBezTo>
                <a:cubicBezTo>
                  <a:pt x="2545" y="2628"/>
                  <a:pt x="2621" y="2678"/>
                  <a:pt x="2639" y="2728"/>
                </a:cubicBezTo>
                <a:cubicBezTo>
                  <a:pt x="2671" y="2829"/>
                  <a:pt x="2518" y="3002"/>
                  <a:pt x="2339" y="3070"/>
                </a:cubicBezTo>
                <a:cubicBezTo>
                  <a:pt x="2233" y="3108"/>
                  <a:pt x="2124" y="3126"/>
                  <a:pt x="2014" y="3126"/>
                </a:cubicBezTo>
                <a:cubicBezTo>
                  <a:pt x="1909" y="3126"/>
                  <a:pt x="1803" y="3109"/>
                  <a:pt x="1703" y="3076"/>
                </a:cubicBezTo>
                <a:cubicBezTo>
                  <a:pt x="1803" y="2926"/>
                  <a:pt x="1935" y="2802"/>
                  <a:pt x="2091" y="2714"/>
                </a:cubicBezTo>
                <a:cubicBezTo>
                  <a:pt x="2176" y="2667"/>
                  <a:pt x="2296" y="2616"/>
                  <a:pt x="2415" y="2616"/>
                </a:cubicBezTo>
                <a:close/>
                <a:moveTo>
                  <a:pt x="2294" y="0"/>
                </a:moveTo>
                <a:cubicBezTo>
                  <a:pt x="1739" y="0"/>
                  <a:pt x="1192" y="203"/>
                  <a:pt x="796" y="582"/>
                </a:cubicBezTo>
                <a:cubicBezTo>
                  <a:pt x="168" y="1183"/>
                  <a:pt x="1" y="2163"/>
                  <a:pt x="395" y="2911"/>
                </a:cubicBezTo>
                <a:cubicBezTo>
                  <a:pt x="489" y="3094"/>
                  <a:pt x="619" y="3256"/>
                  <a:pt x="772" y="3394"/>
                </a:cubicBezTo>
                <a:cubicBezTo>
                  <a:pt x="687" y="3783"/>
                  <a:pt x="725" y="4192"/>
                  <a:pt x="881" y="4557"/>
                </a:cubicBezTo>
                <a:cubicBezTo>
                  <a:pt x="1193" y="5264"/>
                  <a:pt x="1956" y="5717"/>
                  <a:pt x="2716" y="5717"/>
                </a:cubicBezTo>
                <a:cubicBezTo>
                  <a:pt x="2916" y="5717"/>
                  <a:pt x="3113" y="5685"/>
                  <a:pt x="3301" y="5623"/>
                </a:cubicBezTo>
                <a:lnTo>
                  <a:pt x="3060" y="4910"/>
                </a:lnTo>
                <a:cubicBezTo>
                  <a:pt x="2948" y="4948"/>
                  <a:pt x="2830" y="4966"/>
                  <a:pt x="2712" y="4966"/>
                </a:cubicBezTo>
                <a:cubicBezTo>
                  <a:pt x="2241" y="4966"/>
                  <a:pt x="1758" y="4685"/>
                  <a:pt x="1570" y="4257"/>
                </a:cubicBezTo>
                <a:cubicBezTo>
                  <a:pt x="1505" y="4109"/>
                  <a:pt x="1476" y="3953"/>
                  <a:pt x="1479" y="3794"/>
                </a:cubicBezTo>
                <a:lnTo>
                  <a:pt x="1479" y="3794"/>
                </a:lnTo>
                <a:cubicBezTo>
                  <a:pt x="1652" y="3852"/>
                  <a:pt x="1832" y="3880"/>
                  <a:pt x="2012" y="3880"/>
                </a:cubicBezTo>
                <a:cubicBezTo>
                  <a:pt x="2212" y="3880"/>
                  <a:pt x="2413" y="3845"/>
                  <a:pt x="2604" y="3777"/>
                </a:cubicBezTo>
                <a:cubicBezTo>
                  <a:pt x="3110" y="3585"/>
                  <a:pt x="3537" y="3041"/>
                  <a:pt x="3349" y="2487"/>
                </a:cubicBezTo>
                <a:cubicBezTo>
                  <a:pt x="3240" y="2163"/>
                  <a:pt x="2933" y="1922"/>
                  <a:pt x="2565" y="1875"/>
                </a:cubicBezTo>
                <a:cubicBezTo>
                  <a:pt x="2516" y="1868"/>
                  <a:pt x="2467" y="1865"/>
                  <a:pt x="2417" y="1865"/>
                </a:cubicBezTo>
                <a:cubicBezTo>
                  <a:pt x="2192" y="1865"/>
                  <a:pt x="1958" y="1930"/>
                  <a:pt x="1729" y="2057"/>
                </a:cubicBezTo>
                <a:cubicBezTo>
                  <a:pt x="1476" y="2196"/>
                  <a:pt x="1261" y="2393"/>
                  <a:pt x="1099" y="2631"/>
                </a:cubicBezTo>
                <a:cubicBezTo>
                  <a:pt x="1084" y="2608"/>
                  <a:pt x="1072" y="2584"/>
                  <a:pt x="1058" y="2561"/>
                </a:cubicBezTo>
                <a:cubicBezTo>
                  <a:pt x="825" y="2119"/>
                  <a:pt x="940" y="1486"/>
                  <a:pt x="1317" y="1124"/>
                </a:cubicBezTo>
                <a:cubicBezTo>
                  <a:pt x="1568" y="882"/>
                  <a:pt x="1927" y="752"/>
                  <a:pt x="2291" y="752"/>
                </a:cubicBezTo>
                <a:cubicBezTo>
                  <a:pt x="2473" y="752"/>
                  <a:pt x="2656" y="785"/>
                  <a:pt x="2827" y="853"/>
                </a:cubicBezTo>
                <a:lnTo>
                  <a:pt x="3104" y="152"/>
                </a:lnTo>
                <a:cubicBezTo>
                  <a:pt x="2843" y="50"/>
                  <a:pt x="2568" y="0"/>
                  <a:pt x="22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7690556" y="3087165"/>
            <a:ext cx="1780696" cy="1621634"/>
          </a:xfrm>
          <a:custGeom>
            <a:avLst/>
            <a:gdLst/>
            <a:ahLst/>
            <a:cxnLst/>
            <a:rect l="l" t="t" r="r" b="b"/>
            <a:pathLst>
              <a:path w="5855" h="5332" extrusionOk="0">
                <a:moveTo>
                  <a:pt x="2998" y="0"/>
                </a:moveTo>
                <a:cubicBezTo>
                  <a:pt x="2103" y="0"/>
                  <a:pt x="1209" y="423"/>
                  <a:pt x="690" y="1147"/>
                </a:cubicBezTo>
                <a:cubicBezTo>
                  <a:pt x="1" y="2107"/>
                  <a:pt x="42" y="3511"/>
                  <a:pt x="784" y="4412"/>
                </a:cubicBezTo>
                <a:cubicBezTo>
                  <a:pt x="1258" y="4987"/>
                  <a:pt x="1985" y="5331"/>
                  <a:pt x="2707" y="5331"/>
                </a:cubicBezTo>
                <a:cubicBezTo>
                  <a:pt x="2751" y="5331"/>
                  <a:pt x="2798" y="5331"/>
                  <a:pt x="2842" y="5328"/>
                </a:cubicBezTo>
                <a:cubicBezTo>
                  <a:pt x="3649" y="5278"/>
                  <a:pt x="4394" y="4792"/>
                  <a:pt x="4745" y="4089"/>
                </a:cubicBezTo>
                <a:cubicBezTo>
                  <a:pt x="5104" y="3358"/>
                  <a:pt x="5001" y="2425"/>
                  <a:pt x="4485" y="1818"/>
                </a:cubicBezTo>
                <a:cubicBezTo>
                  <a:pt x="4109" y="1372"/>
                  <a:pt x="3538" y="1124"/>
                  <a:pt x="2971" y="1124"/>
                </a:cubicBezTo>
                <a:cubicBezTo>
                  <a:pt x="2726" y="1124"/>
                  <a:pt x="2481" y="1171"/>
                  <a:pt x="2253" y="1268"/>
                </a:cubicBezTo>
                <a:cubicBezTo>
                  <a:pt x="1715" y="1500"/>
                  <a:pt x="1323" y="1995"/>
                  <a:pt x="1255" y="2531"/>
                </a:cubicBezTo>
                <a:cubicBezTo>
                  <a:pt x="1179" y="3155"/>
                  <a:pt x="1564" y="3779"/>
                  <a:pt x="2136" y="3956"/>
                </a:cubicBezTo>
                <a:cubicBezTo>
                  <a:pt x="2239" y="3985"/>
                  <a:pt x="2344" y="3999"/>
                  <a:pt x="2449" y="3999"/>
                </a:cubicBezTo>
                <a:cubicBezTo>
                  <a:pt x="2678" y="3999"/>
                  <a:pt x="2905" y="3932"/>
                  <a:pt x="3099" y="3803"/>
                </a:cubicBezTo>
                <a:cubicBezTo>
                  <a:pt x="3366" y="3635"/>
                  <a:pt x="3543" y="3355"/>
                  <a:pt x="3584" y="3043"/>
                </a:cubicBezTo>
                <a:lnTo>
                  <a:pt x="2836" y="2961"/>
                </a:lnTo>
                <a:cubicBezTo>
                  <a:pt x="2822" y="3049"/>
                  <a:pt x="2766" y="3129"/>
                  <a:pt x="2686" y="3176"/>
                </a:cubicBezTo>
                <a:cubicBezTo>
                  <a:pt x="2617" y="3222"/>
                  <a:pt x="2536" y="3247"/>
                  <a:pt x="2454" y="3247"/>
                </a:cubicBezTo>
                <a:cubicBezTo>
                  <a:pt x="2421" y="3247"/>
                  <a:pt x="2389" y="3243"/>
                  <a:pt x="2356" y="3235"/>
                </a:cubicBezTo>
                <a:cubicBezTo>
                  <a:pt x="2133" y="3167"/>
                  <a:pt x="1971" y="2887"/>
                  <a:pt x="2003" y="2625"/>
                </a:cubicBezTo>
                <a:cubicBezTo>
                  <a:pt x="2035" y="2354"/>
                  <a:pt x="2256" y="2086"/>
                  <a:pt x="2551" y="1963"/>
                </a:cubicBezTo>
                <a:cubicBezTo>
                  <a:pt x="2684" y="1905"/>
                  <a:pt x="2829" y="1878"/>
                  <a:pt x="2976" y="1878"/>
                </a:cubicBezTo>
                <a:cubicBezTo>
                  <a:pt x="3325" y="1878"/>
                  <a:pt x="3683" y="2033"/>
                  <a:pt x="3911" y="2304"/>
                </a:cubicBezTo>
                <a:cubicBezTo>
                  <a:pt x="4238" y="2687"/>
                  <a:pt x="4303" y="3288"/>
                  <a:pt x="4070" y="3756"/>
                </a:cubicBezTo>
                <a:cubicBezTo>
                  <a:pt x="3841" y="4215"/>
                  <a:pt x="3328" y="4545"/>
                  <a:pt x="2795" y="4577"/>
                </a:cubicBezTo>
                <a:cubicBezTo>
                  <a:pt x="2764" y="4579"/>
                  <a:pt x="2733" y="4580"/>
                  <a:pt x="2702" y="4580"/>
                </a:cubicBezTo>
                <a:cubicBezTo>
                  <a:pt x="2202" y="4580"/>
                  <a:pt x="1697" y="4337"/>
                  <a:pt x="1364" y="3935"/>
                </a:cubicBezTo>
                <a:cubicBezTo>
                  <a:pt x="840" y="3299"/>
                  <a:pt x="811" y="2272"/>
                  <a:pt x="1302" y="1586"/>
                </a:cubicBezTo>
                <a:cubicBezTo>
                  <a:pt x="1681" y="1058"/>
                  <a:pt x="2333" y="749"/>
                  <a:pt x="2989" y="749"/>
                </a:cubicBezTo>
                <a:cubicBezTo>
                  <a:pt x="3186" y="749"/>
                  <a:pt x="3383" y="777"/>
                  <a:pt x="3573" y="835"/>
                </a:cubicBezTo>
                <a:cubicBezTo>
                  <a:pt x="4385" y="1082"/>
                  <a:pt x="5018" y="1860"/>
                  <a:pt x="5107" y="2725"/>
                </a:cubicBezTo>
                <a:lnTo>
                  <a:pt x="5855" y="2649"/>
                </a:lnTo>
                <a:cubicBezTo>
                  <a:pt x="5734" y="1491"/>
                  <a:pt x="4886" y="449"/>
                  <a:pt x="3790" y="116"/>
                </a:cubicBezTo>
                <a:cubicBezTo>
                  <a:pt x="3533" y="38"/>
                  <a:pt x="3266" y="0"/>
                  <a:pt x="29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7798218" y="4522051"/>
            <a:ext cx="1604907" cy="572681"/>
          </a:xfrm>
          <a:custGeom>
            <a:avLst/>
            <a:gdLst/>
            <a:ahLst/>
            <a:cxnLst/>
            <a:rect l="l" t="t" r="r" b="b"/>
            <a:pathLst>
              <a:path w="5277" h="1883" extrusionOk="0">
                <a:moveTo>
                  <a:pt x="4691" y="1"/>
                </a:moveTo>
                <a:cubicBezTo>
                  <a:pt x="4089" y="744"/>
                  <a:pt x="3207" y="1132"/>
                  <a:pt x="2318" y="1132"/>
                </a:cubicBezTo>
                <a:cubicBezTo>
                  <a:pt x="1667" y="1132"/>
                  <a:pt x="1013" y="925"/>
                  <a:pt x="459" y="498"/>
                </a:cubicBezTo>
                <a:lnTo>
                  <a:pt x="0" y="1093"/>
                </a:lnTo>
                <a:cubicBezTo>
                  <a:pt x="669" y="1605"/>
                  <a:pt x="1487" y="1882"/>
                  <a:pt x="2329" y="1882"/>
                </a:cubicBezTo>
                <a:cubicBezTo>
                  <a:pt x="2477" y="1882"/>
                  <a:pt x="2621" y="1873"/>
                  <a:pt x="2768" y="1856"/>
                </a:cubicBezTo>
                <a:cubicBezTo>
                  <a:pt x="3752" y="1738"/>
                  <a:pt x="4650" y="1240"/>
                  <a:pt x="5277" y="472"/>
                </a:cubicBezTo>
                <a:lnTo>
                  <a:pt x="469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 name="Google Shape;53;p4"/>
          <p:cNvGrpSpPr/>
          <p:nvPr/>
        </p:nvGrpSpPr>
        <p:grpSpPr>
          <a:xfrm>
            <a:off x="-123072" y="1564984"/>
            <a:ext cx="823287" cy="962883"/>
            <a:chOff x="-5288209" y="450959"/>
            <a:chExt cx="823287" cy="962883"/>
          </a:xfrm>
        </p:grpSpPr>
        <p:sp>
          <p:nvSpPr>
            <p:cNvPr id="54" name="Google Shape;54;p4"/>
            <p:cNvSpPr/>
            <p:nvPr/>
          </p:nvSpPr>
          <p:spPr>
            <a:xfrm>
              <a:off x="-4981038" y="450959"/>
              <a:ext cx="330896" cy="962883"/>
            </a:xfrm>
            <a:custGeom>
              <a:avLst/>
              <a:gdLst/>
              <a:ahLst/>
              <a:cxnLst/>
              <a:rect l="l" t="t" r="r" b="b"/>
              <a:pathLst>
                <a:path w="1088" h="3166" extrusionOk="0">
                  <a:moveTo>
                    <a:pt x="351" y="0"/>
                  </a:moveTo>
                  <a:cubicBezTo>
                    <a:pt x="142" y="1037"/>
                    <a:pt x="24" y="2091"/>
                    <a:pt x="1" y="3148"/>
                  </a:cubicBezTo>
                  <a:lnTo>
                    <a:pt x="752" y="3166"/>
                  </a:lnTo>
                  <a:cubicBezTo>
                    <a:pt x="775" y="2153"/>
                    <a:pt x="887" y="1143"/>
                    <a:pt x="1087" y="148"/>
                  </a:cubicBezTo>
                  <a:lnTo>
                    <a:pt x="3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4"/>
            <p:cNvSpPr/>
            <p:nvPr/>
          </p:nvSpPr>
          <p:spPr>
            <a:xfrm>
              <a:off x="-5288209" y="737450"/>
              <a:ext cx="823287" cy="326334"/>
            </a:xfrm>
            <a:custGeom>
              <a:avLst/>
              <a:gdLst/>
              <a:ahLst/>
              <a:cxnLst/>
              <a:rect l="l" t="t" r="r" b="b"/>
              <a:pathLst>
                <a:path w="2707" h="1073" extrusionOk="0">
                  <a:moveTo>
                    <a:pt x="98" y="1"/>
                  </a:moveTo>
                  <a:lnTo>
                    <a:pt x="1" y="748"/>
                  </a:lnTo>
                  <a:cubicBezTo>
                    <a:pt x="516" y="816"/>
                    <a:pt x="916" y="863"/>
                    <a:pt x="1305" y="910"/>
                  </a:cubicBezTo>
                  <a:cubicBezTo>
                    <a:pt x="1694" y="958"/>
                    <a:pt x="2094" y="1005"/>
                    <a:pt x="2610" y="1072"/>
                  </a:cubicBezTo>
                  <a:lnTo>
                    <a:pt x="2707" y="327"/>
                  </a:lnTo>
                  <a:cubicBezTo>
                    <a:pt x="2189" y="260"/>
                    <a:pt x="1782" y="210"/>
                    <a:pt x="1396" y="163"/>
                  </a:cubicBezTo>
                  <a:cubicBezTo>
                    <a:pt x="1008" y="118"/>
                    <a:pt x="607" y="68"/>
                    <a:pt x="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56;p4"/>
          <p:cNvSpPr/>
          <p:nvPr/>
        </p:nvSpPr>
        <p:spPr>
          <a:xfrm>
            <a:off x="8656725" y="2065432"/>
            <a:ext cx="277673" cy="277065"/>
          </a:xfrm>
          <a:custGeom>
            <a:avLst/>
            <a:gdLst/>
            <a:ahLst/>
            <a:cxnLst/>
            <a:rect l="l" t="t" r="r" b="b"/>
            <a:pathLst>
              <a:path w="913" h="911" extrusionOk="0">
                <a:moveTo>
                  <a:pt x="456" y="1"/>
                </a:moveTo>
                <a:cubicBezTo>
                  <a:pt x="203" y="1"/>
                  <a:pt x="0" y="204"/>
                  <a:pt x="0" y="454"/>
                </a:cubicBezTo>
                <a:cubicBezTo>
                  <a:pt x="0" y="708"/>
                  <a:pt x="203" y="911"/>
                  <a:pt x="456" y="911"/>
                </a:cubicBezTo>
                <a:cubicBezTo>
                  <a:pt x="710" y="911"/>
                  <a:pt x="913" y="708"/>
                  <a:pt x="913" y="454"/>
                </a:cubicBezTo>
                <a:cubicBezTo>
                  <a:pt x="913" y="204"/>
                  <a:pt x="710" y="1"/>
                  <a:pt x="4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4"/>
          <p:cNvSpPr/>
          <p:nvPr/>
        </p:nvSpPr>
        <p:spPr>
          <a:xfrm>
            <a:off x="8619926" y="2458673"/>
            <a:ext cx="277977" cy="277977"/>
          </a:xfrm>
          <a:custGeom>
            <a:avLst/>
            <a:gdLst/>
            <a:ahLst/>
            <a:cxnLst/>
            <a:rect l="l" t="t" r="r" b="b"/>
            <a:pathLst>
              <a:path w="914" h="914" extrusionOk="0">
                <a:moveTo>
                  <a:pt x="457" y="0"/>
                </a:moveTo>
                <a:cubicBezTo>
                  <a:pt x="206" y="0"/>
                  <a:pt x="0" y="207"/>
                  <a:pt x="0" y="457"/>
                </a:cubicBezTo>
                <a:cubicBezTo>
                  <a:pt x="0" y="710"/>
                  <a:pt x="206" y="913"/>
                  <a:pt x="457" y="913"/>
                </a:cubicBezTo>
                <a:cubicBezTo>
                  <a:pt x="710" y="913"/>
                  <a:pt x="913" y="710"/>
                  <a:pt x="913" y="457"/>
                </a:cubicBezTo>
                <a:cubicBezTo>
                  <a:pt x="913" y="207"/>
                  <a:pt x="710" y="0"/>
                  <a:pt x="4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4"/>
          <p:cNvSpPr/>
          <p:nvPr/>
        </p:nvSpPr>
        <p:spPr>
          <a:xfrm>
            <a:off x="7511076" y="-11"/>
            <a:ext cx="426394" cy="399022"/>
          </a:xfrm>
          <a:custGeom>
            <a:avLst/>
            <a:gdLst/>
            <a:ahLst/>
            <a:cxnLst/>
            <a:rect l="l" t="t" r="r" b="b"/>
            <a:pathLst>
              <a:path w="1402" h="1312" extrusionOk="0">
                <a:moveTo>
                  <a:pt x="445" y="1"/>
                </a:moveTo>
                <a:lnTo>
                  <a:pt x="0" y="605"/>
                </a:lnTo>
                <a:lnTo>
                  <a:pt x="954" y="1311"/>
                </a:lnTo>
                <a:lnTo>
                  <a:pt x="1402" y="705"/>
                </a:lnTo>
                <a:lnTo>
                  <a:pt x="4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9"/>
        <p:cNvGrpSpPr/>
        <p:nvPr/>
      </p:nvGrpSpPr>
      <p:grpSpPr>
        <a:xfrm>
          <a:off x="0" y="0"/>
          <a:ext cx="0" cy="0"/>
          <a:chOff x="0" y="0"/>
          <a:chExt cx="0" cy="0"/>
        </a:xfrm>
      </p:grpSpPr>
      <p:sp>
        <p:nvSpPr>
          <p:cNvPr id="60" name="Google Shape;60;p5"/>
          <p:cNvSpPr txBox="1">
            <a:spLocks noGrp="1"/>
          </p:cNvSpPr>
          <p:nvPr>
            <p:ph type="title"/>
          </p:nvPr>
        </p:nvSpPr>
        <p:spPr>
          <a:xfrm>
            <a:off x="747000" y="445025"/>
            <a:ext cx="76500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3000"/>
              <a:buNone/>
              <a:defRPr/>
            </a:lvl1pPr>
            <a:lvl2pPr lvl="1" algn="ctr">
              <a:spcBef>
                <a:spcPts val="0"/>
              </a:spcBef>
              <a:spcAft>
                <a:spcPts val="0"/>
              </a:spcAft>
              <a:buSzPts val="3000"/>
              <a:buNone/>
              <a:defRPr/>
            </a:lvl2pPr>
            <a:lvl3pPr lvl="2" algn="ctr">
              <a:spcBef>
                <a:spcPts val="0"/>
              </a:spcBef>
              <a:spcAft>
                <a:spcPts val="0"/>
              </a:spcAft>
              <a:buSzPts val="3000"/>
              <a:buNone/>
              <a:defRPr/>
            </a:lvl3pPr>
            <a:lvl4pPr lvl="3" algn="ctr">
              <a:spcBef>
                <a:spcPts val="0"/>
              </a:spcBef>
              <a:spcAft>
                <a:spcPts val="0"/>
              </a:spcAft>
              <a:buSzPts val="3000"/>
              <a:buNone/>
              <a:defRPr/>
            </a:lvl4pPr>
            <a:lvl5pPr lvl="4" algn="ctr">
              <a:spcBef>
                <a:spcPts val="0"/>
              </a:spcBef>
              <a:spcAft>
                <a:spcPts val="0"/>
              </a:spcAft>
              <a:buSzPts val="3000"/>
              <a:buNone/>
              <a:defRPr/>
            </a:lvl5pPr>
            <a:lvl6pPr lvl="5" algn="ctr">
              <a:spcBef>
                <a:spcPts val="0"/>
              </a:spcBef>
              <a:spcAft>
                <a:spcPts val="0"/>
              </a:spcAft>
              <a:buSzPts val="3000"/>
              <a:buNone/>
              <a:defRPr/>
            </a:lvl6pPr>
            <a:lvl7pPr lvl="6" algn="ctr">
              <a:spcBef>
                <a:spcPts val="0"/>
              </a:spcBef>
              <a:spcAft>
                <a:spcPts val="0"/>
              </a:spcAft>
              <a:buSzPts val="3000"/>
              <a:buNone/>
              <a:defRPr/>
            </a:lvl7pPr>
            <a:lvl8pPr lvl="7" algn="ctr">
              <a:spcBef>
                <a:spcPts val="0"/>
              </a:spcBef>
              <a:spcAft>
                <a:spcPts val="0"/>
              </a:spcAft>
              <a:buSzPts val="3000"/>
              <a:buNone/>
              <a:defRPr/>
            </a:lvl8pPr>
            <a:lvl9pPr lvl="8" algn="ctr">
              <a:spcBef>
                <a:spcPts val="0"/>
              </a:spcBef>
              <a:spcAft>
                <a:spcPts val="0"/>
              </a:spcAft>
              <a:buSzPts val="3000"/>
              <a:buNone/>
              <a:defRPr/>
            </a:lvl9pPr>
          </a:lstStyle>
          <a:p>
            <a:endParaRPr/>
          </a:p>
        </p:txBody>
      </p:sp>
      <p:sp>
        <p:nvSpPr>
          <p:cNvPr id="61" name="Google Shape;61;p5"/>
          <p:cNvSpPr txBox="1">
            <a:spLocks noGrp="1"/>
          </p:cNvSpPr>
          <p:nvPr>
            <p:ph type="subTitle" idx="1"/>
          </p:nvPr>
        </p:nvSpPr>
        <p:spPr>
          <a:xfrm>
            <a:off x="2195925" y="2782800"/>
            <a:ext cx="2114400" cy="399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600"/>
              <a:buFont typeface="Montserrat Black"/>
              <a:buNone/>
              <a:defRPr sz="1600">
                <a:solidFill>
                  <a:schemeClr val="dk1"/>
                </a:solidFill>
                <a:latin typeface="Montserrat Black"/>
                <a:ea typeface="Montserrat Black"/>
                <a:cs typeface="Montserrat Black"/>
                <a:sym typeface="Montserrat Black"/>
              </a:defRPr>
            </a:lvl1pPr>
            <a:lvl2pPr lvl="1" algn="ctr" rtl="0">
              <a:lnSpc>
                <a:spcPct val="100000"/>
              </a:lnSpc>
              <a:spcBef>
                <a:spcPts val="1600"/>
              </a:spcBef>
              <a:spcAft>
                <a:spcPts val="0"/>
              </a:spcAft>
              <a:buClr>
                <a:schemeClr val="dk1"/>
              </a:buClr>
              <a:buSzPts val="1400"/>
              <a:buFont typeface="Montserrat Black"/>
              <a:buNone/>
              <a:defRPr>
                <a:solidFill>
                  <a:schemeClr val="dk1"/>
                </a:solidFill>
                <a:latin typeface="Montserrat Black"/>
                <a:ea typeface="Montserrat Black"/>
                <a:cs typeface="Montserrat Black"/>
                <a:sym typeface="Montserrat Black"/>
              </a:defRPr>
            </a:lvl2pPr>
            <a:lvl3pPr lvl="2" algn="ctr" rtl="0">
              <a:lnSpc>
                <a:spcPct val="100000"/>
              </a:lnSpc>
              <a:spcBef>
                <a:spcPts val="1600"/>
              </a:spcBef>
              <a:spcAft>
                <a:spcPts val="0"/>
              </a:spcAft>
              <a:buClr>
                <a:schemeClr val="dk1"/>
              </a:buClr>
              <a:buSzPts val="1400"/>
              <a:buFont typeface="Montserrat Black"/>
              <a:buNone/>
              <a:defRPr>
                <a:solidFill>
                  <a:schemeClr val="dk1"/>
                </a:solidFill>
                <a:latin typeface="Montserrat Black"/>
                <a:ea typeface="Montserrat Black"/>
                <a:cs typeface="Montserrat Black"/>
                <a:sym typeface="Montserrat Black"/>
              </a:defRPr>
            </a:lvl3pPr>
            <a:lvl4pPr lvl="3" algn="ctr" rtl="0">
              <a:lnSpc>
                <a:spcPct val="100000"/>
              </a:lnSpc>
              <a:spcBef>
                <a:spcPts val="1600"/>
              </a:spcBef>
              <a:spcAft>
                <a:spcPts val="0"/>
              </a:spcAft>
              <a:buClr>
                <a:schemeClr val="dk1"/>
              </a:buClr>
              <a:buSzPts val="1400"/>
              <a:buFont typeface="Montserrat Black"/>
              <a:buNone/>
              <a:defRPr>
                <a:solidFill>
                  <a:schemeClr val="dk1"/>
                </a:solidFill>
                <a:latin typeface="Montserrat Black"/>
                <a:ea typeface="Montserrat Black"/>
                <a:cs typeface="Montserrat Black"/>
                <a:sym typeface="Montserrat Black"/>
              </a:defRPr>
            </a:lvl4pPr>
            <a:lvl5pPr lvl="4" algn="ctr" rtl="0">
              <a:lnSpc>
                <a:spcPct val="100000"/>
              </a:lnSpc>
              <a:spcBef>
                <a:spcPts val="1600"/>
              </a:spcBef>
              <a:spcAft>
                <a:spcPts val="0"/>
              </a:spcAft>
              <a:buClr>
                <a:schemeClr val="dk1"/>
              </a:buClr>
              <a:buSzPts val="1400"/>
              <a:buFont typeface="Montserrat Black"/>
              <a:buNone/>
              <a:defRPr>
                <a:solidFill>
                  <a:schemeClr val="dk1"/>
                </a:solidFill>
                <a:latin typeface="Montserrat Black"/>
                <a:ea typeface="Montserrat Black"/>
                <a:cs typeface="Montserrat Black"/>
                <a:sym typeface="Montserrat Black"/>
              </a:defRPr>
            </a:lvl5pPr>
            <a:lvl6pPr lvl="5" algn="ctr" rtl="0">
              <a:lnSpc>
                <a:spcPct val="100000"/>
              </a:lnSpc>
              <a:spcBef>
                <a:spcPts val="1600"/>
              </a:spcBef>
              <a:spcAft>
                <a:spcPts val="0"/>
              </a:spcAft>
              <a:buClr>
                <a:schemeClr val="dk1"/>
              </a:buClr>
              <a:buSzPts val="1400"/>
              <a:buFont typeface="Montserrat Black"/>
              <a:buNone/>
              <a:defRPr>
                <a:solidFill>
                  <a:schemeClr val="dk1"/>
                </a:solidFill>
                <a:latin typeface="Montserrat Black"/>
                <a:ea typeface="Montserrat Black"/>
                <a:cs typeface="Montserrat Black"/>
                <a:sym typeface="Montserrat Black"/>
              </a:defRPr>
            </a:lvl6pPr>
            <a:lvl7pPr lvl="6" algn="ctr" rtl="0">
              <a:lnSpc>
                <a:spcPct val="100000"/>
              </a:lnSpc>
              <a:spcBef>
                <a:spcPts val="1600"/>
              </a:spcBef>
              <a:spcAft>
                <a:spcPts val="0"/>
              </a:spcAft>
              <a:buClr>
                <a:schemeClr val="dk1"/>
              </a:buClr>
              <a:buSzPts val="1400"/>
              <a:buFont typeface="Montserrat Black"/>
              <a:buNone/>
              <a:defRPr>
                <a:solidFill>
                  <a:schemeClr val="dk1"/>
                </a:solidFill>
                <a:latin typeface="Montserrat Black"/>
                <a:ea typeface="Montserrat Black"/>
                <a:cs typeface="Montserrat Black"/>
                <a:sym typeface="Montserrat Black"/>
              </a:defRPr>
            </a:lvl7pPr>
            <a:lvl8pPr lvl="7" algn="ctr" rtl="0">
              <a:lnSpc>
                <a:spcPct val="100000"/>
              </a:lnSpc>
              <a:spcBef>
                <a:spcPts val="1600"/>
              </a:spcBef>
              <a:spcAft>
                <a:spcPts val="0"/>
              </a:spcAft>
              <a:buClr>
                <a:schemeClr val="dk1"/>
              </a:buClr>
              <a:buSzPts val="1400"/>
              <a:buFont typeface="Montserrat Black"/>
              <a:buNone/>
              <a:defRPr>
                <a:solidFill>
                  <a:schemeClr val="dk1"/>
                </a:solidFill>
                <a:latin typeface="Montserrat Black"/>
                <a:ea typeface="Montserrat Black"/>
                <a:cs typeface="Montserrat Black"/>
                <a:sym typeface="Montserrat Black"/>
              </a:defRPr>
            </a:lvl8pPr>
            <a:lvl9pPr lvl="8" algn="ctr" rtl="0">
              <a:lnSpc>
                <a:spcPct val="100000"/>
              </a:lnSpc>
              <a:spcBef>
                <a:spcPts val="1600"/>
              </a:spcBef>
              <a:spcAft>
                <a:spcPts val="1600"/>
              </a:spcAft>
              <a:buClr>
                <a:schemeClr val="dk1"/>
              </a:buClr>
              <a:buSzPts val="1400"/>
              <a:buFont typeface="Montserrat Black"/>
              <a:buNone/>
              <a:defRPr>
                <a:solidFill>
                  <a:schemeClr val="dk1"/>
                </a:solidFill>
                <a:latin typeface="Montserrat Black"/>
                <a:ea typeface="Montserrat Black"/>
                <a:cs typeface="Montserrat Black"/>
                <a:sym typeface="Montserrat Black"/>
              </a:defRPr>
            </a:lvl9pPr>
          </a:lstStyle>
          <a:p>
            <a:endParaRPr/>
          </a:p>
        </p:txBody>
      </p:sp>
      <p:sp>
        <p:nvSpPr>
          <p:cNvPr id="62" name="Google Shape;62;p5"/>
          <p:cNvSpPr txBox="1">
            <a:spLocks noGrp="1"/>
          </p:cNvSpPr>
          <p:nvPr>
            <p:ph type="subTitle" idx="2"/>
          </p:nvPr>
        </p:nvSpPr>
        <p:spPr>
          <a:xfrm>
            <a:off x="2195925" y="3152800"/>
            <a:ext cx="2114400" cy="89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3" name="Google Shape;63;p5"/>
          <p:cNvSpPr txBox="1">
            <a:spLocks noGrp="1"/>
          </p:cNvSpPr>
          <p:nvPr>
            <p:ph type="subTitle" idx="3"/>
          </p:nvPr>
        </p:nvSpPr>
        <p:spPr>
          <a:xfrm>
            <a:off x="4833675" y="2782800"/>
            <a:ext cx="2114400" cy="399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600"/>
              <a:buFont typeface="Montserrat Black"/>
              <a:buNone/>
              <a:defRPr sz="1600">
                <a:solidFill>
                  <a:schemeClr val="dk1"/>
                </a:solidFill>
                <a:latin typeface="Montserrat Black"/>
                <a:ea typeface="Montserrat Black"/>
                <a:cs typeface="Montserrat Black"/>
                <a:sym typeface="Montserrat Black"/>
              </a:defRPr>
            </a:lvl1pPr>
            <a:lvl2pPr lvl="1" algn="ctr" rtl="0">
              <a:lnSpc>
                <a:spcPct val="100000"/>
              </a:lnSpc>
              <a:spcBef>
                <a:spcPts val="1600"/>
              </a:spcBef>
              <a:spcAft>
                <a:spcPts val="0"/>
              </a:spcAft>
              <a:buClr>
                <a:schemeClr val="dk1"/>
              </a:buClr>
              <a:buSzPts val="1400"/>
              <a:buFont typeface="Montserrat Black"/>
              <a:buNone/>
              <a:defRPr>
                <a:solidFill>
                  <a:schemeClr val="dk1"/>
                </a:solidFill>
                <a:latin typeface="Montserrat Black"/>
                <a:ea typeface="Montserrat Black"/>
                <a:cs typeface="Montserrat Black"/>
                <a:sym typeface="Montserrat Black"/>
              </a:defRPr>
            </a:lvl2pPr>
            <a:lvl3pPr lvl="2" algn="ctr" rtl="0">
              <a:lnSpc>
                <a:spcPct val="100000"/>
              </a:lnSpc>
              <a:spcBef>
                <a:spcPts val="1600"/>
              </a:spcBef>
              <a:spcAft>
                <a:spcPts val="0"/>
              </a:spcAft>
              <a:buClr>
                <a:schemeClr val="dk1"/>
              </a:buClr>
              <a:buSzPts val="1400"/>
              <a:buFont typeface="Montserrat Black"/>
              <a:buNone/>
              <a:defRPr>
                <a:solidFill>
                  <a:schemeClr val="dk1"/>
                </a:solidFill>
                <a:latin typeface="Montserrat Black"/>
                <a:ea typeface="Montserrat Black"/>
                <a:cs typeface="Montserrat Black"/>
                <a:sym typeface="Montserrat Black"/>
              </a:defRPr>
            </a:lvl3pPr>
            <a:lvl4pPr lvl="3" algn="ctr" rtl="0">
              <a:lnSpc>
                <a:spcPct val="100000"/>
              </a:lnSpc>
              <a:spcBef>
                <a:spcPts val="1600"/>
              </a:spcBef>
              <a:spcAft>
                <a:spcPts val="0"/>
              </a:spcAft>
              <a:buClr>
                <a:schemeClr val="dk1"/>
              </a:buClr>
              <a:buSzPts val="1400"/>
              <a:buFont typeface="Montserrat Black"/>
              <a:buNone/>
              <a:defRPr>
                <a:solidFill>
                  <a:schemeClr val="dk1"/>
                </a:solidFill>
                <a:latin typeface="Montserrat Black"/>
                <a:ea typeface="Montserrat Black"/>
                <a:cs typeface="Montserrat Black"/>
                <a:sym typeface="Montserrat Black"/>
              </a:defRPr>
            </a:lvl4pPr>
            <a:lvl5pPr lvl="4" algn="ctr" rtl="0">
              <a:lnSpc>
                <a:spcPct val="100000"/>
              </a:lnSpc>
              <a:spcBef>
                <a:spcPts val="1600"/>
              </a:spcBef>
              <a:spcAft>
                <a:spcPts val="0"/>
              </a:spcAft>
              <a:buClr>
                <a:schemeClr val="dk1"/>
              </a:buClr>
              <a:buSzPts val="1400"/>
              <a:buFont typeface="Montserrat Black"/>
              <a:buNone/>
              <a:defRPr>
                <a:solidFill>
                  <a:schemeClr val="dk1"/>
                </a:solidFill>
                <a:latin typeface="Montserrat Black"/>
                <a:ea typeface="Montserrat Black"/>
                <a:cs typeface="Montserrat Black"/>
                <a:sym typeface="Montserrat Black"/>
              </a:defRPr>
            </a:lvl5pPr>
            <a:lvl6pPr lvl="5" algn="ctr" rtl="0">
              <a:lnSpc>
                <a:spcPct val="100000"/>
              </a:lnSpc>
              <a:spcBef>
                <a:spcPts val="1600"/>
              </a:spcBef>
              <a:spcAft>
                <a:spcPts val="0"/>
              </a:spcAft>
              <a:buClr>
                <a:schemeClr val="dk1"/>
              </a:buClr>
              <a:buSzPts val="1400"/>
              <a:buFont typeface="Montserrat Black"/>
              <a:buNone/>
              <a:defRPr>
                <a:solidFill>
                  <a:schemeClr val="dk1"/>
                </a:solidFill>
                <a:latin typeface="Montserrat Black"/>
                <a:ea typeface="Montserrat Black"/>
                <a:cs typeface="Montserrat Black"/>
                <a:sym typeface="Montserrat Black"/>
              </a:defRPr>
            </a:lvl6pPr>
            <a:lvl7pPr lvl="6" algn="ctr" rtl="0">
              <a:lnSpc>
                <a:spcPct val="100000"/>
              </a:lnSpc>
              <a:spcBef>
                <a:spcPts val="1600"/>
              </a:spcBef>
              <a:spcAft>
                <a:spcPts val="0"/>
              </a:spcAft>
              <a:buClr>
                <a:schemeClr val="dk1"/>
              </a:buClr>
              <a:buSzPts val="1400"/>
              <a:buFont typeface="Montserrat Black"/>
              <a:buNone/>
              <a:defRPr>
                <a:solidFill>
                  <a:schemeClr val="dk1"/>
                </a:solidFill>
                <a:latin typeface="Montserrat Black"/>
                <a:ea typeface="Montserrat Black"/>
                <a:cs typeface="Montserrat Black"/>
                <a:sym typeface="Montserrat Black"/>
              </a:defRPr>
            </a:lvl7pPr>
            <a:lvl8pPr lvl="7" algn="ctr" rtl="0">
              <a:lnSpc>
                <a:spcPct val="100000"/>
              </a:lnSpc>
              <a:spcBef>
                <a:spcPts val="1600"/>
              </a:spcBef>
              <a:spcAft>
                <a:spcPts val="0"/>
              </a:spcAft>
              <a:buClr>
                <a:schemeClr val="dk1"/>
              </a:buClr>
              <a:buSzPts val="1400"/>
              <a:buFont typeface="Montserrat Black"/>
              <a:buNone/>
              <a:defRPr>
                <a:solidFill>
                  <a:schemeClr val="dk1"/>
                </a:solidFill>
                <a:latin typeface="Montserrat Black"/>
                <a:ea typeface="Montserrat Black"/>
                <a:cs typeface="Montserrat Black"/>
                <a:sym typeface="Montserrat Black"/>
              </a:defRPr>
            </a:lvl8pPr>
            <a:lvl9pPr lvl="8" algn="ctr" rtl="0">
              <a:lnSpc>
                <a:spcPct val="100000"/>
              </a:lnSpc>
              <a:spcBef>
                <a:spcPts val="1600"/>
              </a:spcBef>
              <a:spcAft>
                <a:spcPts val="1600"/>
              </a:spcAft>
              <a:buClr>
                <a:schemeClr val="dk1"/>
              </a:buClr>
              <a:buSzPts val="1400"/>
              <a:buFont typeface="Montserrat Black"/>
              <a:buNone/>
              <a:defRPr>
                <a:solidFill>
                  <a:schemeClr val="dk1"/>
                </a:solidFill>
                <a:latin typeface="Montserrat Black"/>
                <a:ea typeface="Montserrat Black"/>
                <a:cs typeface="Montserrat Black"/>
                <a:sym typeface="Montserrat Black"/>
              </a:defRPr>
            </a:lvl9pPr>
          </a:lstStyle>
          <a:p>
            <a:endParaRPr/>
          </a:p>
        </p:txBody>
      </p:sp>
      <p:sp>
        <p:nvSpPr>
          <p:cNvPr id="64" name="Google Shape;64;p5"/>
          <p:cNvSpPr txBox="1">
            <a:spLocks noGrp="1"/>
          </p:cNvSpPr>
          <p:nvPr>
            <p:ph type="subTitle" idx="4"/>
          </p:nvPr>
        </p:nvSpPr>
        <p:spPr>
          <a:xfrm>
            <a:off x="4833675" y="3152800"/>
            <a:ext cx="2114400" cy="89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5" name="Google Shape;65;p5"/>
          <p:cNvSpPr txBox="1">
            <a:spLocks noGrp="1"/>
          </p:cNvSpPr>
          <p:nvPr>
            <p:ph type="title" idx="5" hasCustomPrompt="1"/>
          </p:nvPr>
        </p:nvSpPr>
        <p:spPr>
          <a:xfrm>
            <a:off x="2796675" y="2158800"/>
            <a:ext cx="912900" cy="346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5"/>
              </a:buClr>
              <a:buSzPts val="1600"/>
              <a:buNone/>
              <a:defRPr sz="3600">
                <a:solidFill>
                  <a:schemeClr val="accent6"/>
                </a:solidFill>
              </a:defRPr>
            </a:lvl1pPr>
            <a:lvl2pPr lvl="1" algn="ctr" rtl="0">
              <a:spcBef>
                <a:spcPts val="0"/>
              </a:spcBef>
              <a:spcAft>
                <a:spcPts val="0"/>
              </a:spcAft>
              <a:buClr>
                <a:schemeClr val="accent5"/>
              </a:buClr>
              <a:buSzPts val="1600"/>
              <a:buFont typeface="Raleway"/>
              <a:buNone/>
              <a:defRPr sz="1600" b="1">
                <a:solidFill>
                  <a:schemeClr val="accent5"/>
                </a:solidFill>
                <a:latin typeface="Raleway"/>
                <a:ea typeface="Raleway"/>
                <a:cs typeface="Raleway"/>
                <a:sym typeface="Raleway"/>
              </a:defRPr>
            </a:lvl2pPr>
            <a:lvl3pPr lvl="2" algn="ctr" rtl="0">
              <a:spcBef>
                <a:spcPts val="0"/>
              </a:spcBef>
              <a:spcAft>
                <a:spcPts val="0"/>
              </a:spcAft>
              <a:buClr>
                <a:schemeClr val="accent5"/>
              </a:buClr>
              <a:buSzPts val="1600"/>
              <a:buFont typeface="Raleway"/>
              <a:buNone/>
              <a:defRPr sz="1600" b="1">
                <a:solidFill>
                  <a:schemeClr val="accent5"/>
                </a:solidFill>
                <a:latin typeface="Raleway"/>
                <a:ea typeface="Raleway"/>
                <a:cs typeface="Raleway"/>
                <a:sym typeface="Raleway"/>
              </a:defRPr>
            </a:lvl3pPr>
            <a:lvl4pPr lvl="3" algn="ctr" rtl="0">
              <a:spcBef>
                <a:spcPts val="0"/>
              </a:spcBef>
              <a:spcAft>
                <a:spcPts val="0"/>
              </a:spcAft>
              <a:buClr>
                <a:schemeClr val="accent5"/>
              </a:buClr>
              <a:buSzPts val="1600"/>
              <a:buFont typeface="Raleway"/>
              <a:buNone/>
              <a:defRPr sz="1600" b="1">
                <a:solidFill>
                  <a:schemeClr val="accent5"/>
                </a:solidFill>
                <a:latin typeface="Raleway"/>
                <a:ea typeface="Raleway"/>
                <a:cs typeface="Raleway"/>
                <a:sym typeface="Raleway"/>
              </a:defRPr>
            </a:lvl4pPr>
            <a:lvl5pPr lvl="4" algn="ctr" rtl="0">
              <a:spcBef>
                <a:spcPts val="0"/>
              </a:spcBef>
              <a:spcAft>
                <a:spcPts val="0"/>
              </a:spcAft>
              <a:buClr>
                <a:schemeClr val="accent5"/>
              </a:buClr>
              <a:buSzPts val="1600"/>
              <a:buFont typeface="Raleway"/>
              <a:buNone/>
              <a:defRPr sz="1600" b="1">
                <a:solidFill>
                  <a:schemeClr val="accent5"/>
                </a:solidFill>
                <a:latin typeface="Raleway"/>
                <a:ea typeface="Raleway"/>
                <a:cs typeface="Raleway"/>
                <a:sym typeface="Raleway"/>
              </a:defRPr>
            </a:lvl5pPr>
            <a:lvl6pPr lvl="5" algn="ctr" rtl="0">
              <a:spcBef>
                <a:spcPts val="0"/>
              </a:spcBef>
              <a:spcAft>
                <a:spcPts val="0"/>
              </a:spcAft>
              <a:buClr>
                <a:schemeClr val="accent5"/>
              </a:buClr>
              <a:buSzPts val="1600"/>
              <a:buFont typeface="Raleway"/>
              <a:buNone/>
              <a:defRPr sz="1600" b="1">
                <a:solidFill>
                  <a:schemeClr val="accent5"/>
                </a:solidFill>
                <a:latin typeface="Raleway"/>
                <a:ea typeface="Raleway"/>
                <a:cs typeface="Raleway"/>
                <a:sym typeface="Raleway"/>
              </a:defRPr>
            </a:lvl6pPr>
            <a:lvl7pPr lvl="6" algn="ctr" rtl="0">
              <a:spcBef>
                <a:spcPts val="0"/>
              </a:spcBef>
              <a:spcAft>
                <a:spcPts val="0"/>
              </a:spcAft>
              <a:buClr>
                <a:schemeClr val="accent5"/>
              </a:buClr>
              <a:buSzPts val="1600"/>
              <a:buFont typeface="Raleway"/>
              <a:buNone/>
              <a:defRPr sz="1600" b="1">
                <a:solidFill>
                  <a:schemeClr val="accent5"/>
                </a:solidFill>
                <a:latin typeface="Raleway"/>
                <a:ea typeface="Raleway"/>
                <a:cs typeface="Raleway"/>
                <a:sym typeface="Raleway"/>
              </a:defRPr>
            </a:lvl7pPr>
            <a:lvl8pPr lvl="7" algn="ctr" rtl="0">
              <a:spcBef>
                <a:spcPts val="0"/>
              </a:spcBef>
              <a:spcAft>
                <a:spcPts val="0"/>
              </a:spcAft>
              <a:buClr>
                <a:schemeClr val="accent5"/>
              </a:buClr>
              <a:buSzPts val="1600"/>
              <a:buFont typeface="Raleway"/>
              <a:buNone/>
              <a:defRPr sz="1600" b="1">
                <a:solidFill>
                  <a:schemeClr val="accent5"/>
                </a:solidFill>
                <a:latin typeface="Raleway"/>
                <a:ea typeface="Raleway"/>
                <a:cs typeface="Raleway"/>
                <a:sym typeface="Raleway"/>
              </a:defRPr>
            </a:lvl8pPr>
            <a:lvl9pPr lvl="8" algn="ctr" rtl="0">
              <a:spcBef>
                <a:spcPts val="0"/>
              </a:spcBef>
              <a:spcAft>
                <a:spcPts val="0"/>
              </a:spcAft>
              <a:buClr>
                <a:schemeClr val="accent5"/>
              </a:buClr>
              <a:buSzPts val="1600"/>
              <a:buFont typeface="Raleway"/>
              <a:buNone/>
              <a:defRPr sz="1600" b="1">
                <a:solidFill>
                  <a:schemeClr val="accent5"/>
                </a:solidFill>
                <a:latin typeface="Raleway"/>
                <a:ea typeface="Raleway"/>
                <a:cs typeface="Raleway"/>
                <a:sym typeface="Raleway"/>
              </a:defRPr>
            </a:lvl9pPr>
          </a:lstStyle>
          <a:p>
            <a:r>
              <a:t>xx%</a:t>
            </a:r>
          </a:p>
        </p:txBody>
      </p:sp>
      <p:sp>
        <p:nvSpPr>
          <p:cNvPr id="66" name="Google Shape;66;p5"/>
          <p:cNvSpPr txBox="1">
            <a:spLocks noGrp="1"/>
          </p:cNvSpPr>
          <p:nvPr>
            <p:ph type="title" idx="6" hasCustomPrompt="1"/>
          </p:nvPr>
        </p:nvSpPr>
        <p:spPr>
          <a:xfrm>
            <a:off x="5434425" y="2158800"/>
            <a:ext cx="912900" cy="346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5"/>
              </a:buClr>
              <a:buSzPts val="1600"/>
              <a:buNone/>
              <a:defRPr sz="3600">
                <a:solidFill>
                  <a:schemeClr val="accent6"/>
                </a:solidFill>
              </a:defRPr>
            </a:lvl1pPr>
            <a:lvl2pPr lvl="1" algn="ctr" rtl="0">
              <a:spcBef>
                <a:spcPts val="0"/>
              </a:spcBef>
              <a:spcAft>
                <a:spcPts val="0"/>
              </a:spcAft>
              <a:buClr>
                <a:schemeClr val="accent5"/>
              </a:buClr>
              <a:buSzPts val="1600"/>
              <a:buFont typeface="Raleway"/>
              <a:buNone/>
              <a:defRPr sz="1600" b="1">
                <a:solidFill>
                  <a:schemeClr val="accent5"/>
                </a:solidFill>
                <a:latin typeface="Raleway"/>
                <a:ea typeface="Raleway"/>
                <a:cs typeface="Raleway"/>
                <a:sym typeface="Raleway"/>
              </a:defRPr>
            </a:lvl2pPr>
            <a:lvl3pPr lvl="2" algn="ctr" rtl="0">
              <a:spcBef>
                <a:spcPts val="0"/>
              </a:spcBef>
              <a:spcAft>
                <a:spcPts val="0"/>
              </a:spcAft>
              <a:buClr>
                <a:schemeClr val="accent5"/>
              </a:buClr>
              <a:buSzPts val="1600"/>
              <a:buFont typeface="Raleway"/>
              <a:buNone/>
              <a:defRPr sz="1600" b="1">
                <a:solidFill>
                  <a:schemeClr val="accent5"/>
                </a:solidFill>
                <a:latin typeface="Raleway"/>
                <a:ea typeface="Raleway"/>
                <a:cs typeface="Raleway"/>
                <a:sym typeface="Raleway"/>
              </a:defRPr>
            </a:lvl3pPr>
            <a:lvl4pPr lvl="3" algn="ctr" rtl="0">
              <a:spcBef>
                <a:spcPts val="0"/>
              </a:spcBef>
              <a:spcAft>
                <a:spcPts val="0"/>
              </a:spcAft>
              <a:buClr>
                <a:schemeClr val="accent5"/>
              </a:buClr>
              <a:buSzPts val="1600"/>
              <a:buFont typeface="Raleway"/>
              <a:buNone/>
              <a:defRPr sz="1600" b="1">
                <a:solidFill>
                  <a:schemeClr val="accent5"/>
                </a:solidFill>
                <a:latin typeface="Raleway"/>
                <a:ea typeface="Raleway"/>
                <a:cs typeface="Raleway"/>
                <a:sym typeface="Raleway"/>
              </a:defRPr>
            </a:lvl4pPr>
            <a:lvl5pPr lvl="4" algn="ctr" rtl="0">
              <a:spcBef>
                <a:spcPts val="0"/>
              </a:spcBef>
              <a:spcAft>
                <a:spcPts val="0"/>
              </a:spcAft>
              <a:buClr>
                <a:schemeClr val="accent5"/>
              </a:buClr>
              <a:buSzPts val="1600"/>
              <a:buFont typeface="Raleway"/>
              <a:buNone/>
              <a:defRPr sz="1600" b="1">
                <a:solidFill>
                  <a:schemeClr val="accent5"/>
                </a:solidFill>
                <a:latin typeface="Raleway"/>
                <a:ea typeface="Raleway"/>
                <a:cs typeface="Raleway"/>
                <a:sym typeface="Raleway"/>
              </a:defRPr>
            </a:lvl5pPr>
            <a:lvl6pPr lvl="5" algn="ctr" rtl="0">
              <a:spcBef>
                <a:spcPts val="0"/>
              </a:spcBef>
              <a:spcAft>
                <a:spcPts val="0"/>
              </a:spcAft>
              <a:buClr>
                <a:schemeClr val="accent5"/>
              </a:buClr>
              <a:buSzPts val="1600"/>
              <a:buFont typeface="Raleway"/>
              <a:buNone/>
              <a:defRPr sz="1600" b="1">
                <a:solidFill>
                  <a:schemeClr val="accent5"/>
                </a:solidFill>
                <a:latin typeface="Raleway"/>
                <a:ea typeface="Raleway"/>
                <a:cs typeface="Raleway"/>
                <a:sym typeface="Raleway"/>
              </a:defRPr>
            </a:lvl6pPr>
            <a:lvl7pPr lvl="6" algn="ctr" rtl="0">
              <a:spcBef>
                <a:spcPts val="0"/>
              </a:spcBef>
              <a:spcAft>
                <a:spcPts val="0"/>
              </a:spcAft>
              <a:buClr>
                <a:schemeClr val="accent5"/>
              </a:buClr>
              <a:buSzPts val="1600"/>
              <a:buFont typeface="Raleway"/>
              <a:buNone/>
              <a:defRPr sz="1600" b="1">
                <a:solidFill>
                  <a:schemeClr val="accent5"/>
                </a:solidFill>
                <a:latin typeface="Raleway"/>
                <a:ea typeface="Raleway"/>
                <a:cs typeface="Raleway"/>
                <a:sym typeface="Raleway"/>
              </a:defRPr>
            </a:lvl7pPr>
            <a:lvl8pPr lvl="7" algn="ctr" rtl="0">
              <a:spcBef>
                <a:spcPts val="0"/>
              </a:spcBef>
              <a:spcAft>
                <a:spcPts val="0"/>
              </a:spcAft>
              <a:buClr>
                <a:schemeClr val="accent5"/>
              </a:buClr>
              <a:buSzPts val="1600"/>
              <a:buFont typeface="Raleway"/>
              <a:buNone/>
              <a:defRPr sz="1600" b="1">
                <a:solidFill>
                  <a:schemeClr val="accent5"/>
                </a:solidFill>
                <a:latin typeface="Raleway"/>
                <a:ea typeface="Raleway"/>
                <a:cs typeface="Raleway"/>
                <a:sym typeface="Raleway"/>
              </a:defRPr>
            </a:lvl8pPr>
            <a:lvl9pPr lvl="8" algn="ctr" rtl="0">
              <a:spcBef>
                <a:spcPts val="0"/>
              </a:spcBef>
              <a:spcAft>
                <a:spcPts val="0"/>
              </a:spcAft>
              <a:buClr>
                <a:schemeClr val="accent5"/>
              </a:buClr>
              <a:buSzPts val="1600"/>
              <a:buFont typeface="Raleway"/>
              <a:buNone/>
              <a:defRPr sz="1600" b="1">
                <a:solidFill>
                  <a:schemeClr val="accent5"/>
                </a:solidFill>
                <a:latin typeface="Raleway"/>
                <a:ea typeface="Raleway"/>
                <a:cs typeface="Raleway"/>
                <a:sym typeface="Raleway"/>
              </a:defRPr>
            </a:lvl9pPr>
          </a:lstStyle>
          <a:p>
            <a:r>
              <a:t>xx%</a:t>
            </a:r>
          </a:p>
        </p:txBody>
      </p:sp>
      <p:sp>
        <p:nvSpPr>
          <p:cNvPr id="67" name="Google Shape;67;p5"/>
          <p:cNvSpPr/>
          <p:nvPr/>
        </p:nvSpPr>
        <p:spPr>
          <a:xfrm rot="10800000" flipH="1">
            <a:off x="8373987" y="1785941"/>
            <a:ext cx="889588" cy="2218951"/>
          </a:xfrm>
          <a:custGeom>
            <a:avLst/>
            <a:gdLst/>
            <a:ahLst/>
            <a:cxnLst/>
            <a:rect l="l" t="t" r="r" b="b"/>
            <a:pathLst>
              <a:path w="2925" h="7296" extrusionOk="0">
                <a:moveTo>
                  <a:pt x="2321" y="0"/>
                </a:moveTo>
                <a:cubicBezTo>
                  <a:pt x="1817" y="0"/>
                  <a:pt x="1398" y="95"/>
                  <a:pt x="1049" y="285"/>
                </a:cubicBezTo>
                <a:cubicBezTo>
                  <a:pt x="439" y="617"/>
                  <a:pt x="0" y="1371"/>
                  <a:pt x="312" y="2063"/>
                </a:cubicBezTo>
                <a:cubicBezTo>
                  <a:pt x="486" y="2443"/>
                  <a:pt x="834" y="2685"/>
                  <a:pt x="1143" y="2897"/>
                </a:cubicBezTo>
                <a:cubicBezTo>
                  <a:pt x="1417" y="3088"/>
                  <a:pt x="1676" y="3268"/>
                  <a:pt x="1699" y="3471"/>
                </a:cubicBezTo>
                <a:cubicBezTo>
                  <a:pt x="1717" y="3636"/>
                  <a:pt x="1573" y="3851"/>
                  <a:pt x="1269" y="4107"/>
                </a:cubicBezTo>
                <a:lnTo>
                  <a:pt x="1172" y="4186"/>
                </a:lnTo>
                <a:cubicBezTo>
                  <a:pt x="866" y="4439"/>
                  <a:pt x="518" y="4725"/>
                  <a:pt x="389" y="5164"/>
                </a:cubicBezTo>
                <a:cubicBezTo>
                  <a:pt x="215" y="5756"/>
                  <a:pt x="539" y="6439"/>
                  <a:pt x="1178" y="6825"/>
                </a:cubicBezTo>
                <a:cubicBezTo>
                  <a:pt x="1690" y="7131"/>
                  <a:pt x="2288" y="7219"/>
                  <a:pt x="2812" y="7296"/>
                </a:cubicBezTo>
                <a:lnTo>
                  <a:pt x="2924" y="6551"/>
                </a:lnTo>
                <a:cubicBezTo>
                  <a:pt x="2444" y="6480"/>
                  <a:pt x="1950" y="6409"/>
                  <a:pt x="1567" y="6177"/>
                </a:cubicBezTo>
                <a:cubicBezTo>
                  <a:pt x="1281" y="6006"/>
                  <a:pt x="1025" y="5667"/>
                  <a:pt x="1110" y="5376"/>
                </a:cubicBezTo>
                <a:cubicBezTo>
                  <a:pt x="1175" y="5158"/>
                  <a:pt x="1405" y="4967"/>
                  <a:pt x="1652" y="4763"/>
                </a:cubicBezTo>
                <a:lnTo>
                  <a:pt x="1752" y="4681"/>
                </a:lnTo>
                <a:cubicBezTo>
                  <a:pt x="1941" y="4522"/>
                  <a:pt x="2518" y="4036"/>
                  <a:pt x="2444" y="3382"/>
                </a:cubicBezTo>
                <a:cubicBezTo>
                  <a:pt x="2382" y="2844"/>
                  <a:pt x="1953" y="2543"/>
                  <a:pt x="1570" y="2278"/>
                </a:cubicBezTo>
                <a:cubicBezTo>
                  <a:pt x="1319" y="2107"/>
                  <a:pt x="1084" y="1942"/>
                  <a:pt x="998" y="1751"/>
                </a:cubicBezTo>
                <a:cubicBezTo>
                  <a:pt x="872" y="1471"/>
                  <a:pt x="1107" y="1109"/>
                  <a:pt x="1408" y="947"/>
                </a:cubicBezTo>
                <a:cubicBezTo>
                  <a:pt x="1645" y="818"/>
                  <a:pt x="1947" y="753"/>
                  <a:pt x="2320" y="753"/>
                </a:cubicBezTo>
                <a:cubicBezTo>
                  <a:pt x="2465" y="753"/>
                  <a:pt x="2621" y="763"/>
                  <a:pt x="2789" y="782"/>
                </a:cubicBezTo>
                <a:lnTo>
                  <a:pt x="2877" y="34"/>
                </a:lnTo>
                <a:cubicBezTo>
                  <a:pt x="2681" y="12"/>
                  <a:pt x="2496" y="0"/>
                  <a:pt x="23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5"/>
          <p:cNvSpPr/>
          <p:nvPr/>
        </p:nvSpPr>
        <p:spPr>
          <a:xfrm rot="10800000">
            <a:off x="-119575" y="1785941"/>
            <a:ext cx="889588" cy="2218951"/>
          </a:xfrm>
          <a:custGeom>
            <a:avLst/>
            <a:gdLst/>
            <a:ahLst/>
            <a:cxnLst/>
            <a:rect l="l" t="t" r="r" b="b"/>
            <a:pathLst>
              <a:path w="2925" h="7296" extrusionOk="0">
                <a:moveTo>
                  <a:pt x="2321" y="0"/>
                </a:moveTo>
                <a:cubicBezTo>
                  <a:pt x="1817" y="0"/>
                  <a:pt x="1398" y="95"/>
                  <a:pt x="1049" y="285"/>
                </a:cubicBezTo>
                <a:cubicBezTo>
                  <a:pt x="439" y="617"/>
                  <a:pt x="0" y="1371"/>
                  <a:pt x="312" y="2063"/>
                </a:cubicBezTo>
                <a:cubicBezTo>
                  <a:pt x="486" y="2443"/>
                  <a:pt x="834" y="2685"/>
                  <a:pt x="1143" y="2897"/>
                </a:cubicBezTo>
                <a:cubicBezTo>
                  <a:pt x="1417" y="3088"/>
                  <a:pt x="1676" y="3268"/>
                  <a:pt x="1699" y="3471"/>
                </a:cubicBezTo>
                <a:cubicBezTo>
                  <a:pt x="1717" y="3636"/>
                  <a:pt x="1573" y="3851"/>
                  <a:pt x="1269" y="4107"/>
                </a:cubicBezTo>
                <a:lnTo>
                  <a:pt x="1172" y="4186"/>
                </a:lnTo>
                <a:cubicBezTo>
                  <a:pt x="866" y="4439"/>
                  <a:pt x="518" y="4725"/>
                  <a:pt x="389" y="5164"/>
                </a:cubicBezTo>
                <a:cubicBezTo>
                  <a:pt x="215" y="5756"/>
                  <a:pt x="539" y="6439"/>
                  <a:pt x="1178" y="6825"/>
                </a:cubicBezTo>
                <a:cubicBezTo>
                  <a:pt x="1690" y="7131"/>
                  <a:pt x="2288" y="7219"/>
                  <a:pt x="2812" y="7296"/>
                </a:cubicBezTo>
                <a:lnTo>
                  <a:pt x="2924" y="6551"/>
                </a:lnTo>
                <a:cubicBezTo>
                  <a:pt x="2444" y="6480"/>
                  <a:pt x="1950" y="6409"/>
                  <a:pt x="1567" y="6177"/>
                </a:cubicBezTo>
                <a:cubicBezTo>
                  <a:pt x="1281" y="6006"/>
                  <a:pt x="1025" y="5667"/>
                  <a:pt x="1110" y="5376"/>
                </a:cubicBezTo>
                <a:cubicBezTo>
                  <a:pt x="1175" y="5158"/>
                  <a:pt x="1405" y="4967"/>
                  <a:pt x="1652" y="4763"/>
                </a:cubicBezTo>
                <a:lnTo>
                  <a:pt x="1752" y="4681"/>
                </a:lnTo>
                <a:cubicBezTo>
                  <a:pt x="1941" y="4522"/>
                  <a:pt x="2518" y="4036"/>
                  <a:pt x="2444" y="3382"/>
                </a:cubicBezTo>
                <a:cubicBezTo>
                  <a:pt x="2382" y="2844"/>
                  <a:pt x="1953" y="2543"/>
                  <a:pt x="1570" y="2278"/>
                </a:cubicBezTo>
                <a:cubicBezTo>
                  <a:pt x="1319" y="2107"/>
                  <a:pt x="1084" y="1942"/>
                  <a:pt x="998" y="1751"/>
                </a:cubicBezTo>
                <a:cubicBezTo>
                  <a:pt x="872" y="1471"/>
                  <a:pt x="1107" y="1109"/>
                  <a:pt x="1408" y="947"/>
                </a:cubicBezTo>
                <a:cubicBezTo>
                  <a:pt x="1645" y="818"/>
                  <a:pt x="1947" y="753"/>
                  <a:pt x="2320" y="753"/>
                </a:cubicBezTo>
                <a:cubicBezTo>
                  <a:pt x="2465" y="753"/>
                  <a:pt x="2621" y="763"/>
                  <a:pt x="2789" y="782"/>
                </a:cubicBezTo>
                <a:lnTo>
                  <a:pt x="2877" y="34"/>
                </a:lnTo>
                <a:cubicBezTo>
                  <a:pt x="2681" y="12"/>
                  <a:pt x="2496" y="0"/>
                  <a:pt x="23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380481" y="-440335"/>
            <a:ext cx="1780696" cy="1621634"/>
          </a:xfrm>
          <a:custGeom>
            <a:avLst/>
            <a:gdLst/>
            <a:ahLst/>
            <a:cxnLst/>
            <a:rect l="l" t="t" r="r" b="b"/>
            <a:pathLst>
              <a:path w="5855" h="5332" extrusionOk="0">
                <a:moveTo>
                  <a:pt x="2998" y="0"/>
                </a:moveTo>
                <a:cubicBezTo>
                  <a:pt x="2103" y="0"/>
                  <a:pt x="1209" y="423"/>
                  <a:pt x="690" y="1147"/>
                </a:cubicBezTo>
                <a:cubicBezTo>
                  <a:pt x="1" y="2107"/>
                  <a:pt x="42" y="3511"/>
                  <a:pt x="784" y="4412"/>
                </a:cubicBezTo>
                <a:cubicBezTo>
                  <a:pt x="1258" y="4987"/>
                  <a:pt x="1985" y="5331"/>
                  <a:pt x="2707" y="5331"/>
                </a:cubicBezTo>
                <a:cubicBezTo>
                  <a:pt x="2751" y="5331"/>
                  <a:pt x="2798" y="5331"/>
                  <a:pt x="2842" y="5328"/>
                </a:cubicBezTo>
                <a:cubicBezTo>
                  <a:pt x="3649" y="5278"/>
                  <a:pt x="4394" y="4792"/>
                  <a:pt x="4745" y="4089"/>
                </a:cubicBezTo>
                <a:cubicBezTo>
                  <a:pt x="5104" y="3358"/>
                  <a:pt x="5001" y="2425"/>
                  <a:pt x="4485" y="1818"/>
                </a:cubicBezTo>
                <a:cubicBezTo>
                  <a:pt x="4109" y="1372"/>
                  <a:pt x="3538" y="1124"/>
                  <a:pt x="2971" y="1124"/>
                </a:cubicBezTo>
                <a:cubicBezTo>
                  <a:pt x="2726" y="1124"/>
                  <a:pt x="2481" y="1171"/>
                  <a:pt x="2253" y="1268"/>
                </a:cubicBezTo>
                <a:cubicBezTo>
                  <a:pt x="1715" y="1500"/>
                  <a:pt x="1323" y="1995"/>
                  <a:pt x="1255" y="2531"/>
                </a:cubicBezTo>
                <a:cubicBezTo>
                  <a:pt x="1179" y="3155"/>
                  <a:pt x="1564" y="3779"/>
                  <a:pt x="2136" y="3956"/>
                </a:cubicBezTo>
                <a:cubicBezTo>
                  <a:pt x="2239" y="3985"/>
                  <a:pt x="2344" y="3999"/>
                  <a:pt x="2449" y="3999"/>
                </a:cubicBezTo>
                <a:cubicBezTo>
                  <a:pt x="2678" y="3999"/>
                  <a:pt x="2905" y="3932"/>
                  <a:pt x="3099" y="3803"/>
                </a:cubicBezTo>
                <a:cubicBezTo>
                  <a:pt x="3366" y="3635"/>
                  <a:pt x="3543" y="3355"/>
                  <a:pt x="3584" y="3043"/>
                </a:cubicBezTo>
                <a:lnTo>
                  <a:pt x="2836" y="2961"/>
                </a:lnTo>
                <a:cubicBezTo>
                  <a:pt x="2822" y="3049"/>
                  <a:pt x="2766" y="3129"/>
                  <a:pt x="2686" y="3176"/>
                </a:cubicBezTo>
                <a:cubicBezTo>
                  <a:pt x="2617" y="3222"/>
                  <a:pt x="2536" y="3247"/>
                  <a:pt x="2454" y="3247"/>
                </a:cubicBezTo>
                <a:cubicBezTo>
                  <a:pt x="2421" y="3247"/>
                  <a:pt x="2389" y="3243"/>
                  <a:pt x="2356" y="3235"/>
                </a:cubicBezTo>
                <a:cubicBezTo>
                  <a:pt x="2133" y="3167"/>
                  <a:pt x="1971" y="2887"/>
                  <a:pt x="2003" y="2625"/>
                </a:cubicBezTo>
                <a:cubicBezTo>
                  <a:pt x="2035" y="2354"/>
                  <a:pt x="2256" y="2086"/>
                  <a:pt x="2551" y="1963"/>
                </a:cubicBezTo>
                <a:cubicBezTo>
                  <a:pt x="2684" y="1905"/>
                  <a:pt x="2829" y="1878"/>
                  <a:pt x="2976" y="1878"/>
                </a:cubicBezTo>
                <a:cubicBezTo>
                  <a:pt x="3325" y="1878"/>
                  <a:pt x="3683" y="2033"/>
                  <a:pt x="3911" y="2304"/>
                </a:cubicBezTo>
                <a:cubicBezTo>
                  <a:pt x="4238" y="2687"/>
                  <a:pt x="4303" y="3288"/>
                  <a:pt x="4070" y="3756"/>
                </a:cubicBezTo>
                <a:cubicBezTo>
                  <a:pt x="3841" y="4215"/>
                  <a:pt x="3328" y="4545"/>
                  <a:pt x="2795" y="4577"/>
                </a:cubicBezTo>
                <a:cubicBezTo>
                  <a:pt x="2764" y="4579"/>
                  <a:pt x="2733" y="4580"/>
                  <a:pt x="2702" y="4580"/>
                </a:cubicBezTo>
                <a:cubicBezTo>
                  <a:pt x="2202" y="4580"/>
                  <a:pt x="1697" y="4337"/>
                  <a:pt x="1364" y="3935"/>
                </a:cubicBezTo>
                <a:cubicBezTo>
                  <a:pt x="840" y="3299"/>
                  <a:pt x="811" y="2272"/>
                  <a:pt x="1302" y="1586"/>
                </a:cubicBezTo>
                <a:cubicBezTo>
                  <a:pt x="1681" y="1058"/>
                  <a:pt x="2333" y="749"/>
                  <a:pt x="2989" y="749"/>
                </a:cubicBezTo>
                <a:cubicBezTo>
                  <a:pt x="3186" y="749"/>
                  <a:pt x="3383" y="777"/>
                  <a:pt x="3573" y="835"/>
                </a:cubicBezTo>
                <a:cubicBezTo>
                  <a:pt x="4385" y="1082"/>
                  <a:pt x="5018" y="1860"/>
                  <a:pt x="5107" y="2725"/>
                </a:cubicBezTo>
                <a:lnTo>
                  <a:pt x="5855" y="2649"/>
                </a:lnTo>
                <a:cubicBezTo>
                  <a:pt x="5734" y="1491"/>
                  <a:pt x="4886" y="449"/>
                  <a:pt x="3790" y="116"/>
                </a:cubicBezTo>
                <a:cubicBezTo>
                  <a:pt x="3533" y="38"/>
                  <a:pt x="3266" y="0"/>
                  <a:pt x="29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5"/>
          <p:cNvSpPr/>
          <p:nvPr/>
        </p:nvSpPr>
        <p:spPr>
          <a:xfrm rot="4409156">
            <a:off x="7716568" y="-553469"/>
            <a:ext cx="1475957" cy="1599740"/>
          </a:xfrm>
          <a:custGeom>
            <a:avLst/>
            <a:gdLst/>
            <a:ahLst/>
            <a:cxnLst/>
            <a:rect l="l" t="t" r="r" b="b"/>
            <a:pathLst>
              <a:path w="4853" h="5260" extrusionOk="0">
                <a:moveTo>
                  <a:pt x="2845" y="2709"/>
                </a:moveTo>
                <a:cubicBezTo>
                  <a:pt x="3148" y="2783"/>
                  <a:pt x="3425" y="2936"/>
                  <a:pt x="3654" y="3148"/>
                </a:cubicBezTo>
                <a:cubicBezTo>
                  <a:pt x="3861" y="3345"/>
                  <a:pt x="3996" y="3572"/>
                  <a:pt x="4034" y="3796"/>
                </a:cubicBezTo>
                <a:cubicBezTo>
                  <a:pt x="4073" y="4023"/>
                  <a:pt x="4005" y="4249"/>
                  <a:pt x="3866" y="4379"/>
                </a:cubicBezTo>
                <a:cubicBezTo>
                  <a:pt x="3772" y="4466"/>
                  <a:pt x="3638" y="4510"/>
                  <a:pt x="3497" y="4510"/>
                </a:cubicBezTo>
                <a:cubicBezTo>
                  <a:pt x="3362" y="4510"/>
                  <a:pt x="3219" y="4469"/>
                  <a:pt x="3101" y="4385"/>
                </a:cubicBezTo>
                <a:cubicBezTo>
                  <a:pt x="2856" y="4217"/>
                  <a:pt x="2697" y="3887"/>
                  <a:pt x="2683" y="3531"/>
                </a:cubicBezTo>
                <a:cubicBezTo>
                  <a:pt x="2674" y="3278"/>
                  <a:pt x="2727" y="3004"/>
                  <a:pt x="2845" y="2709"/>
                </a:cubicBezTo>
                <a:close/>
                <a:moveTo>
                  <a:pt x="4296" y="0"/>
                </a:moveTo>
                <a:cubicBezTo>
                  <a:pt x="3504" y="451"/>
                  <a:pt x="2851" y="1108"/>
                  <a:pt x="2403" y="1900"/>
                </a:cubicBezTo>
                <a:cubicBezTo>
                  <a:pt x="1322" y="1900"/>
                  <a:pt x="359" y="2580"/>
                  <a:pt x="0" y="3599"/>
                </a:cubicBezTo>
                <a:lnTo>
                  <a:pt x="710" y="3852"/>
                </a:lnTo>
                <a:cubicBezTo>
                  <a:pt x="919" y="3278"/>
                  <a:pt x="1399" y="2848"/>
                  <a:pt x="1991" y="2698"/>
                </a:cubicBezTo>
                <a:cubicBezTo>
                  <a:pt x="2014" y="2692"/>
                  <a:pt x="2035" y="2689"/>
                  <a:pt x="2058" y="2683"/>
                </a:cubicBezTo>
                <a:lnTo>
                  <a:pt x="2058" y="2683"/>
                </a:lnTo>
                <a:cubicBezTo>
                  <a:pt x="1967" y="2966"/>
                  <a:pt x="1926" y="3260"/>
                  <a:pt x="1935" y="3554"/>
                </a:cubicBezTo>
                <a:cubicBezTo>
                  <a:pt x="1955" y="4155"/>
                  <a:pt x="2229" y="4697"/>
                  <a:pt x="2671" y="5000"/>
                </a:cubicBezTo>
                <a:cubicBezTo>
                  <a:pt x="2912" y="5168"/>
                  <a:pt x="3201" y="5259"/>
                  <a:pt x="3495" y="5259"/>
                </a:cubicBezTo>
                <a:cubicBezTo>
                  <a:pt x="3499" y="5259"/>
                  <a:pt x="3503" y="5259"/>
                  <a:pt x="3507" y="5259"/>
                </a:cubicBezTo>
                <a:cubicBezTo>
                  <a:pt x="3824" y="5259"/>
                  <a:pt x="4134" y="5145"/>
                  <a:pt x="4370" y="4932"/>
                </a:cubicBezTo>
                <a:cubicBezTo>
                  <a:pt x="4700" y="4629"/>
                  <a:pt x="4853" y="4146"/>
                  <a:pt x="4770" y="3669"/>
                </a:cubicBezTo>
                <a:cubicBezTo>
                  <a:pt x="4706" y="3284"/>
                  <a:pt x="4497" y="2915"/>
                  <a:pt x="4170" y="2600"/>
                </a:cubicBezTo>
                <a:cubicBezTo>
                  <a:pt x="3893" y="2341"/>
                  <a:pt x="3563" y="2144"/>
                  <a:pt x="3201" y="2029"/>
                </a:cubicBezTo>
                <a:cubicBezTo>
                  <a:pt x="3572" y="1461"/>
                  <a:pt x="4073" y="990"/>
                  <a:pt x="4664" y="657"/>
                </a:cubicBezTo>
                <a:lnTo>
                  <a:pt x="42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5"/>
          <p:cNvSpPr/>
          <p:nvPr/>
        </p:nvSpPr>
        <p:spPr>
          <a:xfrm>
            <a:off x="186230" y="1344787"/>
            <a:ext cx="277977" cy="277673"/>
          </a:xfrm>
          <a:custGeom>
            <a:avLst/>
            <a:gdLst/>
            <a:ahLst/>
            <a:cxnLst/>
            <a:rect l="l" t="t" r="r" b="b"/>
            <a:pathLst>
              <a:path w="914" h="913" extrusionOk="0">
                <a:moveTo>
                  <a:pt x="457" y="0"/>
                </a:moveTo>
                <a:cubicBezTo>
                  <a:pt x="204" y="0"/>
                  <a:pt x="1" y="206"/>
                  <a:pt x="1" y="457"/>
                </a:cubicBezTo>
                <a:cubicBezTo>
                  <a:pt x="1" y="710"/>
                  <a:pt x="204" y="913"/>
                  <a:pt x="457" y="913"/>
                </a:cubicBezTo>
                <a:cubicBezTo>
                  <a:pt x="708" y="913"/>
                  <a:pt x="914" y="710"/>
                  <a:pt x="914" y="457"/>
                </a:cubicBezTo>
                <a:cubicBezTo>
                  <a:pt x="914" y="206"/>
                  <a:pt x="708" y="0"/>
                  <a:pt x="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5"/>
          <p:cNvSpPr/>
          <p:nvPr/>
        </p:nvSpPr>
        <p:spPr>
          <a:xfrm>
            <a:off x="8609531" y="1027882"/>
            <a:ext cx="418486" cy="560820"/>
          </a:xfrm>
          <a:custGeom>
            <a:avLst/>
            <a:gdLst/>
            <a:ahLst/>
            <a:cxnLst/>
            <a:rect l="l" t="t" r="r" b="b"/>
            <a:pathLst>
              <a:path w="1376" h="1844" extrusionOk="0">
                <a:moveTo>
                  <a:pt x="545" y="0"/>
                </a:moveTo>
                <a:lnTo>
                  <a:pt x="0" y="518"/>
                </a:lnTo>
                <a:cubicBezTo>
                  <a:pt x="345" y="883"/>
                  <a:pt x="566" y="1346"/>
                  <a:pt x="631" y="1843"/>
                </a:cubicBezTo>
                <a:lnTo>
                  <a:pt x="1376" y="1746"/>
                </a:lnTo>
                <a:cubicBezTo>
                  <a:pt x="1290" y="1093"/>
                  <a:pt x="999" y="480"/>
                  <a:pt x="5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6"/>
          <p:cNvSpPr/>
          <p:nvPr/>
        </p:nvSpPr>
        <p:spPr>
          <a:xfrm rot="-9713634" flipH="1">
            <a:off x="-269468" y="-65752"/>
            <a:ext cx="1191590" cy="1594262"/>
          </a:xfrm>
          <a:custGeom>
            <a:avLst/>
            <a:gdLst/>
            <a:ahLst/>
            <a:cxnLst/>
            <a:rect l="l" t="t" r="r" b="b"/>
            <a:pathLst>
              <a:path w="3918" h="5242" extrusionOk="0">
                <a:moveTo>
                  <a:pt x="1963" y="0"/>
                </a:moveTo>
                <a:cubicBezTo>
                  <a:pt x="1377" y="0"/>
                  <a:pt x="800" y="276"/>
                  <a:pt x="484" y="768"/>
                </a:cubicBezTo>
                <a:cubicBezTo>
                  <a:pt x="1" y="1525"/>
                  <a:pt x="183" y="2523"/>
                  <a:pt x="905" y="3042"/>
                </a:cubicBezTo>
                <a:cubicBezTo>
                  <a:pt x="1155" y="3222"/>
                  <a:pt x="1432" y="3318"/>
                  <a:pt x="1700" y="3318"/>
                </a:cubicBezTo>
                <a:cubicBezTo>
                  <a:pt x="1807" y="3318"/>
                  <a:pt x="1913" y="3302"/>
                  <a:pt x="2015" y="3271"/>
                </a:cubicBezTo>
                <a:cubicBezTo>
                  <a:pt x="2754" y="3050"/>
                  <a:pt x="3010" y="2132"/>
                  <a:pt x="2495" y="1561"/>
                </a:cubicBezTo>
                <a:lnTo>
                  <a:pt x="2474" y="1540"/>
                </a:lnTo>
                <a:cubicBezTo>
                  <a:pt x="2339" y="1411"/>
                  <a:pt x="2047" y="1243"/>
                  <a:pt x="1667" y="1243"/>
                </a:cubicBezTo>
                <a:cubicBezTo>
                  <a:pt x="1542" y="1243"/>
                  <a:pt x="1408" y="1261"/>
                  <a:pt x="1267" y="1304"/>
                </a:cubicBezTo>
                <a:lnTo>
                  <a:pt x="1488" y="2023"/>
                </a:lnTo>
                <a:cubicBezTo>
                  <a:pt x="1555" y="2002"/>
                  <a:pt x="1615" y="1994"/>
                  <a:pt x="1669" y="1994"/>
                </a:cubicBezTo>
                <a:cubicBezTo>
                  <a:pt x="1821" y="1994"/>
                  <a:pt x="1919" y="2057"/>
                  <a:pt x="1947" y="2079"/>
                </a:cubicBezTo>
                <a:cubicBezTo>
                  <a:pt x="2080" y="2244"/>
                  <a:pt x="2003" y="2491"/>
                  <a:pt x="1800" y="2553"/>
                </a:cubicBezTo>
                <a:cubicBezTo>
                  <a:pt x="1772" y="2562"/>
                  <a:pt x="1740" y="2566"/>
                  <a:pt x="1707" y="2566"/>
                </a:cubicBezTo>
                <a:cubicBezTo>
                  <a:pt x="1596" y="2566"/>
                  <a:pt x="1464" y="2518"/>
                  <a:pt x="1347" y="2432"/>
                </a:cubicBezTo>
                <a:cubicBezTo>
                  <a:pt x="943" y="2144"/>
                  <a:pt x="846" y="1602"/>
                  <a:pt x="1120" y="1175"/>
                </a:cubicBezTo>
                <a:cubicBezTo>
                  <a:pt x="1292" y="906"/>
                  <a:pt x="1631" y="754"/>
                  <a:pt x="1970" y="754"/>
                </a:cubicBezTo>
                <a:cubicBezTo>
                  <a:pt x="2147" y="754"/>
                  <a:pt x="2324" y="795"/>
                  <a:pt x="2477" y="883"/>
                </a:cubicBezTo>
                <a:cubicBezTo>
                  <a:pt x="3090" y="1228"/>
                  <a:pt x="3093" y="1920"/>
                  <a:pt x="3037" y="2303"/>
                </a:cubicBezTo>
                <a:cubicBezTo>
                  <a:pt x="2848" y="3654"/>
                  <a:pt x="2097" y="4290"/>
                  <a:pt x="440" y="4496"/>
                </a:cubicBezTo>
                <a:lnTo>
                  <a:pt x="534" y="5241"/>
                </a:lnTo>
                <a:cubicBezTo>
                  <a:pt x="2516" y="4994"/>
                  <a:pt x="3546" y="4093"/>
                  <a:pt x="3782" y="2406"/>
                </a:cubicBezTo>
                <a:cubicBezTo>
                  <a:pt x="3917" y="1434"/>
                  <a:pt x="3576" y="642"/>
                  <a:pt x="2845" y="230"/>
                </a:cubicBezTo>
                <a:cubicBezTo>
                  <a:pt x="2572" y="74"/>
                  <a:pt x="2267" y="0"/>
                  <a:pt x="19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6"/>
          <p:cNvSpPr/>
          <p:nvPr/>
        </p:nvSpPr>
        <p:spPr>
          <a:xfrm>
            <a:off x="7557618" y="139537"/>
            <a:ext cx="277977" cy="277673"/>
          </a:xfrm>
          <a:custGeom>
            <a:avLst/>
            <a:gdLst/>
            <a:ahLst/>
            <a:cxnLst/>
            <a:rect l="l" t="t" r="r" b="b"/>
            <a:pathLst>
              <a:path w="914" h="913" extrusionOk="0">
                <a:moveTo>
                  <a:pt x="457" y="0"/>
                </a:moveTo>
                <a:cubicBezTo>
                  <a:pt x="204" y="0"/>
                  <a:pt x="1" y="206"/>
                  <a:pt x="1" y="457"/>
                </a:cubicBezTo>
                <a:cubicBezTo>
                  <a:pt x="1" y="710"/>
                  <a:pt x="204" y="913"/>
                  <a:pt x="457" y="913"/>
                </a:cubicBezTo>
                <a:cubicBezTo>
                  <a:pt x="708" y="913"/>
                  <a:pt x="914" y="710"/>
                  <a:pt x="914" y="457"/>
                </a:cubicBezTo>
                <a:cubicBezTo>
                  <a:pt x="914" y="206"/>
                  <a:pt x="708" y="0"/>
                  <a:pt x="4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6"/>
          <p:cNvSpPr/>
          <p:nvPr/>
        </p:nvSpPr>
        <p:spPr>
          <a:xfrm rot="-3568965">
            <a:off x="8062424" y="-491983"/>
            <a:ext cx="974743" cy="1540733"/>
          </a:xfrm>
          <a:custGeom>
            <a:avLst/>
            <a:gdLst/>
            <a:ahLst/>
            <a:cxnLst/>
            <a:rect l="l" t="t" r="r" b="b"/>
            <a:pathLst>
              <a:path w="3205" h="5066" extrusionOk="0">
                <a:moveTo>
                  <a:pt x="2149" y="2574"/>
                </a:moveTo>
                <a:cubicBezTo>
                  <a:pt x="2224" y="2574"/>
                  <a:pt x="2295" y="2607"/>
                  <a:pt x="2312" y="2639"/>
                </a:cubicBezTo>
                <a:cubicBezTo>
                  <a:pt x="2342" y="2698"/>
                  <a:pt x="2283" y="2842"/>
                  <a:pt x="2165" y="2943"/>
                </a:cubicBezTo>
                <a:cubicBezTo>
                  <a:pt x="2009" y="3069"/>
                  <a:pt x="1816" y="3136"/>
                  <a:pt x="1620" y="3136"/>
                </a:cubicBezTo>
                <a:cubicBezTo>
                  <a:pt x="1564" y="3136"/>
                  <a:pt x="1508" y="3130"/>
                  <a:pt x="1453" y="3119"/>
                </a:cubicBezTo>
                <a:cubicBezTo>
                  <a:pt x="1526" y="3010"/>
                  <a:pt x="1615" y="2910"/>
                  <a:pt x="1709" y="2819"/>
                </a:cubicBezTo>
                <a:cubicBezTo>
                  <a:pt x="1856" y="2677"/>
                  <a:pt x="1991" y="2595"/>
                  <a:pt x="2109" y="2577"/>
                </a:cubicBezTo>
                <a:cubicBezTo>
                  <a:pt x="2123" y="2575"/>
                  <a:pt x="2136" y="2574"/>
                  <a:pt x="2149" y="2574"/>
                </a:cubicBezTo>
                <a:close/>
                <a:moveTo>
                  <a:pt x="2542" y="1"/>
                </a:moveTo>
                <a:cubicBezTo>
                  <a:pt x="1874" y="98"/>
                  <a:pt x="1249" y="395"/>
                  <a:pt x="755" y="855"/>
                </a:cubicBezTo>
                <a:cubicBezTo>
                  <a:pt x="340" y="1241"/>
                  <a:pt x="95" y="1682"/>
                  <a:pt x="45" y="2133"/>
                </a:cubicBezTo>
                <a:cubicBezTo>
                  <a:pt x="1" y="2595"/>
                  <a:pt x="157" y="3051"/>
                  <a:pt x="472" y="3390"/>
                </a:cubicBezTo>
                <a:cubicBezTo>
                  <a:pt x="278" y="3926"/>
                  <a:pt x="242" y="4509"/>
                  <a:pt x="372" y="5066"/>
                </a:cubicBezTo>
                <a:lnTo>
                  <a:pt x="1099" y="4892"/>
                </a:lnTo>
                <a:cubicBezTo>
                  <a:pt x="1017" y="4536"/>
                  <a:pt x="1023" y="4164"/>
                  <a:pt x="1123" y="3811"/>
                </a:cubicBezTo>
                <a:cubicBezTo>
                  <a:pt x="1282" y="3862"/>
                  <a:pt x="1448" y="3887"/>
                  <a:pt x="1615" y="3887"/>
                </a:cubicBezTo>
                <a:cubicBezTo>
                  <a:pt x="1988" y="3887"/>
                  <a:pt x="2361" y="3761"/>
                  <a:pt x="2648" y="3517"/>
                </a:cubicBezTo>
                <a:cubicBezTo>
                  <a:pt x="2963" y="3249"/>
                  <a:pt x="3205" y="2757"/>
                  <a:pt x="2987" y="2312"/>
                </a:cubicBezTo>
                <a:cubicBezTo>
                  <a:pt x="2840" y="2012"/>
                  <a:pt x="2510" y="1823"/>
                  <a:pt x="2150" y="1823"/>
                </a:cubicBezTo>
                <a:cubicBezTo>
                  <a:pt x="2098" y="1823"/>
                  <a:pt x="2045" y="1827"/>
                  <a:pt x="1991" y="1835"/>
                </a:cubicBezTo>
                <a:cubicBezTo>
                  <a:pt x="1715" y="1880"/>
                  <a:pt x="1453" y="2024"/>
                  <a:pt x="1188" y="2277"/>
                </a:cubicBezTo>
                <a:cubicBezTo>
                  <a:pt x="1070" y="2392"/>
                  <a:pt x="964" y="2516"/>
                  <a:pt x="867" y="2645"/>
                </a:cubicBezTo>
                <a:cubicBezTo>
                  <a:pt x="802" y="2513"/>
                  <a:pt x="778" y="2362"/>
                  <a:pt x="793" y="2215"/>
                </a:cubicBezTo>
                <a:cubicBezTo>
                  <a:pt x="828" y="1874"/>
                  <a:pt x="1070" y="1585"/>
                  <a:pt x="1264" y="1405"/>
                </a:cubicBezTo>
                <a:cubicBezTo>
                  <a:pt x="1650" y="1049"/>
                  <a:pt x="2130" y="819"/>
                  <a:pt x="2648" y="746"/>
                </a:cubicBezTo>
                <a:lnTo>
                  <a:pt x="254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6"/>
          <p:cNvSpPr/>
          <p:nvPr/>
        </p:nvSpPr>
        <p:spPr>
          <a:xfrm rot="-7914857">
            <a:off x="-82454" y="-399292"/>
            <a:ext cx="1604899" cy="572679"/>
          </a:xfrm>
          <a:custGeom>
            <a:avLst/>
            <a:gdLst/>
            <a:ahLst/>
            <a:cxnLst/>
            <a:rect l="l" t="t" r="r" b="b"/>
            <a:pathLst>
              <a:path w="5277" h="1883" extrusionOk="0">
                <a:moveTo>
                  <a:pt x="4691" y="1"/>
                </a:moveTo>
                <a:cubicBezTo>
                  <a:pt x="4089" y="744"/>
                  <a:pt x="3207" y="1132"/>
                  <a:pt x="2318" y="1132"/>
                </a:cubicBezTo>
                <a:cubicBezTo>
                  <a:pt x="1667" y="1132"/>
                  <a:pt x="1013" y="925"/>
                  <a:pt x="459" y="498"/>
                </a:cubicBezTo>
                <a:lnTo>
                  <a:pt x="0" y="1093"/>
                </a:lnTo>
                <a:cubicBezTo>
                  <a:pt x="669" y="1605"/>
                  <a:pt x="1487" y="1882"/>
                  <a:pt x="2329" y="1882"/>
                </a:cubicBezTo>
                <a:cubicBezTo>
                  <a:pt x="2477" y="1882"/>
                  <a:pt x="2621" y="1873"/>
                  <a:pt x="2768" y="1856"/>
                </a:cubicBezTo>
                <a:cubicBezTo>
                  <a:pt x="3752" y="1738"/>
                  <a:pt x="4650" y="1240"/>
                  <a:pt x="5277" y="472"/>
                </a:cubicBezTo>
                <a:lnTo>
                  <a:pt x="469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6"/>
          <p:cNvSpPr/>
          <p:nvPr/>
        </p:nvSpPr>
        <p:spPr>
          <a:xfrm rot="-7914857">
            <a:off x="-529004" y="4843833"/>
            <a:ext cx="1604899" cy="572679"/>
          </a:xfrm>
          <a:custGeom>
            <a:avLst/>
            <a:gdLst/>
            <a:ahLst/>
            <a:cxnLst/>
            <a:rect l="l" t="t" r="r" b="b"/>
            <a:pathLst>
              <a:path w="5277" h="1883" extrusionOk="0">
                <a:moveTo>
                  <a:pt x="4691" y="1"/>
                </a:moveTo>
                <a:cubicBezTo>
                  <a:pt x="4089" y="744"/>
                  <a:pt x="3207" y="1132"/>
                  <a:pt x="2318" y="1132"/>
                </a:cubicBezTo>
                <a:cubicBezTo>
                  <a:pt x="1667" y="1132"/>
                  <a:pt x="1013" y="925"/>
                  <a:pt x="459" y="498"/>
                </a:cubicBezTo>
                <a:lnTo>
                  <a:pt x="0" y="1093"/>
                </a:lnTo>
                <a:cubicBezTo>
                  <a:pt x="669" y="1605"/>
                  <a:pt x="1487" y="1882"/>
                  <a:pt x="2329" y="1882"/>
                </a:cubicBezTo>
                <a:cubicBezTo>
                  <a:pt x="2477" y="1882"/>
                  <a:pt x="2621" y="1873"/>
                  <a:pt x="2768" y="1856"/>
                </a:cubicBezTo>
                <a:cubicBezTo>
                  <a:pt x="3752" y="1738"/>
                  <a:pt x="4650" y="1240"/>
                  <a:pt x="5277" y="472"/>
                </a:cubicBezTo>
                <a:lnTo>
                  <a:pt x="469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6"/>
          <p:cNvSpPr/>
          <p:nvPr/>
        </p:nvSpPr>
        <p:spPr>
          <a:xfrm rot="7914857" flipH="1">
            <a:off x="7909346" y="4843833"/>
            <a:ext cx="1604899" cy="572679"/>
          </a:xfrm>
          <a:custGeom>
            <a:avLst/>
            <a:gdLst/>
            <a:ahLst/>
            <a:cxnLst/>
            <a:rect l="l" t="t" r="r" b="b"/>
            <a:pathLst>
              <a:path w="5277" h="1883" extrusionOk="0">
                <a:moveTo>
                  <a:pt x="4691" y="1"/>
                </a:moveTo>
                <a:cubicBezTo>
                  <a:pt x="4089" y="744"/>
                  <a:pt x="3207" y="1132"/>
                  <a:pt x="2318" y="1132"/>
                </a:cubicBezTo>
                <a:cubicBezTo>
                  <a:pt x="1667" y="1132"/>
                  <a:pt x="1013" y="925"/>
                  <a:pt x="459" y="498"/>
                </a:cubicBezTo>
                <a:lnTo>
                  <a:pt x="0" y="1093"/>
                </a:lnTo>
                <a:cubicBezTo>
                  <a:pt x="669" y="1605"/>
                  <a:pt x="1487" y="1882"/>
                  <a:pt x="2329" y="1882"/>
                </a:cubicBezTo>
                <a:cubicBezTo>
                  <a:pt x="2477" y="1882"/>
                  <a:pt x="2621" y="1873"/>
                  <a:pt x="2768" y="1856"/>
                </a:cubicBezTo>
                <a:cubicBezTo>
                  <a:pt x="3752" y="1738"/>
                  <a:pt x="4650" y="1240"/>
                  <a:pt x="5277" y="472"/>
                </a:cubicBezTo>
                <a:lnTo>
                  <a:pt x="469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6"/>
          <p:cNvSpPr/>
          <p:nvPr/>
        </p:nvSpPr>
        <p:spPr>
          <a:xfrm>
            <a:off x="-75025" y="4206370"/>
            <a:ext cx="277673" cy="277065"/>
          </a:xfrm>
          <a:custGeom>
            <a:avLst/>
            <a:gdLst/>
            <a:ahLst/>
            <a:cxnLst/>
            <a:rect l="l" t="t" r="r" b="b"/>
            <a:pathLst>
              <a:path w="913" h="911" extrusionOk="0">
                <a:moveTo>
                  <a:pt x="456" y="1"/>
                </a:moveTo>
                <a:cubicBezTo>
                  <a:pt x="203" y="1"/>
                  <a:pt x="0" y="204"/>
                  <a:pt x="0" y="454"/>
                </a:cubicBezTo>
                <a:cubicBezTo>
                  <a:pt x="0" y="708"/>
                  <a:pt x="203" y="911"/>
                  <a:pt x="456" y="911"/>
                </a:cubicBezTo>
                <a:cubicBezTo>
                  <a:pt x="710" y="911"/>
                  <a:pt x="913" y="708"/>
                  <a:pt x="913" y="454"/>
                </a:cubicBezTo>
                <a:cubicBezTo>
                  <a:pt x="913" y="204"/>
                  <a:pt x="710" y="1"/>
                  <a:pt x="4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6"/>
          <p:cNvSpPr txBox="1">
            <a:spLocks noGrp="1"/>
          </p:cNvSpPr>
          <p:nvPr>
            <p:ph type="title"/>
          </p:nvPr>
        </p:nvSpPr>
        <p:spPr>
          <a:xfrm>
            <a:off x="747000" y="445025"/>
            <a:ext cx="76500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3000"/>
              <a:buNone/>
              <a:defRPr/>
            </a:lvl1pPr>
            <a:lvl2pPr lvl="1" algn="ctr">
              <a:spcBef>
                <a:spcPts val="0"/>
              </a:spcBef>
              <a:spcAft>
                <a:spcPts val="0"/>
              </a:spcAft>
              <a:buSzPts val="3000"/>
              <a:buNone/>
              <a:defRPr/>
            </a:lvl2pPr>
            <a:lvl3pPr lvl="2" algn="ctr">
              <a:spcBef>
                <a:spcPts val="0"/>
              </a:spcBef>
              <a:spcAft>
                <a:spcPts val="0"/>
              </a:spcAft>
              <a:buSzPts val="3000"/>
              <a:buNone/>
              <a:defRPr/>
            </a:lvl3pPr>
            <a:lvl4pPr lvl="3" algn="ctr">
              <a:spcBef>
                <a:spcPts val="0"/>
              </a:spcBef>
              <a:spcAft>
                <a:spcPts val="0"/>
              </a:spcAft>
              <a:buSzPts val="3000"/>
              <a:buNone/>
              <a:defRPr/>
            </a:lvl4pPr>
            <a:lvl5pPr lvl="4" algn="ctr">
              <a:spcBef>
                <a:spcPts val="0"/>
              </a:spcBef>
              <a:spcAft>
                <a:spcPts val="0"/>
              </a:spcAft>
              <a:buSzPts val="3000"/>
              <a:buNone/>
              <a:defRPr/>
            </a:lvl5pPr>
            <a:lvl6pPr lvl="5" algn="ctr">
              <a:spcBef>
                <a:spcPts val="0"/>
              </a:spcBef>
              <a:spcAft>
                <a:spcPts val="0"/>
              </a:spcAft>
              <a:buSzPts val="3000"/>
              <a:buNone/>
              <a:defRPr/>
            </a:lvl6pPr>
            <a:lvl7pPr lvl="6" algn="ctr">
              <a:spcBef>
                <a:spcPts val="0"/>
              </a:spcBef>
              <a:spcAft>
                <a:spcPts val="0"/>
              </a:spcAft>
              <a:buSzPts val="3000"/>
              <a:buNone/>
              <a:defRPr/>
            </a:lvl7pPr>
            <a:lvl8pPr lvl="7" algn="ctr">
              <a:spcBef>
                <a:spcPts val="0"/>
              </a:spcBef>
              <a:spcAft>
                <a:spcPts val="0"/>
              </a:spcAft>
              <a:buSzPts val="3000"/>
              <a:buNone/>
              <a:defRPr/>
            </a:lvl8pPr>
            <a:lvl9pPr lvl="8" algn="ctr">
              <a:spcBef>
                <a:spcPts val="0"/>
              </a:spcBef>
              <a:spcAft>
                <a:spcPts val="0"/>
              </a:spcAft>
              <a:buSzPts val="30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2"/>
        <p:cNvGrpSpPr/>
        <p:nvPr/>
      </p:nvGrpSpPr>
      <p:grpSpPr>
        <a:xfrm>
          <a:off x="0" y="0"/>
          <a:ext cx="0" cy="0"/>
          <a:chOff x="0" y="0"/>
          <a:chExt cx="0" cy="0"/>
        </a:xfrm>
      </p:grpSpPr>
      <p:sp>
        <p:nvSpPr>
          <p:cNvPr id="83" name="Google Shape;83;p7"/>
          <p:cNvSpPr txBox="1">
            <a:spLocks noGrp="1"/>
          </p:cNvSpPr>
          <p:nvPr>
            <p:ph type="title"/>
          </p:nvPr>
        </p:nvSpPr>
        <p:spPr>
          <a:xfrm>
            <a:off x="747000" y="445025"/>
            <a:ext cx="4272900" cy="14751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4" name="Google Shape;84;p7"/>
          <p:cNvSpPr txBox="1">
            <a:spLocks noGrp="1"/>
          </p:cNvSpPr>
          <p:nvPr>
            <p:ph type="subTitle" idx="1"/>
          </p:nvPr>
        </p:nvSpPr>
        <p:spPr>
          <a:xfrm>
            <a:off x="747000" y="2223750"/>
            <a:ext cx="2857500" cy="11913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sz="1600"/>
            </a:lvl1pPr>
            <a:lvl2pPr lvl="1" algn="ctr" rtl="0">
              <a:spcBef>
                <a:spcPts val="1600"/>
              </a:spcBef>
              <a:spcAft>
                <a:spcPts val="0"/>
              </a:spcAft>
              <a:buSzPts val="1600"/>
              <a:buNone/>
              <a:defRPr sz="1600"/>
            </a:lvl2pPr>
            <a:lvl3pPr lvl="2" algn="ctr" rtl="0">
              <a:spcBef>
                <a:spcPts val="1600"/>
              </a:spcBef>
              <a:spcAft>
                <a:spcPts val="0"/>
              </a:spcAft>
              <a:buSzPts val="1600"/>
              <a:buNone/>
              <a:defRPr sz="1600"/>
            </a:lvl3pPr>
            <a:lvl4pPr lvl="3" algn="ctr" rtl="0">
              <a:spcBef>
                <a:spcPts val="1600"/>
              </a:spcBef>
              <a:spcAft>
                <a:spcPts val="0"/>
              </a:spcAft>
              <a:buSzPts val="1600"/>
              <a:buNone/>
              <a:defRPr sz="1600"/>
            </a:lvl4pPr>
            <a:lvl5pPr lvl="4" algn="ctr" rtl="0">
              <a:spcBef>
                <a:spcPts val="1600"/>
              </a:spcBef>
              <a:spcAft>
                <a:spcPts val="0"/>
              </a:spcAft>
              <a:buSzPts val="1600"/>
              <a:buNone/>
              <a:defRPr sz="1600"/>
            </a:lvl5pPr>
            <a:lvl6pPr lvl="5" algn="ctr" rtl="0">
              <a:spcBef>
                <a:spcPts val="1600"/>
              </a:spcBef>
              <a:spcAft>
                <a:spcPts val="0"/>
              </a:spcAft>
              <a:buSzPts val="1600"/>
              <a:buNone/>
              <a:defRPr sz="1600"/>
            </a:lvl6pPr>
            <a:lvl7pPr lvl="6" algn="ctr" rtl="0">
              <a:spcBef>
                <a:spcPts val="1600"/>
              </a:spcBef>
              <a:spcAft>
                <a:spcPts val="0"/>
              </a:spcAft>
              <a:buSzPts val="1600"/>
              <a:buNone/>
              <a:defRPr sz="1600"/>
            </a:lvl7pPr>
            <a:lvl8pPr lvl="7" algn="ctr" rtl="0">
              <a:spcBef>
                <a:spcPts val="1600"/>
              </a:spcBef>
              <a:spcAft>
                <a:spcPts val="0"/>
              </a:spcAft>
              <a:buSzPts val="1600"/>
              <a:buNone/>
              <a:defRPr sz="1600"/>
            </a:lvl8pPr>
            <a:lvl9pPr lvl="8" algn="ctr" rtl="0">
              <a:spcBef>
                <a:spcPts val="1600"/>
              </a:spcBef>
              <a:spcAft>
                <a:spcPts val="1600"/>
              </a:spcAft>
              <a:buSzPts val="1600"/>
              <a:buNone/>
              <a:defRPr sz="1600"/>
            </a:lvl9pPr>
          </a:lstStyle>
          <a:p>
            <a:endParaRPr/>
          </a:p>
        </p:txBody>
      </p:sp>
      <p:sp>
        <p:nvSpPr>
          <p:cNvPr id="85" name="Google Shape;85;p7"/>
          <p:cNvSpPr/>
          <p:nvPr/>
        </p:nvSpPr>
        <p:spPr>
          <a:xfrm rot="6808509">
            <a:off x="112319" y="3446858"/>
            <a:ext cx="930044" cy="2321461"/>
          </a:xfrm>
          <a:custGeom>
            <a:avLst/>
            <a:gdLst/>
            <a:ahLst/>
            <a:cxnLst/>
            <a:rect l="l" t="t" r="r" b="b"/>
            <a:pathLst>
              <a:path w="3058" h="7633" extrusionOk="0">
                <a:moveTo>
                  <a:pt x="1019" y="4143"/>
                </a:moveTo>
                <a:cubicBezTo>
                  <a:pt x="1052" y="4143"/>
                  <a:pt x="1084" y="4146"/>
                  <a:pt x="1117" y="4149"/>
                </a:cubicBezTo>
                <a:cubicBezTo>
                  <a:pt x="1028" y="4217"/>
                  <a:pt x="946" y="4255"/>
                  <a:pt x="872" y="4258"/>
                </a:cubicBezTo>
                <a:cubicBezTo>
                  <a:pt x="837" y="4258"/>
                  <a:pt x="802" y="4243"/>
                  <a:pt x="775" y="4217"/>
                </a:cubicBezTo>
                <a:cubicBezTo>
                  <a:pt x="846" y="4167"/>
                  <a:pt x="931" y="4143"/>
                  <a:pt x="1019" y="4143"/>
                </a:cubicBezTo>
                <a:close/>
                <a:moveTo>
                  <a:pt x="575" y="0"/>
                </a:moveTo>
                <a:lnTo>
                  <a:pt x="366" y="721"/>
                </a:lnTo>
                <a:cubicBezTo>
                  <a:pt x="1552" y="1063"/>
                  <a:pt x="2144" y="2388"/>
                  <a:pt x="1608" y="3501"/>
                </a:cubicBezTo>
                <a:cubicBezTo>
                  <a:pt x="1424" y="3430"/>
                  <a:pt x="1231" y="3392"/>
                  <a:pt x="1033" y="3392"/>
                </a:cubicBezTo>
                <a:cubicBezTo>
                  <a:pt x="1025" y="3392"/>
                  <a:pt x="1018" y="3392"/>
                  <a:pt x="1011" y="3392"/>
                </a:cubicBezTo>
                <a:cubicBezTo>
                  <a:pt x="554" y="3395"/>
                  <a:pt x="48" y="3669"/>
                  <a:pt x="12" y="4170"/>
                </a:cubicBezTo>
                <a:cubicBezTo>
                  <a:pt x="1" y="4382"/>
                  <a:pt x="80" y="4588"/>
                  <a:pt x="230" y="4738"/>
                </a:cubicBezTo>
                <a:cubicBezTo>
                  <a:pt x="402" y="4912"/>
                  <a:pt x="635" y="5009"/>
                  <a:pt x="880" y="5009"/>
                </a:cubicBezTo>
                <a:cubicBezTo>
                  <a:pt x="887" y="5009"/>
                  <a:pt x="894" y="5009"/>
                  <a:pt x="902" y="5009"/>
                </a:cubicBezTo>
                <a:cubicBezTo>
                  <a:pt x="1208" y="4994"/>
                  <a:pt x="1508" y="4844"/>
                  <a:pt x="1788" y="4552"/>
                </a:cubicBezTo>
                <a:cubicBezTo>
                  <a:pt x="1909" y="4705"/>
                  <a:pt x="1988" y="4882"/>
                  <a:pt x="2027" y="5074"/>
                </a:cubicBezTo>
                <a:cubicBezTo>
                  <a:pt x="2088" y="5403"/>
                  <a:pt x="2100" y="5880"/>
                  <a:pt x="1809" y="6260"/>
                </a:cubicBezTo>
                <a:cubicBezTo>
                  <a:pt x="1541" y="6614"/>
                  <a:pt x="1064" y="6823"/>
                  <a:pt x="395" y="6881"/>
                </a:cubicBezTo>
                <a:lnTo>
                  <a:pt x="460" y="7632"/>
                </a:lnTo>
                <a:cubicBezTo>
                  <a:pt x="1352" y="7553"/>
                  <a:pt x="2006" y="7247"/>
                  <a:pt x="2409" y="6717"/>
                </a:cubicBezTo>
                <a:cubicBezTo>
                  <a:pt x="2771" y="6243"/>
                  <a:pt x="2895" y="5627"/>
                  <a:pt x="2766" y="4938"/>
                </a:cubicBezTo>
                <a:cubicBezTo>
                  <a:pt x="2695" y="4552"/>
                  <a:pt x="2512" y="4202"/>
                  <a:pt x="2239" y="3922"/>
                </a:cubicBezTo>
                <a:cubicBezTo>
                  <a:pt x="3057" y="2382"/>
                  <a:pt x="2250" y="480"/>
                  <a:pt x="5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7"/>
          <p:cNvSpPr/>
          <p:nvPr/>
        </p:nvSpPr>
        <p:spPr>
          <a:xfrm rot="-4540574">
            <a:off x="7857215" y="-690369"/>
            <a:ext cx="889586" cy="2218947"/>
          </a:xfrm>
          <a:custGeom>
            <a:avLst/>
            <a:gdLst/>
            <a:ahLst/>
            <a:cxnLst/>
            <a:rect l="l" t="t" r="r" b="b"/>
            <a:pathLst>
              <a:path w="2925" h="7296" extrusionOk="0">
                <a:moveTo>
                  <a:pt x="2321" y="0"/>
                </a:moveTo>
                <a:cubicBezTo>
                  <a:pt x="1817" y="0"/>
                  <a:pt x="1398" y="95"/>
                  <a:pt x="1049" y="285"/>
                </a:cubicBezTo>
                <a:cubicBezTo>
                  <a:pt x="439" y="617"/>
                  <a:pt x="0" y="1371"/>
                  <a:pt x="312" y="2063"/>
                </a:cubicBezTo>
                <a:cubicBezTo>
                  <a:pt x="486" y="2443"/>
                  <a:pt x="834" y="2685"/>
                  <a:pt x="1143" y="2897"/>
                </a:cubicBezTo>
                <a:cubicBezTo>
                  <a:pt x="1417" y="3088"/>
                  <a:pt x="1676" y="3268"/>
                  <a:pt x="1699" y="3471"/>
                </a:cubicBezTo>
                <a:cubicBezTo>
                  <a:pt x="1717" y="3636"/>
                  <a:pt x="1573" y="3851"/>
                  <a:pt x="1269" y="4107"/>
                </a:cubicBezTo>
                <a:lnTo>
                  <a:pt x="1172" y="4186"/>
                </a:lnTo>
                <a:cubicBezTo>
                  <a:pt x="866" y="4439"/>
                  <a:pt x="518" y="4725"/>
                  <a:pt x="389" y="5164"/>
                </a:cubicBezTo>
                <a:cubicBezTo>
                  <a:pt x="215" y="5756"/>
                  <a:pt x="539" y="6439"/>
                  <a:pt x="1178" y="6825"/>
                </a:cubicBezTo>
                <a:cubicBezTo>
                  <a:pt x="1690" y="7131"/>
                  <a:pt x="2288" y="7219"/>
                  <a:pt x="2812" y="7296"/>
                </a:cubicBezTo>
                <a:lnTo>
                  <a:pt x="2924" y="6551"/>
                </a:lnTo>
                <a:cubicBezTo>
                  <a:pt x="2444" y="6480"/>
                  <a:pt x="1950" y="6409"/>
                  <a:pt x="1567" y="6177"/>
                </a:cubicBezTo>
                <a:cubicBezTo>
                  <a:pt x="1281" y="6006"/>
                  <a:pt x="1025" y="5667"/>
                  <a:pt x="1110" y="5376"/>
                </a:cubicBezTo>
                <a:cubicBezTo>
                  <a:pt x="1175" y="5158"/>
                  <a:pt x="1405" y="4967"/>
                  <a:pt x="1652" y="4763"/>
                </a:cubicBezTo>
                <a:lnTo>
                  <a:pt x="1752" y="4681"/>
                </a:lnTo>
                <a:cubicBezTo>
                  <a:pt x="1941" y="4522"/>
                  <a:pt x="2518" y="4036"/>
                  <a:pt x="2444" y="3382"/>
                </a:cubicBezTo>
                <a:cubicBezTo>
                  <a:pt x="2382" y="2844"/>
                  <a:pt x="1953" y="2543"/>
                  <a:pt x="1570" y="2278"/>
                </a:cubicBezTo>
                <a:cubicBezTo>
                  <a:pt x="1319" y="2107"/>
                  <a:pt x="1084" y="1942"/>
                  <a:pt x="998" y="1751"/>
                </a:cubicBezTo>
                <a:cubicBezTo>
                  <a:pt x="872" y="1471"/>
                  <a:pt x="1107" y="1109"/>
                  <a:pt x="1408" y="947"/>
                </a:cubicBezTo>
                <a:cubicBezTo>
                  <a:pt x="1645" y="818"/>
                  <a:pt x="1947" y="753"/>
                  <a:pt x="2320" y="753"/>
                </a:cubicBezTo>
                <a:cubicBezTo>
                  <a:pt x="2465" y="753"/>
                  <a:pt x="2621" y="763"/>
                  <a:pt x="2789" y="782"/>
                </a:cubicBezTo>
                <a:lnTo>
                  <a:pt x="2877" y="34"/>
                </a:lnTo>
                <a:cubicBezTo>
                  <a:pt x="2681" y="12"/>
                  <a:pt x="2496" y="0"/>
                  <a:pt x="23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7"/>
          <p:cNvSpPr/>
          <p:nvPr/>
        </p:nvSpPr>
        <p:spPr>
          <a:xfrm>
            <a:off x="7545210" y="822381"/>
            <a:ext cx="277977" cy="277977"/>
          </a:xfrm>
          <a:custGeom>
            <a:avLst/>
            <a:gdLst/>
            <a:ahLst/>
            <a:cxnLst/>
            <a:rect l="l" t="t" r="r" b="b"/>
            <a:pathLst>
              <a:path w="914" h="914" extrusionOk="0">
                <a:moveTo>
                  <a:pt x="457" y="1"/>
                </a:moveTo>
                <a:cubicBezTo>
                  <a:pt x="203" y="1"/>
                  <a:pt x="0" y="204"/>
                  <a:pt x="0" y="457"/>
                </a:cubicBezTo>
                <a:cubicBezTo>
                  <a:pt x="0" y="707"/>
                  <a:pt x="203" y="913"/>
                  <a:pt x="457" y="913"/>
                </a:cubicBezTo>
                <a:cubicBezTo>
                  <a:pt x="707" y="913"/>
                  <a:pt x="913" y="707"/>
                  <a:pt x="913" y="457"/>
                </a:cubicBezTo>
                <a:cubicBezTo>
                  <a:pt x="913" y="204"/>
                  <a:pt x="707" y="1"/>
                  <a:pt x="4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7"/>
          <p:cNvSpPr/>
          <p:nvPr/>
        </p:nvSpPr>
        <p:spPr>
          <a:xfrm>
            <a:off x="1125210" y="4334581"/>
            <a:ext cx="277977" cy="277977"/>
          </a:xfrm>
          <a:custGeom>
            <a:avLst/>
            <a:gdLst/>
            <a:ahLst/>
            <a:cxnLst/>
            <a:rect l="l" t="t" r="r" b="b"/>
            <a:pathLst>
              <a:path w="914" h="914" extrusionOk="0">
                <a:moveTo>
                  <a:pt x="457" y="1"/>
                </a:moveTo>
                <a:cubicBezTo>
                  <a:pt x="203" y="1"/>
                  <a:pt x="0" y="204"/>
                  <a:pt x="0" y="457"/>
                </a:cubicBezTo>
                <a:cubicBezTo>
                  <a:pt x="0" y="707"/>
                  <a:pt x="203" y="913"/>
                  <a:pt x="457" y="913"/>
                </a:cubicBezTo>
                <a:cubicBezTo>
                  <a:pt x="707" y="913"/>
                  <a:pt x="913" y="707"/>
                  <a:pt x="913" y="457"/>
                </a:cubicBezTo>
                <a:cubicBezTo>
                  <a:pt x="913" y="204"/>
                  <a:pt x="707" y="1"/>
                  <a:pt x="4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9"/>
        <p:cNvGrpSpPr/>
        <p:nvPr/>
      </p:nvGrpSpPr>
      <p:grpSpPr>
        <a:xfrm>
          <a:off x="0" y="0"/>
          <a:ext cx="0" cy="0"/>
          <a:chOff x="0" y="0"/>
          <a:chExt cx="0" cy="0"/>
        </a:xfrm>
      </p:grpSpPr>
      <p:sp>
        <p:nvSpPr>
          <p:cNvPr id="90" name="Google Shape;90;p8"/>
          <p:cNvSpPr txBox="1">
            <a:spLocks noGrp="1"/>
          </p:cNvSpPr>
          <p:nvPr>
            <p:ph type="title"/>
          </p:nvPr>
        </p:nvSpPr>
        <p:spPr>
          <a:xfrm>
            <a:off x="2029625" y="1668450"/>
            <a:ext cx="5165700" cy="18066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91" name="Google Shape;91;p8"/>
          <p:cNvSpPr/>
          <p:nvPr/>
        </p:nvSpPr>
        <p:spPr>
          <a:xfrm rot="10800000" flipH="1">
            <a:off x="7609951" y="4314869"/>
            <a:ext cx="277977" cy="277977"/>
          </a:xfrm>
          <a:custGeom>
            <a:avLst/>
            <a:gdLst/>
            <a:ahLst/>
            <a:cxnLst/>
            <a:rect l="l" t="t" r="r" b="b"/>
            <a:pathLst>
              <a:path w="914" h="914" extrusionOk="0">
                <a:moveTo>
                  <a:pt x="457" y="0"/>
                </a:moveTo>
                <a:cubicBezTo>
                  <a:pt x="206" y="0"/>
                  <a:pt x="0" y="207"/>
                  <a:pt x="0" y="457"/>
                </a:cubicBezTo>
                <a:cubicBezTo>
                  <a:pt x="0" y="710"/>
                  <a:pt x="206" y="913"/>
                  <a:pt x="457" y="913"/>
                </a:cubicBezTo>
                <a:cubicBezTo>
                  <a:pt x="710" y="913"/>
                  <a:pt x="913" y="710"/>
                  <a:pt x="913" y="457"/>
                </a:cubicBezTo>
                <a:cubicBezTo>
                  <a:pt x="913" y="207"/>
                  <a:pt x="710" y="0"/>
                  <a:pt x="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rot="-7773124" flipH="1">
            <a:off x="8057385" y="3489759"/>
            <a:ext cx="930036" cy="2321441"/>
          </a:xfrm>
          <a:custGeom>
            <a:avLst/>
            <a:gdLst/>
            <a:ahLst/>
            <a:cxnLst/>
            <a:rect l="l" t="t" r="r" b="b"/>
            <a:pathLst>
              <a:path w="3058" h="7633" extrusionOk="0">
                <a:moveTo>
                  <a:pt x="1019" y="4143"/>
                </a:moveTo>
                <a:cubicBezTo>
                  <a:pt x="1052" y="4143"/>
                  <a:pt x="1084" y="4146"/>
                  <a:pt x="1117" y="4149"/>
                </a:cubicBezTo>
                <a:cubicBezTo>
                  <a:pt x="1028" y="4217"/>
                  <a:pt x="946" y="4255"/>
                  <a:pt x="872" y="4258"/>
                </a:cubicBezTo>
                <a:cubicBezTo>
                  <a:pt x="837" y="4258"/>
                  <a:pt x="802" y="4243"/>
                  <a:pt x="775" y="4217"/>
                </a:cubicBezTo>
                <a:cubicBezTo>
                  <a:pt x="846" y="4167"/>
                  <a:pt x="931" y="4143"/>
                  <a:pt x="1019" y="4143"/>
                </a:cubicBezTo>
                <a:close/>
                <a:moveTo>
                  <a:pt x="575" y="0"/>
                </a:moveTo>
                <a:lnTo>
                  <a:pt x="366" y="721"/>
                </a:lnTo>
                <a:cubicBezTo>
                  <a:pt x="1552" y="1063"/>
                  <a:pt x="2144" y="2388"/>
                  <a:pt x="1608" y="3501"/>
                </a:cubicBezTo>
                <a:cubicBezTo>
                  <a:pt x="1424" y="3430"/>
                  <a:pt x="1231" y="3392"/>
                  <a:pt x="1033" y="3392"/>
                </a:cubicBezTo>
                <a:cubicBezTo>
                  <a:pt x="1025" y="3392"/>
                  <a:pt x="1018" y="3392"/>
                  <a:pt x="1011" y="3392"/>
                </a:cubicBezTo>
                <a:cubicBezTo>
                  <a:pt x="554" y="3395"/>
                  <a:pt x="48" y="3669"/>
                  <a:pt x="12" y="4170"/>
                </a:cubicBezTo>
                <a:cubicBezTo>
                  <a:pt x="1" y="4382"/>
                  <a:pt x="80" y="4588"/>
                  <a:pt x="230" y="4738"/>
                </a:cubicBezTo>
                <a:cubicBezTo>
                  <a:pt x="402" y="4912"/>
                  <a:pt x="635" y="5009"/>
                  <a:pt x="880" y="5009"/>
                </a:cubicBezTo>
                <a:cubicBezTo>
                  <a:pt x="887" y="5009"/>
                  <a:pt x="894" y="5009"/>
                  <a:pt x="902" y="5009"/>
                </a:cubicBezTo>
                <a:cubicBezTo>
                  <a:pt x="1208" y="4994"/>
                  <a:pt x="1508" y="4844"/>
                  <a:pt x="1788" y="4552"/>
                </a:cubicBezTo>
                <a:cubicBezTo>
                  <a:pt x="1909" y="4705"/>
                  <a:pt x="1988" y="4882"/>
                  <a:pt x="2027" y="5074"/>
                </a:cubicBezTo>
                <a:cubicBezTo>
                  <a:pt x="2088" y="5403"/>
                  <a:pt x="2100" y="5880"/>
                  <a:pt x="1809" y="6260"/>
                </a:cubicBezTo>
                <a:cubicBezTo>
                  <a:pt x="1541" y="6614"/>
                  <a:pt x="1064" y="6823"/>
                  <a:pt x="395" y="6881"/>
                </a:cubicBezTo>
                <a:lnTo>
                  <a:pt x="460" y="7632"/>
                </a:lnTo>
                <a:cubicBezTo>
                  <a:pt x="1352" y="7553"/>
                  <a:pt x="2006" y="7247"/>
                  <a:pt x="2409" y="6717"/>
                </a:cubicBezTo>
                <a:cubicBezTo>
                  <a:pt x="2771" y="6243"/>
                  <a:pt x="2895" y="5627"/>
                  <a:pt x="2766" y="4938"/>
                </a:cubicBezTo>
                <a:cubicBezTo>
                  <a:pt x="2695" y="4552"/>
                  <a:pt x="2512" y="4202"/>
                  <a:pt x="2239" y="3922"/>
                </a:cubicBezTo>
                <a:cubicBezTo>
                  <a:pt x="3057" y="2382"/>
                  <a:pt x="2250" y="480"/>
                  <a:pt x="5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8"/>
          <p:cNvSpPr/>
          <p:nvPr/>
        </p:nvSpPr>
        <p:spPr>
          <a:xfrm rot="2408676" flipH="1">
            <a:off x="6140044" y="4200525"/>
            <a:ext cx="1191592" cy="1594263"/>
          </a:xfrm>
          <a:custGeom>
            <a:avLst/>
            <a:gdLst/>
            <a:ahLst/>
            <a:cxnLst/>
            <a:rect l="l" t="t" r="r" b="b"/>
            <a:pathLst>
              <a:path w="3918" h="5242" extrusionOk="0">
                <a:moveTo>
                  <a:pt x="1963" y="0"/>
                </a:moveTo>
                <a:cubicBezTo>
                  <a:pt x="1377" y="0"/>
                  <a:pt x="800" y="276"/>
                  <a:pt x="484" y="768"/>
                </a:cubicBezTo>
                <a:cubicBezTo>
                  <a:pt x="1" y="1525"/>
                  <a:pt x="183" y="2523"/>
                  <a:pt x="905" y="3042"/>
                </a:cubicBezTo>
                <a:cubicBezTo>
                  <a:pt x="1155" y="3222"/>
                  <a:pt x="1432" y="3318"/>
                  <a:pt x="1700" y="3318"/>
                </a:cubicBezTo>
                <a:cubicBezTo>
                  <a:pt x="1807" y="3318"/>
                  <a:pt x="1913" y="3302"/>
                  <a:pt x="2015" y="3271"/>
                </a:cubicBezTo>
                <a:cubicBezTo>
                  <a:pt x="2754" y="3050"/>
                  <a:pt x="3010" y="2132"/>
                  <a:pt x="2495" y="1561"/>
                </a:cubicBezTo>
                <a:lnTo>
                  <a:pt x="2474" y="1540"/>
                </a:lnTo>
                <a:cubicBezTo>
                  <a:pt x="2339" y="1411"/>
                  <a:pt x="2047" y="1243"/>
                  <a:pt x="1667" y="1243"/>
                </a:cubicBezTo>
                <a:cubicBezTo>
                  <a:pt x="1542" y="1243"/>
                  <a:pt x="1408" y="1261"/>
                  <a:pt x="1267" y="1304"/>
                </a:cubicBezTo>
                <a:lnTo>
                  <a:pt x="1488" y="2023"/>
                </a:lnTo>
                <a:cubicBezTo>
                  <a:pt x="1555" y="2002"/>
                  <a:pt x="1615" y="1994"/>
                  <a:pt x="1669" y="1994"/>
                </a:cubicBezTo>
                <a:cubicBezTo>
                  <a:pt x="1821" y="1994"/>
                  <a:pt x="1919" y="2057"/>
                  <a:pt x="1947" y="2079"/>
                </a:cubicBezTo>
                <a:cubicBezTo>
                  <a:pt x="2080" y="2244"/>
                  <a:pt x="2003" y="2491"/>
                  <a:pt x="1800" y="2553"/>
                </a:cubicBezTo>
                <a:cubicBezTo>
                  <a:pt x="1772" y="2562"/>
                  <a:pt x="1740" y="2566"/>
                  <a:pt x="1707" y="2566"/>
                </a:cubicBezTo>
                <a:cubicBezTo>
                  <a:pt x="1596" y="2566"/>
                  <a:pt x="1464" y="2518"/>
                  <a:pt x="1347" y="2432"/>
                </a:cubicBezTo>
                <a:cubicBezTo>
                  <a:pt x="943" y="2144"/>
                  <a:pt x="846" y="1602"/>
                  <a:pt x="1120" y="1175"/>
                </a:cubicBezTo>
                <a:cubicBezTo>
                  <a:pt x="1292" y="906"/>
                  <a:pt x="1631" y="754"/>
                  <a:pt x="1970" y="754"/>
                </a:cubicBezTo>
                <a:cubicBezTo>
                  <a:pt x="2147" y="754"/>
                  <a:pt x="2324" y="795"/>
                  <a:pt x="2477" y="883"/>
                </a:cubicBezTo>
                <a:cubicBezTo>
                  <a:pt x="3090" y="1228"/>
                  <a:pt x="3093" y="1920"/>
                  <a:pt x="3037" y="2303"/>
                </a:cubicBezTo>
                <a:cubicBezTo>
                  <a:pt x="2848" y="3654"/>
                  <a:pt x="2097" y="4290"/>
                  <a:pt x="440" y="4496"/>
                </a:cubicBezTo>
                <a:lnTo>
                  <a:pt x="534" y="5241"/>
                </a:lnTo>
                <a:cubicBezTo>
                  <a:pt x="2516" y="4994"/>
                  <a:pt x="3546" y="4093"/>
                  <a:pt x="3782" y="2406"/>
                </a:cubicBezTo>
                <a:cubicBezTo>
                  <a:pt x="3917" y="1434"/>
                  <a:pt x="3576" y="642"/>
                  <a:pt x="2845" y="230"/>
                </a:cubicBezTo>
                <a:cubicBezTo>
                  <a:pt x="2572" y="74"/>
                  <a:pt x="2267" y="0"/>
                  <a:pt x="19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8"/>
          <p:cNvSpPr/>
          <p:nvPr/>
        </p:nvSpPr>
        <p:spPr>
          <a:xfrm rot="10800000">
            <a:off x="12" y="3900970"/>
            <a:ext cx="1780696" cy="1621634"/>
          </a:xfrm>
          <a:custGeom>
            <a:avLst/>
            <a:gdLst/>
            <a:ahLst/>
            <a:cxnLst/>
            <a:rect l="l" t="t" r="r" b="b"/>
            <a:pathLst>
              <a:path w="5855" h="5332" extrusionOk="0">
                <a:moveTo>
                  <a:pt x="2998" y="0"/>
                </a:moveTo>
                <a:cubicBezTo>
                  <a:pt x="2103" y="0"/>
                  <a:pt x="1209" y="423"/>
                  <a:pt x="690" y="1147"/>
                </a:cubicBezTo>
                <a:cubicBezTo>
                  <a:pt x="1" y="2107"/>
                  <a:pt x="42" y="3511"/>
                  <a:pt x="784" y="4412"/>
                </a:cubicBezTo>
                <a:cubicBezTo>
                  <a:pt x="1258" y="4987"/>
                  <a:pt x="1985" y="5331"/>
                  <a:pt x="2707" y="5331"/>
                </a:cubicBezTo>
                <a:cubicBezTo>
                  <a:pt x="2751" y="5331"/>
                  <a:pt x="2798" y="5331"/>
                  <a:pt x="2842" y="5328"/>
                </a:cubicBezTo>
                <a:cubicBezTo>
                  <a:pt x="3649" y="5278"/>
                  <a:pt x="4394" y="4792"/>
                  <a:pt x="4745" y="4089"/>
                </a:cubicBezTo>
                <a:cubicBezTo>
                  <a:pt x="5104" y="3358"/>
                  <a:pt x="5001" y="2425"/>
                  <a:pt x="4485" y="1818"/>
                </a:cubicBezTo>
                <a:cubicBezTo>
                  <a:pt x="4109" y="1372"/>
                  <a:pt x="3538" y="1124"/>
                  <a:pt x="2971" y="1124"/>
                </a:cubicBezTo>
                <a:cubicBezTo>
                  <a:pt x="2726" y="1124"/>
                  <a:pt x="2481" y="1171"/>
                  <a:pt x="2253" y="1268"/>
                </a:cubicBezTo>
                <a:cubicBezTo>
                  <a:pt x="1715" y="1500"/>
                  <a:pt x="1323" y="1995"/>
                  <a:pt x="1255" y="2531"/>
                </a:cubicBezTo>
                <a:cubicBezTo>
                  <a:pt x="1179" y="3155"/>
                  <a:pt x="1564" y="3779"/>
                  <a:pt x="2136" y="3956"/>
                </a:cubicBezTo>
                <a:cubicBezTo>
                  <a:pt x="2239" y="3985"/>
                  <a:pt x="2344" y="3999"/>
                  <a:pt x="2449" y="3999"/>
                </a:cubicBezTo>
                <a:cubicBezTo>
                  <a:pt x="2678" y="3999"/>
                  <a:pt x="2905" y="3932"/>
                  <a:pt x="3099" y="3803"/>
                </a:cubicBezTo>
                <a:cubicBezTo>
                  <a:pt x="3366" y="3635"/>
                  <a:pt x="3543" y="3355"/>
                  <a:pt x="3584" y="3043"/>
                </a:cubicBezTo>
                <a:lnTo>
                  <a:pt x="2836" y="2961"/>
                </a:lnTo>
                <a:cubicBezTo>
                  <a:pt x="2822" y="3049"/>
                  <a:pt x="2766" y="3129"/>
                  <a:pt x="2686" y="3176"/>
                </a:cubicBezTo>
                <a:cubicBezTo>
                  <a:pt x="2617" y="3222"/>
                  <a:pt x="2536" y="3247"/>
                  <a:pt x="2454" y="3247"/>
                </a:cubicBezTo>
                <a:cubicBezTo>
                  <a:pt x="2421" y="3247"/>
                  <a:pt x="2389" y="3243"/>
                  <a:pt x="2356" y="3235"/>
                </a:cubicBezTo>
                <a:cubicBezTo>
                  <a:pt x="2133" y="3167"/>
                  <a:pt x="1971" y="2887"/>
                  <a:pt x="2003" y="2625"/>
                </a:cubicBezTo>
                <a:cubicBezTo>
                  <a:pt x="2035" y="2354"/>
                  <a:pt x="2256" y="2086"/>
                  <a:pt x="2551" y="1963"/>
                </a:cubicBezTo>
                <a:cubicBezTo>
                  <a:pt x="2684" y="1905"/>
                  <a:pt x="2829" y="1878"/>
                  <a:pt x="2976" y="1878"/>
                </a:cubicBezTo>
                <a:cubicBezTo>
                  <a:pt x="3325" y="1878"/>
                  <a:pt x="3683" y="2033"/>
                  <a:pt x="3911" y="2304"/>
                </a:cubicBezTo>
                <a:cubicBezTo>
                  <a:pt x="4238" y="2687"/>
                  <a:pt x="4303" y="3288"/>
                  <a:pt x="4070" y="3756"/>
                </a:cubicBezTo>
                <a:cubicBezTo>
                  <a:pt x="3841" y="4215"/>
                  <a:pt x="3328" y="4545"/>
                  <a:pt x="2795" y="4577"/>
                </a:cubicBezTo>
                <a:cubicBezTo>
                  <a:pt x="2764" y="4579"/>
                  <a:pt x="2733" y="4580"/>
                  <a:pt x="2702" y="4580"/>
                </a:cubicBezTo>
                <a:cubicBezTo>
                  <a:pt x="2202" y="4580"/>
                  <a:pt x="1697" y="4337"/>
                  <a:pt x="1364" y="3935"/>
                </a:cubicBezTo>
                <a:cubicBezTo>
                  <a:pt x="840" y="3299"/>
                  <a:pt x="811" y="2272"/>
                  <a:pt x="1302" y="1586"/>
                </a:cubicBezTo>
                <a:cubicBezTo>
                  <a:pt x="1681" y="1058"/>
                  <a:pt x="2333" y="749"/>
                  <a:pt x="2989" y="749"/>
                </a:cubicBezTo>
                <a:cubicBezTo>
                  <a:pt x="3186" y="749"/>
                  <a:pt x="3383" y="777"/>
                  <a:pt x="3573" y="835"/>
                </a:cubicBezTo>
                <a:cubicBezTo>
                  <a:pt x="4385" y="1082"/>
                  <a:pt x="5018" y="1860"/>
                  <a:pt x="5107" y="2725"/>
                </a:cubicBezTo>
                <a:lnTo>
                  <a:pt x="5855" y="2649"/>
                </a:lnTo>
                <a:cubicBezTo>
                  <a:pt x="5734" y="1491"/>
                  <a:pt x="4886" y="449"/>
                  <a:pt x="3790" y="116"/>
                </a:cubicBezTo>
                <a:cubicBezTo>
                  <a:pt x="3533" y="38"/>
                  <a:pt x="3266" y="0"/>
                  <a:pt x="29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 name="Google Shape;95;p8"/>
          <p:cNvGrpSpPr/>
          <p:nvPr/>
        </p:nvGrpSpPr>
        <p:grpSpPr>
          <a:xfrm rot="10800000">
            <a:off x="1910204" y="4453163"/>
            <a:ext cx="793786" cy="913918"/>
            <a:chOff x="-6799738" y="1460975"/>
            <a:chExt cx="793786" cy="913918"/>
          </a:xfrm>
        </p:grpSpPr>
        <p:sp>
          <p:nvSpPr>
            <p:cNvPr id="96" name="Google Shape;96;p8"/>
            <p:cNvSpPr/>
            <p:nvPr/>
          </p:nvSpPr>
          <p:spPr>
            <a:xfrm>
              <a:off x="-6799738" y="1737734"/>
              <a:ext cx="793786" cy="512463"/>
            </a:xfrm>
            <a:custGeom>
              <a:avLst/>
              <a:gdLst/>
              <a:ahLst/>
              <a:cxnLst/>
              <a:rect l="l" t="t" r="r" b="b"/>
              <a:pathLst>
                <a:path w="2610" h="1685" extrusionOk="0">
                  <a:moveTo>
                    <a:pt x="292" y="1"/>
                  </a:moveTo>
                  <a:lnTo>
                    <a:pt x="0" y="696"/>
                  </a:lnTo>
                  <a:cubicBezTo>
                    <a:pt x="18" y="701"/>
                    <a:pt x="1652" y="1390"/>
                    <a:pt x="2297" y="1685"/>
                  </a:cubicBezTo>
                  <a:lnTo>
                    <a:pt x="2609" y="1002"/>
                  </a:lnTo>
                  <a:cubicBezTo>
                    <a:pt x="1955" y="704"/>
                    <a:pt x="359" y="30"/>
                    <a:pt x="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8"/>
            <p:cNvSpPr/>
            <p:nvPr/>
          </p:nvSpPr>
          <p:spPr>
            <a:xfrm>
              <a:off x="-6631554" y="1460975"/>
              <a:ext cx="465931" cy="913918"/>
            </a:xfrm>
            <a:custGeom>
              <a:avLst/>
              <a:gdLst/>
              <a:ahLst/>
              <a:cxnLst/>
              <a:rect l="l" t="t" r="r" b="b"/>
              <a:pathLst>
                <a:path w="1532" h="3005" extrusionOk="0">
                  <a:moveTo>
                    <a:pt x="808" y="1"/>
                  </a:moveTo>
                  <a:cubicBezTo>
                    <a:pt x="704" y="378"/>
                    <a:pt x="554" y="890"/>
                    <a:pt x="407" y="1394"/>
                  </a:cubicBezTo>
                  <a:cubicBezTo>
                    <a:pt x="260" y="1900"/>
                    <a:pt x="107" y="2421"/>
                    <a:pt x="1" y="2804"/>
                  </a:cubicBezTo>
                  <a:lnTo>
                    <a:pt x="728" y="3004"/>
                  </a:lnTo>
                  <a:cubicBezTo>
                    <a:pt x="831" y="2627"/>
                    <a:pt x="981" y="2109"/>
                    <a:pt x="1128" y="1606"/>
                  </a:cubicBezTo>
                  <a:cubicBezTo>
                    <a:pt x="1276" y="1102"/>
                    <a:pt x="1426" y="584"/>
                    <a:pt x="1532" y="201"/>
                  </a:cubicBezTo>
                  <a:lnTo>
                    <a:pt x="8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 name="Google Shape;98;p8"/>
          <p:cNvSpPr/>
          <p:nvPr/>
        </p:nvSpPr>
        <p:spPr>
          <a:xfrm rot="10800000">
            <a:off x="211902" y="3622998"/>
            <a:ext cx="277977" cy="277977"/>
          </a:xfrm>
          <a:custGeom>
            <a:avLst/>
            <a:gdLst/>
            <a:ahLst/>
            <a:cxnLst/>
            <a:rect l="l" t="t" r="r" b="b"/>
            <a:pathLst>
              <a:path w="914" h="914" extrusionOk="0">
                <a:moveTo>
                  <a:pt x="457" y="1"/>
                </a:moveTo>
                <a:cubicBezTo>
                  <a:pt x="203" y="1"/>
                  <a:pt x="0" y="204"/>
                  <a:pt x="0" y="457"/>
                </a:cubicBezTo>
                <a:cubicBezTo>
                  <a:pt x="0" y="707"/>
                  <a:pt x="203" y="913"/>
                  <a:pt x="457" y="913"/>
                </a:cubicBezTo>
                <a:cubicBezTo>
                  <a:pt x="707" y="913"/>
                  <a:pt x="913" y="707"/>
                  <a:pt x="913" y="457"/>
                </a:cubicBezTo>
                <a:cubicBezTo>
                  <a:pt x="913" y="204"/>
                  <a:pt x="707" y="1"/>
                  <a:pt x="4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8"/>
          <p:cNvSpPr/>
          <p:nvPr/>
        </p:nvSpPr>
        <p:spPr>
          <a:xfrm rot="-5400000" flipH="1">
            <a:off x="7344365" y="26313"/>
            <a:ext cx="2739017" cy="1513059"/>
          </a:xfrm>
          <a:custGeom>
            <a:avLst/>
            <a:gdLst/>
            <a:ahLst/>
            <a:cxnLst/>
            <a:rect l="l" t="t" r="r" b="b"/>
            <a:pathLst>
              <a:path w="9006" h="4975" extrusionOk="0">
                <a:moveTo>
                  <a:pt x="6868" y="0"/>
                </a:moveTo>
                <a:cubicBezTo>
                  <a:pt x="6629" y="0"/>
                  <a:pt x="6391" y="48"/>
                  <a:pt x="6173" y="149"/>
                </a:cubicBezTo>
                <a:cubicBezTo>
                  <a:pt x="5605" y="411"/>
                  <a:pt x="5263" y="953"/>
                  <a:pt x="5033" y="1394"/>
                </a:cubicBezTo>
                <a:cubicBezTo>
                  <a:pt x="4989" y="1471"/>
                  <a:pt x="4948" y="1553"/>
                  <a:pt x="4910" y="1633"/>
                </a:cubicBezTo>
                <a:cubicBezTo>
                  <a:pt x="4730" y="1977"/>
                  <a:pt x="4565" y="2304"/>
                  <a:pt x="4321" y="2546"/>
                </a:cubicBezTo>
                <a:cubicBezTo>
                  <a:pt x="4149" y="2715"/>
                  <a:pt x="3890" y="2849"/>
                  <a:pt x="3655" y="2849"/>
                </a:cubicBezTo>
                <a:cubicBezTo>
                  <a:pt x="3571" y="2849"/>
                  <a:pt x="3490" y="2832"/>
                  <a:pt x="3417" y="2793"/>
                </a:cubicBezTo>
                <a:cubicBezTo>
                  <a:pt x="3146" y="2652"/>
                  <a:pt x="3019" y="2257"/>
                  <a:pt x="2893" y="1874"/>
                </a:cubicBezTo>
                <a:cubicBezTo>
                  <a:pt x="2731" y="1374"/>
                  <a:pt x="2463" y="776"/>
                  <a:pt x="1862" y="579"/>
                </a:cubicBezTo>
                <a:cubicBezTo>
                  <a:pt x="1753" y="543"/>
                  <a:pt x="1640" y="526"/>
                  <a:pt x="1525" y="526"/>
                </a:cubicBezTo>
                <a:cubicBezTo>
                  <a:pt x="1324" y="526"/>
                  <a:pt x="1119" y="580"/>
                  <a:pt x="925" y="685"/>
                </a:cubicBezTo>
                <a:cubicBezTo>
                  <a:pt x="549" y="894"/>
                  <a:pt x="272" y="1250"/>
                  <a:pt x="160" y="1668"/>
                </a:cubicBezTo>
                <a:cubicBezTo>
                  <a:pt x="1" y="2281"/>
                  <a:pt x="157" y="2884"/>
                  <a:pt x="348" y="3497"/>
                </a:cubicBezTo>
                <a:lnTo>
                  <a:pt x="1067" y="3273"/>
                </a:lnTo>
                <a:cubicBezTo>
                  <a:pt x="902" y="2749"/>
                  <a:pt x="778" y="2281"/>
                  <a:pt x="887" y="1859"/>
                </a:cubicBezTo>
                <a:cubicBezTo>
                  <a:pt x="949" y="1642"/>
                  <a:pt x="1093" y="1456"/>
                  <a:pt x="1288" y="1344"/>
                </a:cubicBezTo>
                <a:cubicBezTo>
                  <a:pt x="1349" y="1310"/>
                  <a:pt x="1432" y="1278"/>
                  <a:pt x="1523" y="1278"/>
                </a:cubicBezTo>
                <a:cubicBezTo>
                  <a:pt x="1559" y="1278"/>
                  <a:pt x="1595" y="1283"/>
                  <a:pt x="1632" y="1294"/>
                </a:cubicBezTo>
                <a:cubicBezTo>
                  <a:pt x="1912" y="1385"/>
                  <a:pt x="2071" y="1777"/>
                  <a:pt x="2180" y="2110"/>
                </a:cubicBezTo>
                <a:cubicBezTo>
                  <a:pt x="2336" y="2584"/>
                  <a:pt x="2530" y="3173"/>
                  <a:pt x="3066" y="3458"/>
                </a:cubicBezTo>
                <a:cubicBezTo>
                  <a:pt x="3256" y="3558"/>
                  <a:pt x="3455" y="3601"/>
                  <a:pt x="3652" y="3601"/>
                </a:cubicBezTo>
                <a:cubicBezTo>
                  <a:pt x="4109" y="3601"/>
                  <a:pt x="4557" y="3371"/>
                  <a:pt x="4851" y="3081"/>
                </a:cubicBezTo>
                <a:cubicBezTo>
                  <a:pt x="5180" y="2755"/>
                  <a:pt x="5384" y="2357"/>
                  <a:pt x="5578" y="1974"/>
                </a:cubicBezTo>
                <a:cubicBezTo>
                  <a:pt x="5619" y="1895"/>
                  <a:pt x="5658" y="1818"/>
                  <a:pt x="5696" y="1745"/>
                </a:cubicBezTo>
                <a:cubicBezTo>
                  <a:pt x="5875" y="1406"/>
                  <a:pt x="6126" y="1000"/>
                  <a:pt x="6491" y="832"/>
                </a:cubicBezTo>
                <a:cubicBezTo>
                  <a:pt x="6610" y="777"/>
                  <a:pt x="6741" y="751"/>
                  <a:pt x="6875" y="751"/>
                </a:cubicBezTo>
                <a:cubicBezTo>
                  <a:pt x="7243" y="751"/>
                  <a:pt x="7635" y="946"/>
                  <a:pt x="7866" y="1276"/>
                </a:cubicBezTo>
                <a:cubicBezTo>
                  <a:pt x="8169" y="1715"/>
                  <a:pt x="8216" y="2348"/>
                  <a:pt x="7993" y="2934"/>
                </a:cubicBezTo>
                <a:cubicBezTo>
                  <a:pt x="7792" y="3450"/>
                  <a:pt x="7395" y="3935"/>
                  <a:pt x="6815" y="4377"/>
                </a:cubicBezTo>
                <a:lnTo>
                  <a:pt x="7268" y="4975"/>
                </a:lnTo>
                <a:cubicBezTo>
                  <a:pt x="7963" y="4451"/>
                  <a:pt x="8443" y="3853"/>
                  <a:pt x="8690" y="3205"/>
                </a:cubicBezTo>
                <a:cubicBezTo>
                  <a:pt x="9006" y="2390"/>
                  <a:pt x="8926" y="1488"/>
                  <a:pt x="8481" y="850"/>
                </a:cubicBezTo>
                <a:cubicBezTo>
                  <a:pt x="8107" y="310"/>
                  <a:pt x="7479" y="0"/>
                  <a:pt x="68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8"/>
          <p:cNvSpPr/>
          <p:nvPr/>
        </p:nvSpPr>
        <p:spPr>
          <a:xfrm rot="4688695" flipH="1">
            <a:off x="7654325" y="459192"/>
            <a:ext cx="277064" cy="277977"/>
          </a:xfrm>
          <a:custGeom>
            <a:avLst/>
            <a:gdLst/>
            <a:ahLst/>
            <a:cxnLst/>
            <a:rect l="l" t="t" r="r" b="b"/>
            <a:pathLst>
              <a:path w="911" h="914" extrusionOk="0">
                <a:moveTo>
                  <a:pt x="457" y="1"/>
                </a:moveTo>
                <a:cubicBezTo>
                  <a:pt x="204" y="1"/>
                  <a:pt x="1" y="207"/>
                  <a:pt x="1" y="457"/>
                </a:cubicBezTo>
                <a:cubicBezTo>
                  <a:pt x="1" y="710"/>
                  <a:pt x="204" y="914"/>
                  <a:pt x="457" y="914"/>
                </a:cubicBezTo>
                <a:cubicBezTo>
                  <a:pt x="707" y="914"/>
                  <a:pt x="911" y="710"/>
                  <a:pt x="911" y="457"/>
                </a:cubicBezTo>
                <a:cubicBezTo>
                  <a:pt x="911" y="207"/>
                  <a:pt x="707" y="1"/>
                  <a:pt x="4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8"/>
          <p:cNvSpPr/>
          <p:nvPr/>
        </p:nvSpPr>
        <p:spPr>
          <a:xfrm rot="4688695" flipH="1">
            <a:off x="6624337" y="-583105"/>
            <a:ext cx="1604905" cy="572681"/>
          </a:xfrm>
          <a:custGeom>
            <a:avLst/>
            <a:gdLst/>
            <a:ahLst/>
            <a:cxnLst/>
            <a:rect l="l" t="t" r="r" b="b"/>
            <a:pathLst>
              <a:path w="5277" h="1883" extrusionOk="0">
                <a:moveTo>
                  <a:pt x="4691" y="1"/>
                </a:moveTo>
                <a:cubicBezTo>
                  <a:pt x="4089" y="744"/>
                  <a:pt x="3207" y="1132"/>
                  <a:pt x="2318" y="1132"/>
                </a:cubicBezTo>
                <a:cubicBezTo>
                  <a:pt x="1667" y="1132"/>
                  <a:pt x="1013" y="925"/>
                  <a:pt x="459" y="498"/>
                </a:cubicBezTo>
                <a:lnTo>
                  <a:pt x="0" y="1093"/>
                </a:lnTo>
                <a:cubicBezTo>
                  <a:pt x="669" y="1605"/>
                  <a:pt x="1487" y="1882"/>
                  <a:pt x="2329" y="1882"/>
                </a:cubicBezTo>
                <a:cubicBezTo>
                  <a:pt x="2477" y="1882"/>
                  <a:pt x="2621" y="1873"/>
                  <a:pt x="2768" y="1856"/>
                </a:cubicBezTo>
                <a:cubicBezTo>
                  <a:pt x="3752" y="1738"/>
                  <a:pt x="4650" y="1240"/>
                  <a:pt x="5277" y="472"/>
                </a:cubicBezTo>
                <a:lnTo>
                  <a:pt x="469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8"/>
          <p:cNvSpPr/>
          <p:nvPr/>
        </p:nvSpPr>
        <p:spPr>
          <a:xfrm rot="-5220391" flipH="1">
            <a:off x="-64174" y="-345478"/>
            <a:ext cx="1475955" cy="1599737"/>
          </a:xfrm>
          <a:custGeom>
            <a:avLst/>
            <a:gdLst/>
            <a:ahLst/>
            <a:cxnLst/>
            <a:rect l="l" t="t" r="r" b="b"/>
            <a:pathLst>
              <a:path w="4853" h="5260" extrusionOk="0">
                <a:moveTo>
                  <a:pt x="2845" y="2709"/>
                </a:moveTo>
                <a:cubicBezTo>
                  <a:pt x="3148" y="2783"/>
                  <a:pt x="3425" y="2936"/>
                  <a:pt x="3654" y="3148"/>
                </a:cubicBezTo>
                <a:cubicBezTo>
                  <a:pt x="3861" y="3345"/>
                  <a:pt x="3996" y="3572"/>
                  <a:pt x="4034" y="3796"/>
                </a:cubicBezTo>
                <a:cubicBezTo>
                  <a:pt x="4073" y="4023"/>
                  <a:pt x="4005" y="4249"/>
                  <a:pt x="3866" y="4379"/>
                </a:cubicBezTo>
                <a:cubicBezTo>
                  <a:pt x="3772" y="4466"/>
                  <a:pt x="3638" y="4510"/>
                  <a:pt x="3497" y="4510"/>
                </a:cubicBezTo>
                <a:cubicBezTo>
                  <a:pt x="3362" y="4510"/>
                  <a:pt x="3219" y="4469"/>
                  <a:pt x="3101" y="4385"/>
                </a:cubicBezTo>
                <a:cubicBezTo>
                  <a:pt x="2856" y="4217"/>
                  <a:pt x="2697" y="3887"/>
                  <a:pt x="2683" y="3531"/>
                </a:cubicBezTo>
                <a:cubicBezTo>
                  <a:pt x="2674" y="3278"/>
                  <a:pt x="2727" y="3004"/>
                  <a:pt x="2845" y="2709"/>
                </a:cubicBezTo>
                <a:close/>
                <a:moveTo>
                  <a:pt x="4296" y="0"/>
                </a:moveTo>
                <a:cubicBezTo>
                  <a:pt x="3504" y="451"/>
                  <a:pt x="2851" y="1108"/>
                  <a:pt x="2403" y="1900"/>
                </a:cubicBezTo>
                <a:cubicBezTo>
                  <a:pt x="1322" y="1900"/>
                  <a:pt x="359" y="2580"/>
                  <a:pt x="0" y="3599"/>
                </a:cubicBezTo>
                <a:lnTo>
                  <a:pt x="710" y="3852"/>
                </a:lnTo>
                <a:cubicBezTo>
                  <a:pt x="919" y="3278"/>
                  <a:pt x="1399" y="2848"/>
                  <a:pt x="1991" y="2698"/>
                </a:cubicBezTo>
                <a:cubicBezTo>
                  <a:pt x="2014" y="2692"/>
                  <a:pt x="2035" y="2689"/>
                  <a:pt x="2058" y="2683"/>
                </a:cubicBezTo>
                <a:lnTo>
                  <a:pt x="2058" y="2683"/>
                </a:lnTo>
                <a:cubicBezTo>
                  <a:pt x="1967" y="2966"/>
                  <a:pt x="1926" y="3260"/>
                  <a:pt x="1935" y="3554"/>
                </a:cubicBezTo>
                <a:cubicBezTo>
                  <a:pt x="1955" y="4155"/>
                  <a:pt x="2229" y="4697"/>
                  <a:pt x="2671" y="5000"/>
                </a:cubicBezTo>
                <a:cubicBezTo>
                  <a:pt x="2912" y="5168"/>
                  <a:pt x="3201" y="5259"/>
                  <a:pt x="3495" y="5259"/>
                </a:cubicBezTo>
                <a:cubicBezTo>
                  <a:pt x="3499" y="5259"/>
                  <a:pt x="3503" y="5259"/>
                  <a:pt x="3507" y="5259"/>
                </a:cubicBezTo>
                <a:cubicBezTo>
                  <a:pt x="3824" y="5259"/>
                  <a:pt x="4134" y="5145"/>
                  <a:pt x="4370" y="4932"/>
                </a:cubicBezTo>
                <a:cubicBezTo>
                  <a:pt x="4700" y="4629"/>
                  <a:pt x="4853" y="4146"/>
                  <a:pt x="4770" y="3669"/>
                </a:cubicBezTo>
                <a:cubicBezTo>
                  <a:pt x="4706" y="3284"/>
                  <a:pt x="4497" y="2915"/>
                  <a:pt x="4170" y="2600"/>
                </a:cubicBezTo>
                <a:cubicBezTo>
                  <a:pt x="3893" y="2341"/>
                  <a:pt x="3563" y="2144"/>
                  <a:pt x="3201" y="2029"/>
                </a:cubicBezTo>
                <a:cubicBezTo>
                  <a:pt x="3572" y="1461"/>
                  <a:pt x="4073" y="990"/>
                  <a:pt x="4664" y="657"/>
                </a:cubicBezTo>
                <a:lnTo>
                  <a:pt x="429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8"/>
          <p:cNvSpPr/>
          <p:nvPr/>
        </p:nvSpPr>
        <p:spPr>
          <a:xfrm rot="-7264906" flipH="1">
            <a:off x="388474" y="1170639"/>
            <a:ext cx="817208" cy="833327"/>
          </a:xfrm>
          <a:custGeom>
            <a:avLst/>
            <a:gdLst/>
            <a:ahLst/>
            <a:cxnLst/>
            <a:rect l="l" t="t" r="r" b="b"/>
            <a:pathLst>
              <a:path w="2687" h="2740" extrusionOk="0">
                <a:moveTo>
                  <a:pt x="136" y="1"/>
                </a:moveTo>
                <a:lnTo>
                  <a:pt x="1" y="740"/>
                </a:lnTo>
                <a:cubicBezTo>
                  <a:pt x="976" y="917"/>
                  <a:pt x="1794" y="1759"/>
                  <a:pt x="1944" y="2739"/>
                </a:cubicBezTo>
                <a:lnTo>
                  <a:pt x="2686" y="2627"/>
                </a:lnTo>
                <a:cubicBezTo>
                  <a:pt x="2489" y="1338"/>
                  <a:pt x="1417" y="234"/>
                  <a:pt x="1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8"/>
          <p:cNvSpPr/>
          <p:nvPr/>
        </p:nvSpPr>
        <p:spPr>
          <a:xfrm rot="10800000" flipH="1">
            <a:off x="1377720" y="-631752"/>
            <a:ext cx="1241469" cy="1107042"/>
          </a:xfrm>
          <a:custGeom>
            <a:avLst/>
            <a:gdLst/>
            <a:ahLst/>
            <a:cxnLst/>
            <a:rect l="l" t="t" r="r" b="b"/>
            <a:pathLst>
              <a:path w="4082" h="3640" extrusionOk="0">
                <a:moveTo>
                  <a:pt x="1888" y="887"/>
                </a:moveTo>
                <a:lnTo>
                  <a:pt x="3095" y="1876"/>
                </a:lnTo>
                <a:lnTo>
                  <a:pt x="1072" y="2618"/>
                </a:lnTo>
                <a:lnTo>
                  <a:pt x="1888" y="887"/>
                </a:lnTo>
                <a:close/>
                <a:moveTo>
                  <a:pt x="1994" y="0"/>
                </a:moveTo>
                <a:lnTo>
                  <a:pt x="1414" y="130"/>
                </a:lnTo>
                <a:lnTo>
                  <a:pt x="0" y="3125"/>
                </a:lnTo>
                <a:lnTo>
                  <a:pt x="468" y="3640"/>
                </a:lnTo>
                <a:lnTo>
                  <a:pt x="3972" y="2356"/>
                </a:lnTo>
                <a:lnTo>
                  <a:pt x="4081" y="1711"/>
                </a:lnTo>
                <a:lnTo>
                  <a:pt x="19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5"/>
        <p:cNvGrpSpPr/>
        <p:nvPr/>
      </p:nvGrpSpPr>
      <p:grpSpPr>
        <a:xfrm>
          <a:off x="0" y="0"/>
          <a:ext cx="0" cy="0"/>
          <a:chOff x="0" y="0"/>
          <a:chExt cx="0" cy="0"/>
        </a:xfrm>
      </p:grpSpPr>
      <p:sp>
        <p:nvSpPr>
          <p:cNvPr id="106" name="Google Shape;106;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07" name="Google Shape;107;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08" name="Google Shape;108;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9"/>
        <p:cNvGrpSpPr/>
        <p:nvPr/>
      </p:nvGrpSpPr>
      <p:grpSpPr>
        <a:xfrm>
          <a:off x="0" y="0"/>
          <a:ext cx="0" cy="0"/>
          <a:chOff x="0" y="0"/>
          <a:chExt cx="0" cy="0"/>
        </a:xfrm>
      </p:grpSpPr>
      <p:sp>
        <p:nvSpPr>
          <p:cNvPr id="110" name="Google Shape;110;p10"/>
          <p:cNvSpPr txBox="1">
            <a:spLocks noGrp="1"/>
          </p:cNvSpPr>
          <p:nvPr>
            <p:ph type="title"/>
          </p:nvPr>
        </p:nvSpPr>
        <p:spPr>
          <a:xfrm>
            <a:off x="2040075" y="2997725"/>
            <a:ext cx="5063700" cy="1128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11" name="Google Shape;111;p10"/>
          <p:cNvSpPr/>
          <p:nvPr/>
        </p:nvSpPr>
        <p:spPr>
          <a:xfrm rot="8100000" flipH="1">
            <a:off x="-520022" y="4623241"/>
            <a:ext cx="1780703" cy="1621641"/>
          </a:xfrm>
          <a:custGeom>
            <a:avLst/>
            <a:gdLst/>
            <a:ahLst/>
            <a:cxnLst/>
            <a:rect l="l" t="t" r="r" b="b"/>
            <a:pathLst>
              <a:path w="5855" h="5332" extrusionOk="0">
                <a:moveTo>
                  <a:pt x="2998" y="0"/>
                </a:moveTo>
                <a:cubicBezTo>
                  <a:pt x="2103" y="0"/>
                  <a:pt x="1209" y="423"/>
                  <a:pt x="690" y="1147"/>
                </a:cubicBezTo>
                <a:cubicBezTo>
                  <a:pt x="1" y="2107"/>
                  <a:pt x="42" y="3511"/>
                  <a:pt x="784" y="4412"/>
                </a:cubicBezTo>
                <a:cubicBezTo>
                  <a:pt x="1258" y="4987"/>
                  <a:pt x="1985" y="5331"/>
                  <a:pt x="2707" y="5331"/>
                </a:cubicBezTo>
                <a:cubicBezTo>
                  <a:pt x="2751" y="5331"/>
                  <a:pt x="2798" y="5331"/>
                  <a:pt x="2842" y="5328"/>
                </a:cubicBezTo>
                <a:cubicBezTo>
                  <a:pt x="3649" y="5278"/>
                  <a:pt x="4394" y="4792"/>
                  <a:pt x="4745" y="4089"/>
                </a:cubicBezTo>
                <a:cubicBezTo>
                  <a:pt x="5104" y="3358"/>
                  <a:pt x="5001" y="2425"/>
                  <a:pt x="4485" y="1818"/>
                </a:cubicBezTo>
                <a:cubicBezTo>
                  <a:pt x="4109" y="1372"/>
                  <a:pt x="3538" y="1124"/>
                  <a:pt x="2971" y="1124"/>
                </a:cubicBezTo>
                <a:cubicBezTo>
                  <a:pt x="2726" y="1124"/>
                  <a:pt x="2481" y="1171"/>
                  <a:pt x="2253" y="1268"/>
                </a:cubicBezTo>
                <a:cubicBezTo>
                  <a:pt x="1715" y="1500"/>
                  <a:pt x="1323" y="1995"/>
                  <a:pt x="1255" y="2531"/>
                </a:cubicBezTo>
                <a:cubicBezTo>
                  <a:pt x="1179" y="3155"/>
                  <a:pt x="1564" y="3779"/>
                  <a:pt x="2136" y="3956"/>
                </a:cubicBezTo>
                <a:cubicBezTo>
                  <a:pt x="2239" y="3985"/>
                  <a:pt x="2344" y="3999"/>
                  <a:pt x="2449" y="3999"/>
                </a:cubicBezTo>
                <a:cubicBezTo>
                  <a:pt x="2678" y="3999"/>
                  <a:pt x="2905" y="3932"/>
                  <a:pt x="3099" y="3803"/>
                </a:cubicBezTo>
                <a:cubicBezTo>
                  <a:pt x="3366" y="3635"/>
                  <a:pt x="3543" y="3355"/>
                  <a:pt x="3584" y="3043"/>
                </a:cubicBezTo>
                <a:lnTo>
                  <a:pt x="2836" y="2961"/>
                </a:lnTo>
                <a:cubicBezTo>
                  <a:pt x="2822" y="3049"/>
                  <a:pt x="2766" y="3129"/>
                  <a:pt x="2686" y="3176"/>
                </a:cubicBezTo>
                <a:cubicBezTo>
                  <a:pt x="2617" y="3222"/>
                  <a:pt x="2536" y="3247"/>
                  <a:pt x="2454" y="3247"/>
                </a:cubicBezTo>
                <a:cubicBezTo>
                  <a:pt x="2421" y="3247"/>
                  <a:pt x="2389" y="3243"/>
                  <a:pt x="2356" y="3235"/>
                </a:cubicBezTo>
                <a:cubicBezTo>
                  <a:pt x="2133" y="3167"/>
                  <a:pt x="1971" y="2887"/>
                  <a:pt x="2003" y="2625"/>
                </a:cubicBezTo>
                <a:cubicBezTo>
                  <a:pt x="2035" y="2354"/>
                  <a:pt x="2256" y="2086"/>
                  <a:pt x="2551" y="1963"/>
                </a:cubicBezTo>
                <a:cubicBezTo>
                  <a:pt x="2684" y="1905"/>
                  <a:pt x="2829" y="1878"/>
                  <a:pt x="2976" y="1878"/>
                </a:cubicBezTo>
                <a:cubicBezTo>
                  <a:pt x="3325" y="1878"/>
                  <a:pt x="3683" y="2033"/>
                  <a:pt x="3911" y="2304"/>
                </a:cubicBezTo>
                <a:cubicBezTo>
                  <a:pt x="4238" y="2687"/>
                  <a:pt x="4303" y="3288"/>
                  <a:pt x="4070" y="3756"/>
                </a:cubicBezTo>
                <a:cubicBezTo>
                  <a:pt x="3841" y="4215"/>
                  <a:pt x="3328" y="4545"/>
                  <a:pt x="2795" y="4577"/>
                </a:cubicBezTo>
                <a:cubicBezTo>
                  <a:pt x="2764" y="4579"/>
                  <a:pt x="2733" y="4580"/>
                  <a:pt x="2702" y="4580"/>
                </a:cubicBezTo>
                <a:cubicBezTo>
                  <a:pt x="2202" y="4580"/>
                  <a:pt x="1697" y="4337"/>
                  <a:pt x="1364" y="3935"/>
                </a:cubicBezTo>
                <a:cubicBezTo>
                  <a:pt x="840" y="3299"/>
                  <a:pt x="811" y="2272"/>
                  <a:pt x="1302" y="1586"/>
                </a:cubicBezTo>
                <a:cubicBezTo>
                  <a:pt x="1681" y="1058"/>
                  <a:pt x="2333" y="749"/>
                  <a:pt x="2989" y="749"/>
                </a:cubicBezTo>
                <a:cubicBezTo>
                  <a:pt x="3186" y="749"/>
                  <a:pt x="3383" y="777"/>
                  <a:pt x="3573" y="835"/>
                </a:cubicBezTo>
                <a:cubicBezTo>
                  <a:pt x="4385" y="1082"/>
                  <a:pt x="5018" y="1860"/>
                  <a:pt x="5107" y="2725"/>
                </a:cubicBezTo>
                <a:lnTo>
                  <a:pt x="5855" y="2649"/>
                </a:lnTo>
                <a:cubicBezTo>
                  <a:pt x="5734" y="1491"/>
                  <a:pt x="4886" y="449"/>
                  <a:pt x="3790" y="116"/>
                </a:cubicBezTo>
                <a:cubicBezTo>
                  <a:pt x="3533" y="38"/>
                  <a:pt x="3266" y="0"/>
                  <a:pt x="29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0"/>
          <p:cNvSpPr/>
          <p:nvPr/>
        </p:nvSpPr>
        <p:spPr>
          <a:xfrm rot="2194035" flipH="1">
            <a:off x="8172894" y="3637689"/>
            <a:ext cx="930041" cy="2321453"/>
          </a:xfrm>
          <a:custGeom>
            <a:avLst/>
            <a:gdLst/>
            <a:ahLst/>
            <a:cxnLst/>
            <a:rect l="l" t="t" r="r" b="b"/>
            <a:pathLst>
              <a:path w="3058" h="7633" extrusionOk="0">
                <a:moveTo>
                  <a:pt x="1019" y="4143"/>
                </a:moveTo>
                <a:cubicBezTo>
                  <a:pt x="1052" y="4143"/>
                  <a:pt x="1084" y="4146"/>
                  <a:pt x="1117" y="4149"/>
                </a:cubicBezTo>
                <a:cubicBezTo>
                  <a:pt x="1028" y="4217"/>
                  <a:pt x="946" y="4255"/>
                  <a:pt x="872" y="4258"/>
                </a:cubicBezTo>
                <a:cubicBezTo>
                  <a:pt x="837" y="4258"/>
                  <a:pt x="802" y="4243"/>
                  <a:pt x="775" y="4217"/>
                </a:cubicBezTo>
                <a:cubicBezTo>
                  <a:pt x="846" y="4167"/>
                  <a:pt x="931" y="4143"/>
                  <a:pt x="1019" y="4143"/>
                </a:cubicBezTo>
                <a:close/>
                <a:moveTo>
                  <a:pt x="575" y="0"/>
                </a:moveTo>
                <a:lnTo>
                  <a:pt x="366" y="721"/>
                </a:lnTo>
                <a:cubicBezTo>
                  <a:pt x="1552" y="1063"/>
                  <a:pt x="2144" y="2388"/>
                  <a:pt x="1608" y="3501"/>
                </a:cubicBezTo>
                <a:cubicBezTo>
                  <a:pt x="1424" y="3430"/>
                  <a:pt x="1231" y="3392"/>
                  <a:pt x="1033" y="3392"/>
                </a:cubicBezTo>
                <a:cubicBezTo>
                  <a:pt x="1025" y="3392"/>
                  <a:pt x="1018" y="3392"/>
                  <a:pt x="1011" y="3392"/>
                </a:cubicBezTo>
                <a:cubicBezTo>
                  <a:pt x="554" y="3395"/>
                  <a:pt x="48" y="3669"/>
                  <a:pt x="12" y="4170"/>
                </a:cubicBezTo>
                <a:cubicBezTo>
                  <a:pt x="1" y="4382"/>
                  <a:pt x="80" y="4588"/>
                  <a:pt x="230" y="4738"/>
                </a:cubicBezTo>
                <a:cubicBezTo>
                  <a:pt x="402" y="4912"/>
                  <a:pt x="635" y="5009"/>
                  <a:pt x="880" y="5009"/>
                </a:cubicBezTo>
                <a:cubicBezTo>
                  <a:pt x="887" y="5009"/>
                  <a:pt x="894" y="5009"/>
                  <a:pt x="902" y="5009"/>
                </a:cubicBezTo>
                <a:cubicBezTo>
                  <a:pt x="1208" y="4994"/>
                  <a:pt x="1508" y="4844"/>
                  <a:pt x="1788" y="4552"/>
                </a:cubicBezTo>
                <a:cubicBezTo>
                  <a:pt x="1909" y="4705"/>
                  <a:pt x="1988" y="4882"/>
                  <a:pt x="2027" y="5074"/>
                </a:cubicBezTo>
                <a:cubicBezTo>
                  <a:pt x="2088" y="5403"/>
                  <a:pt x="2100" y="5880"/>
                  <a:pt x="1809" y="6260"/>
                </a:cubicBezTo>
                <a:cubicBezTo>
                  <a:pt x="1541" y="6614"/>
                  <a:pt x="1064" y="6823"/>
                  <a:pt x="395" y="6881"/>
                </a:cubicBezTo>
                <a:lnTo>
                  <a:pt x="460" y="7632"/>
                </a:lnTo>
                <a:cubicBezTo>
                  <a:pt x="1352" y="7553"/>
                  <a:pt x="2006" y="7247"/>
                  <a:pt x="2409" y="6717"/>
                </a:cubicBezTo>
                <a:cubicBezTo>
                  <a:pt x="2771" y="6243"/>
                  <a:pt x="2895" y="5627"/>
                  <a:pt x="2766" y="4938"/>
                </a:cubicBezTo>
                <a:cubicBezTo>
                  <a:pt x="2695" y="4552"/>
                  <a:pt x="2512" y="4202"/>
                  <a:pt x="2239" y="3922"/>
                </a:cubicBezTo>
                <a:cubicBezTo>
                  <a:pt x="3057" y="2382"/>
                  <a:pt x="2250" y="480"/>
                  <a:pt x="5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0"/>
          <p:cNvSpPr/>
          <p:nvPr/>
        </p:nvSpPr>
        <p:spPr>
          <a:xfrm rot="10800000" flipH="1">
            <a:off x="7615085" y="4685866"/>
            <a:ext cx="277977" cy="277977"/>
          </a:xfrm>
          <a:custGeom>
            <a:avLst/>
            <a:gdLst/>
            <a:ahLst/>
            <a:cxnLst/>
            <a:rect l="l" t="t" r="r" b="b"/>
            <a:pathLst>
              <a:path w="914" h="914" extrusionOk="0">
                <a:moveTo>
                  <a:pt x="457" y="1"/>
                </a:moveTo>
                <a:cubicBezTo>
                  <a:pt x="203" y="1"/>
                  <a:pt x="0" y="204"/>
                  <a:pt x="0" y="457"/>
                </a:cubicBezTo>
                <a:cubicBezTo>
                  <a:pt x="0" y="707"/>
                  <a:pt x="203" y="913"/>
                  <a:pt x="457" y="913"/>
                </a:cubicBezTo>
                <a:cubicBezTo>
                  <a:pt x="707" y="913"/>
                  <a:pt x="913" y="707"/>
                  <a:pt x="913" y="457"/>
                </a:cubicBezTo>
                <a:cubicBezTo>
                  <a:pt x="913" y="204"/>
                  <a:pt x="707" y="1"/>
                  <a:pt x="4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0"/>
          <p:cNvSpPr/>
          <p:nvPr/>
        </p:nvSpPr>
        <p:spPr>
          <a:xfrm rot="10800000" flipH="1">
            <a:off x="1219073" y="4685878"/>
            <a:ext cx="277977" cy="277977"/>
          </a:xfrm>
          <a:custGeom>
            <a:avLst/>
            <a:gdLst/>
            <a:ahLst/>
            <a:cxnLst/>
            <a:rect l="l" t="t" r="r" b="b"/>
            <a:pathLst>
              <a:path w="914" h="914" extrusionOk="0">
                <a:moveTo>
                  <a:pt x="457" y="1"/>
                </a:moveTo>
                <a:cubicBezTo>
                  <a:pt x="203" y="1"/>
                  <a:pt x="0" y="204"/>
                  <a:pt x="0" y="457"/>
                </a:cubicBezTo>
                <a:cubicBezTo>
                  <a:pt x="0" y="707"/>
                  <a:pt x="203" y="913"/>
                  <a:pt x="457" y="913"/>
                </a:cubicBezTo>
                <a:cubicBezTo>
                  <a:pt x="707" y="913"/>
                  <a:pt x="913" y="707"/>
                  <a:pt x="913" y="457"/>
                </a:cubicBezTo>
                <a:cubicBezTo>
                  <a:pt x="913" y="204"/>
                  <a:pt x="707" y="1"/>
                  <a:pt x="4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47000" y="445025"/>
            <a:ext cx="7650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Montserrat Black"/>
              <a:buNone/>
              <a:defRPr sz="3000">
                <a:solidFill>
                  <a:schemeClr val="dk1"/>
                </a:solidFill>
                <a:latin typeface="Montserrat Black"/>
                <a:ea typeface="Montserrat Black"/>
                <a:cs typeface="Montserrat Black"/>
                <a:sym typeface="Montserrat Black"/>
              </a:defRPr>
            </a:lvl1pPr>
            <a:lvl2pPr lvl="1">
              <a:spcBef>
                <a:spcPts val="0"/>
              </a:spcBef>
              <a:spcAft>
                <a:spcPts val="0"/>
              </a:spcAft>
              <a:buClr>
                <a:schemeClr val="dk1"/>
              </a:buClr>
              <a:buSzPts val="3000"/>
              <a:buFont typeface="Montserrat ExtraBold"/>
              <a:buNone/>
              <a:defRPr sz="3000">
                <a:solidFill>
                  <a:schemeClr val="dk1"/>
                </a:solidFill>
                <a:latin typeface="Montserrat ExtraBold"/>
                <a:ea typeface="Montserrat ExtraBold"/>
                <a:cs typeface="Montserrat ExtraBold"/>
                <a:sym typeface="Montserrat ExtraBold"/>
              </a:defRPr>
            </a:lvl2pPr>
            <a:lvl3pPr lvl="2">
              <a:spcBef>
                <a:spcPts val="0"/>
              </a:spcBef>
              <a:spcAft>
                <a:spcPts val="0"/>
              </a:spcAft>
              <a:buClr>
                <a:schemeClr val="dk1"/>
              </a:buClr>
              <a:buSzPts val="3000"/>
              <a:buFont typeface="Montserrat ExtraBold"/>
              <a:buNone/>
              <a:defRPr sz="3000">
                <a:solidFill>
                  <a:schemeClr val="dk1"/>
                </a:solidFill>
                <a:latin typeface="Montserrat ExtraBold"/>
                <a:ea typeface="Montserrat ExtraBold"/>
                <a:cs typeface="Montserrat ExtraBold"/>
                <a:sym typeface="Montserrat ExtraBold"/>
              </a:defRPr>
            </a:lvl3pPr>
            <a:lvl4pPr lvl="3">
              <a:spcBef>
                <a:spcPts val="0"/>
              </a:spcBef>
              <a:spcAft>
                <a:spcPts val="0"/>
              </a:spcAft>
              <a:buClr>
                <a:schemeClr val="dk1"/>
              </a:buClr>
              <a:buSzPts val="3000"/>
              <a:buFont typeface="Montserrat ExtraBold"/>
              <a:buNone/>
              <a:defRPr sz="3000">
                <a:solidFill>
                  <a:schemeClr val="dk1"/>
                </a:solidFill>
                <a:latin typeface="Montserrat ExtraBold"/>
                <a:ea typeface="Montserrat ExtraBold"/>
                <a:cs typeface="Montserrat ExtraBold"/>
                <a:sym typeface="Montserrat ExtraBold"/>
              </a:defRPr>
            </a:lvl4pPr>
            <a:lvl5pPr lvl="4">
              <a:spcBef>
                <a:spcPts val="0"/>
              </a:spcBef>
              <a:spcAft>
                <a:spcPts val="0"/>
              </a:spcAft>
              <a:buClr>
                <a:schemeClr val="dk1"/>
              </a:buClr>
              <a:buSzPts val="3000"/>
              <a:buFont typeface="Montserrat ExtraBold"/>
              <a:buNone/>
              <a:defRPr sz="3000">
                <a:solidFill>
                  <a:schemeClr val="dk1"/>
                </a:solidFill>
                <a:latin typeface="Montserrat ExtraBold"/>
                <a:ea typeface="Montserrat ExtraBold"/>
                <a:cs typeface="Montserrat ExtraBold"/>
                <a:sym typeface="Montserrat ExtraBold"/>
              </a:defRPr>
            </a:lvl5pPr>
            <a:lvl6pPr lvl="5">
              <a:spcBef>
                <a:spcPts val="0"/>
              </a:spcBef>
              <a:spcAft>
                <a:spcPts val="0"/>
              </a:spcAft>
              <a:buClr>
                <a:schemeClr val="dk1"/>
              </a:buClr>
              <a:buSzPts val="3000"/>
              <a:buFont typeface="Montserrat ExtraBold"/>
              <a:buNone/>
              <a:defRPr sz="3000">
                <a:solidFill>
                  <a:schemeClr val="dk1"/>
                </a:solidFill>
                <a:latin typeface="Montserrat ExtraBold"/>
                <a:ea typeface="Montserrat ExtraBold"/>
                <a:cs typeface="Montserrat ExtraBold"/>
                <a:sym typeface="Montserrat ExtraBold"/>
              </a:defRPr>
            </a:lvl6pPr>
            <a:lvl7pPr lvl="6">
              <a:spcBef>
                <a:spcPts val="0"/>
              </a:spcBef>
              <a:spcAft>
                <a:spcPts val="0"/>
              </a:spcAft>
              <a:buClr>
                <a:schemeClr val="dk1"/>
              </a:buClr>
              <a:buSzPts val="3000"/>
              <a:buFont typeface="Montserrat ExtraBold"/>
              <a:buNone/>
              <a:defRPr sz="3000">
                <a:solidFill>
                  <a:schemeClr val="dk1"/>
                </a:solidFill>
                <a:latin typeface="Montserrat ExtraBold"/>
                <a:ea typeface="Montserrat ExtraBold"/>
                <a:cs typeface="Montserrat ExtraBold"/>
                <a:sym typeface="Montserrat ExtraBold"/>
              </a:defRPr>
            </a:lvl7pPr>
            <a:lvl8pPr lvl="7">
              <a:spcBef>
                <a:spcPts val="0"/>
              </a:spcBef>
              <a:spcAft>
                <a:spcPts val="0"/>
              </a:spcAft>
              <a:buClr>
                <a:schemeClr val="dk1"/>
              </a:buClr>
              <a:buSzPts val="3000"/>
              <a:buFont typeface="Montserrat ExtraBold"/>
              <a:buNone/>
              <a:defRPr sz="3000">
                <a:solidFill>
                  <a:schemeClr val="dk1"/>
                </a:solidFill>
                <a:latin typeface="Montserrat ExtraBold"/>
                <a:ea typeface="Montserrat ExtraBold"/>
                <a:cs typeface="Montserrat ExtraBold"/>
                <a:sym typeface="Montserrat ExtraBold"/>
              </a:defRPr>
            </a:lvl8pPr>
            <a:lvl9pPr lvl="8">
              <a:spcBef>
                <a:spcPts val="0"/>
              </a:spcBef>
              <a:spcAft>
                <a:spcPts val="0"/>
              </a:spcAft>
              <a:buClr>
                <a:schemeClr val="dk1"/>
              </a:buClr>
              <a:buSzPts val="3000"/>
              <a:buFont typeface="Montserrat ExtraBold"/>
              <a:buNone/>
              <a:defRPr sz="3000">
                <a:solidFill>
                  <a:schemeClr val="dk1"/>
                </a:solidFill>
                <a:latin typeface="Montserrat ExtraBold"/>
                <a:ea typeface="Montserrat ExtraBold"/>
                <a:cs typeface="Montserrat ExtraBold"/>
                <a:sym typeface="Montserrat ExtraBold"/>
              </a:defRPr>
            </a:lvl9pPr>
          </a:lstStyle>
          <a:p>
            <a:endParaRPr/>
          </a:p>
        </p:txBody>
      </p:sp>
      <p:sp>
        <p:nvSpPr>
          <p:cNvPr id="7" name="Google Shape;7;p1"/>
          <p:cNvSpPr txBox="1">
            <a:spLocks noGrp="1"/>
          </p:cNvSpPr>
          <p:nvPr>
            <p:ph type="body" idx="1"/>
          </p:nvPr>
        </p:nvSpPr>
        <p:spPr>
          <a:xfrm>
            <a:off x="747000" y="1152600"/>
            <a:ext cx="7650000" cy="34509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2"/>
              </a:buClr>
              <a:buSzPts val="1400"/>
              <a:buFont typeface="Questrial"/>
              <a:buChar char="●"/>
              <a:defRPr>
                <a:solidFill>
                  <a:schemeClr val="dk2"/>
                </a:solidFill>
                <a:latin typeface="Questrial"/>
                <a:ea typeface="Questrial"/>
                <a:cs typeface="Questrial"/>
                <a:sym typeface="Questrial"/>
              </a:defRPr>
            </a:lvl1pPr>
            <a:lvl2pPr marL="914400" lvl="1" indent="-317500">
              <a:lnSpc>
                <a:spcPct val="100000"/>
              </a:lnSpc>
              <a:spcBef>
                <a:spcPts val="1600"/>
              </a:spcBef>
              <a:spcAft>
                <a:spcPts val="0"/>
              </a:spcAft>
              <a:buClr>
                <a:schemeClr val="dk2"/>
              </a:buClr>
              <a:buSzPts val="1400"/>
              <a:buFont typeface="Questrial"/>
              <a:buChar char="○"/>
              <a:defRPr>
                <a:solidFill>
                  <a:schemeClr val="dk2"/>
                </a:solidFill>
                <a:latin typeface="Questrial"/>
                <a:ea typeface="Questrial"/>
                <a:cs typeface="Questrial"/>
                <a:sym typeface="Questrial"/>
              </a:defRPr>
            </a:lvl2pPr>
            <a:lvl3pPr marL="1371600" lvl="2" indent="-317500">
              <a:lnSpc>
                <a:spcPct val="100000"/>
              </a:lnSpc>
              <a:spcBef>
                <a:spcPts val="1600"/>
              </a:spcBef>
              <a:spcAft>
                <a:spcPts val="0"/>
              </a:spcAft>
              <a:buClr>
                <a:schemeClr val="dk2"/>
              </a:buClr>
              <a:buSzPts val="1400"/>
              <a:buFont typeface="Questrial"/>
              <a:buChar char="■"/>
              <a:defRPr>
                <a:solidFill>
                  <a:schemeClr val="dk2"/>
                </a:solidFill>
                <a:latin typeface="Questrial"/>
                <a:ea typeface="Questrial"/>
                <a:cs typeface="Questrial"/>
                <a:sym typeface="Questrial"/>
              </a:defRPr>
            </a:lvl3pPr>
            <a:lvl4pPr marL="1828800" lvl="3" indent="-317500">
              <a:lnSpc>
                <a:spcPct val="100000"/>
              </a:lnSpc>
              <a:spcBef>
                <a:spcPts val="1600"/>
              </a:spcBef>
              <a:spcAft>
                <a:spcPts val="0"/>
              </a:spcAft>
              <a:buClr>
                <a:schemeClr val="dk2"/>
              </a:buClr>
              <a:buSzPts val="1400"/>
              <a:buFont typeface="Questrial"/>
              <a:buChar char="●"/>
              <a:defRPr>
                <a:solidFill>
                  <a:schemeClr val="dk2"/>
                </a:solidFill>
                <a:latin typeface="Questrial"/>
                <a:ea typeface="Questrial"/>
                <a:cs typeface="Questrial"/>
                <a:sym typeface="Questrial"/>
              </a:defRPr>
            </a:lvl4pPr>
            <a:lvl5pPr marL="2286000" lvl="4" indent="-317500">
              <a:lnSpc>
                <a:spcPct val="100000"/>
              </a:lnSpc>
              <a:spcBef>
                <a:spcPts val="1600"/>
              </a:spcBef>
              <a:spcAft>
                <a:spcPts val="0"/>
              </a:spcAft>
              <a:buClr>
                <a:schemeClr val="dk2"/>
              </a:buClr>
              <a:buSzPts val="1400"/>
              <a:buFont typeface="Questrial"/>
              <a:buChar char="○"/>
              <a:defRPr>
                <a:solidFill>
                  <a:schemeClr val="dk2"/>
                </a:solidFill>
                <a:latin typeface="Questrial"/>
                <a:ea typeface="Questrial"/>
                <a:cs typeface="Questrial"/>
                <a:sym typeface="Questrial"/>
              </a:defRPr>
            </a:lvl5pPr>
            <a:lvl6pPr marL="2743200" lvl="5" indent="-317500">
              <a:lnSpc>
                <a:spcPct val="100000"/>
              </a:lnSpc>
              <a:spcBef>
                <a:spcPts val="1600"/>
              </a:spcBef>
              <a:spcAft>
                <a:spcPts val="0"/>
              </a:spcAft>
              <a:buClr>
                <a:schemeClr val="dk2"/>
              </a:buClr>
              <a:buSzPts val="1400"/>
              <a:buFont typeface="Questrial"/>
              <a:buChar char="■"/>
              <a:defRPr>
                <a:solidFill>
                  <a:schemeClr val="dk2"/>
                </a:solidFill>
                <a:latin typeface="Questrial"/>
                <a:ea typeface="Questrial"/>
                <a:cs typeface="Questrial"/>
                <a:sym typeface="Questrial"/>
              </a:defRPr>
            </a:lvl6pPr>
            <a:lvl7pPr marL="3200400" lvl="6" indent="-317500">
              <a:lnSpc>
                <a:spcPct val="100000"/>
              </a:lnSpc>
              <a:spcBef>
                <a:spcPts val="1600"/>
              </a:spcBef>
              <a:spcAft>
                <a:spcPts val="0"/>
              </a:spcAft>
              <a:buClr>
                <a:schemeClr val="dk2"/>
              </a:buClr>
              <a:buSzPts val="1400"/>
              <a:buFont typeface="Questrial"/>
              <a:buChar char="●"/>
              <a:defRPr>
                <a:solidFill>
                  <a:schemeClr val="dk2"/>
                </a:solidFill>
                <a:latin typeface="Questrial"/>
                <a:ea typeface="Questrial"/>
                <a:cs typeface="Questrial"/>
                <a:sym typeface="Questrial"/>
              </a:defRPr>
            </a:lvl7pPr>
            <a:lvl8pPr marL="3657600" lvl="7" indent="-317500">
              <a:lnSpc>
                <a:spcPct val="100000"/>
              </a:lnSpc>
              <a:spcBef>
                <a:spcPts val="1600"/>
              </a:spcBef>
              <a:spcAft>
                <a:spcPts val="0"/>
              </a:spcAft>
              <a:buClr>
                <a:schemeClr val="dk2"/>
              </a:buClr>
              <a:buSzPts val="1400"/>
              <a:buFont typeface="Questrial"/>
              <a:buChar char="○"/>
              <a:defRPr>
                <a:solidFill>
                  <a:schemeClr val="dk2"/>
                </a:solidFill>
                <a:latin typeface="Questrial"/>
                <a:ea typeface="Questrial"/>
                <a:cs typeface="Questrial"/>
                <a:sym typeface="Questrial"/>
              </a:defRPr>
            </a:lvl8pPr>
            <a:lvl9pPr marL="4114800" lvl="8" indent="-317500">
              <a:lnSpc>
                <a:spcPct val="100000"/>
              </a:lnSpc>
              <a:spcBef>
                <a:spcPts val="1600"/>
              </a:spcBef>
              <a:spcAft>
                <a:spcPts val="1600"/>
              </a:spcAft>
              <a:buClr>
                <a:schemeClr val="dk2"/>
              </a:buClr>
              <a:buSzPts val="1400"/>
              <a:buFont typeface="Questrial"/>
              <a:buChar char="■"/>
              <a:defRPr>
                <a:solidFill>
                  <a:schemeClr val="dk2"/>
                </a:solidFill>
                <a:latin typeface="Questrial"/>
                <a:ea typeface="Questrial"/>
                <a:cs typeface="Questrial"/>
                <a:sym typeface="Quest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2" r:id="rId12"/>
    <p:sldLayoutId id="2147483663" r:id="rId13"/>
    <p:sldLayoutId id="2147483664" r:id="rId14"/>
    <p:sldLayoutId id="2147483665" r:id="rId15"/>
    <p:sldLayoutId id="2147483666" r:id="rId16"/>
    <p:sldLayoutId id="2147483667" r:id="rId17"/>
    <p:sldLayoutId id="2147483668" r:id="rId18"/>
    <p:sldLayoutId id="2147483669" r:id="rId19"/>
    <p:sldLayoutId id="2147483670" r:id="rId20"/>
    <p:sldLayoutId id="2147483672" r:id="rId21"/>
    <p:sldLayoutId id="2147483673" r:id="rId22"/>
    <p:sldLayoutId id="2147483674" r:id="rId23"/>
    <p:sldLayoutId id="2147483675" r:id="rId2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hyperlink" Target="https://docs.google.com/spreadsheets/d/1OWqfweY9DVf_sEnKPXlp4OSXcnHPiyQ6-OHgCLb63kA/copy" TargetMode="External"/><Relationship Id="rId2" Type="http://schemas.openxmlformats.org/officeDocument/2006/relationships/notesSlide" Target="../notesSlides/notesSlide13.xml"/><Relationship Id="rId1" Type="http://schemas.openxmlformats.org/officeDocument/2006/relationships/slideLayout" Target="../slideLayouts/slideLayout16.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32"/>
          <p:cNvSpPr txBox="1">
            <a:spLocks noGrp="1"/>
          </p:cNvSpPr>
          <p:nvPr>
            <p:ph type="ctrTitle"/>
          </p:nvPr>
        </p:nvSpPr>
        <p:spPr>
          <a:xfrm>
            <a:off x="1066650" y="1673588"/>
            <a:ext cx="7010700" cy="1030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ID" dirty="0" smtClean="0"/>
              <a:t>Reported Speech</a:t>
            </a:r>
            <a:endParaRPr dirty="0"/>
          </a:p>
        </p:txBody>
      </p:sp>
      <p:sp>
        <p:nvSpPr>
          <p:cNvPr id="363" name="Google Shape;363;p32"/>
          <p:cNvSpPr txBox="1">
            <a:spLocks noGrp="1"/>
          </p:cNvSpPr>
          <p:nvPr>
            <p:ph type="subTitle" idx="1"/>
          </p:nvPr>
        </p:nvSpPr>
        <p:spPr>
          <a:xfrm>
            <a:off x="1066650" y="2651883"/>
            <a:ext cx="7010700" cy="792600"/>
          </a:xfrm>
          <a:prstGeom prst="rect">
            <a:avLst/>
          </a:prstGeom>
        </p:spPr>
        <p:txBody>
          <a:bodyPr spcFirstLastPara="1" wrap="square" lIns="91425" tIns="91425" rIns="91425" bIns="91425" anchor="t" anchorCtr="0">
            <a:noAutofit/>
          </a:bodyPr>
          <a:lstStyle/>
          <a:p>
            <a:pPr marL="0" lvl="0" indent="0"/>
            <a:r>
              <a:rPr lang="id-ID" b="1" dirty="0" smtClean="0"/>
              <a:t>“</a:t>
            </a:r>
            <a:r>
              <a:rPr lang="en-US" b="1" dirty="0" smtClean="0"/>
              <a:t>when </a:t>
            </a:r>
            <a:r>
              <a:rPr lang="en-US" b="1" dirty="0"/>
              <a:t>we tell someone what another person </a:t>
            </a:r>
            <a:r>
              <a:rPr lang="en-US" b="1" dirty="0" smtClean="0"/>
              <a:t>said</a:t>
            </a:r>
            <a:r>
              <a:rPr lang="id-ID" dirty="0" smtClean="0"/>
              <a:t>”</a:t>
            </a:r>
            <a:endParaRPr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42"/>
          <p:cNvSpPr/>
          <p:nvPr/>
        </p:nvSpPr>
        <p:spPr>
          <a:xfrm>
            <a:off x="3088925" y="1630325"/>
            <a:ext cx="2924674" cy="2811175"/>
          </a:xfrm>
          <a:custGeom>
            <a:avLst/>
            <a:gdLst/>
            <a:ahLst/>
            <a:cxnLst/>
            <a:rect l="l" t="t" r="r" b="b"/>
            <a:pathLst>
              <a:path w="2963" h="2848" extrusionOk="0">
                <a:moveTo>
                  <a:pt x="1537" y="751"/>
                </a:moveTo>
                <a:cubicBezTo>
                  <a:pt x="1908" y="751"/>
                  <a:pt x="2209" y="1052"/>
                  <a:pt x="2212" y="1423"/>
                </a:cubicBezTo>
                <a:cubicBezTo>
                  <a:pt x="2212" y="1829"/>
                  <a:pt x="1879" y="2098"/>
                  <a:pt x="1533" y="2098"/>
                </a:cubicBezTo>
                <a:cubicBezTo>
                  <a:pt x="1367" y="2098"/>
                  <a:pt x="1199" y="2037"/>
                  <a:pt x="1063" y="1900"/>
                </a:cubicBezTo>
                <a:cubicBezTo>
                  <a:pt x="639" y="1476"/>
                  <a:pt x="940" y="751"/>
                  <a:pt x="1537" y="751"/>
                </a:cubicBezTo>
                <a:close/>
                <a:moveTo>
                  <a:pt x="1537" y="0"/>
                </a:moveTo>
                <a:cubicBezTo>
                  <a:pt x="1167" y="0"/>
                  <a:pt x="804" y="144"/>
                  <a:pt x="530" y="416"/>
                </a:cubicBezTo>
                <a:cubicBezTo>
                  <a:pt x="124" y="825"/>
                  <a:pt x="0" y="1437"/>
                  <a:pt x="221" y="1970"/>
                </a:cubicBezTo>
                <a:cubicBezTo>
                  <a:pt x="442" y="2500"/>
                  <a:pt x="960" y="2848"/>
                  <a:pt x="1537" y="2848"/>
                </a:cubicBezTo>
                <a:cubicBezTo>
                  <a:pt x="2324" y="2848"/>
                  <a:pt x="2963" y="2212"/>
                  <a:pt x="2963" y="1423"/>
                </a:cubicBezTo>
                <a:cubicBezTo>
                  <a:pt x="2963" y="848"/>
                  <a:pt x="2615" y="327"/>
                  <a:pt x="2082" y="109"/>
                </a:cubicBezTo>
                <a:cubicBezTo>
                  <a:pt x="1906" y="36"/>
                  <a:pt x="1721" y="0"/>
                  <a:pt x="15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2"/>
          <p:cNvSpPr txBox="1">
            <a:spLocks noGrp="1"/>
          </p:cNvSpPr>
          <p:nvPr>
            <p:ph type="title"/>
          </p:nvPr>
        </p:nvSpPr>
        <p:spPr>
          <a:xfrm>
            <a:off x="747000" y="445025"/>
            <a:ext cx="7650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Methodology</a:t>
            </a:r>
            <a:endParaRPr/>
          </a:p>
        </p:txBody>
      </p:sp>
      <p:sp>
        <p:nvSpPr>
          <p:cNvPr id="528" name="Google Shape;528;p42"/>
          <p:cNvSpPr/>
          <p:nvPr/>
        </p:nvSpPr>
        <p:spPr>
          <a:xfrm rot="439912">
            <a:off x="3769548" y="3728667"/>
            <a:ext cx="1604916" cy="572685"/>
          </a:xfrm>
          <a:custGeom>
            <a:avLst/>
            <a:gdLst/>
            <a:ahLst/>
            <a:cxnLst/>
            <a:rect l="l" t="t" r="r" b="b"/>
            <a:pathLst>
              <a:path w="5277" h="1883" extrusionOk="0">
                <a:moveTo>
                  <a:pt x="4691" y="1"/>
                </a:moveTo>
                <a:cubicBezTo>
                  <a:pt x="4089" y="744"/>
                  <a:pt x="3207" y="1132"/>
                  <a:pt x="2318" y="1132"/>
                </a:cubicBezTo>
                <a:cubicBezTo>
                  <a:pt x="1667" y="1132"/>
                  <a:pt x="1013" y="925"/>
                  <a:pt x="459" y="498"/>
                </a:cubicBezTo>
                <a:lnTo>
                  <a:pt x="0" y="1093"/>
                </a:lnTo>
                <a:cubicBezTo>
                  <a:pt x="669" y="1605"/>
                  <a:pt x="1487" y="1882"/>
                  <a:pt x="2329" y="1882"/>
                </a:cubicBezTo>
                <a:cubicBezTo>
                  <a:pt x="2477" y="1882"/>
                  <a:pt x="2621" y="1873"/>
                  <a:pt x="2768" y="1856"/>
                </a:cubicBezTo>
                <a:cubicBezTo>
                  <a:pt x="3752" y="1738"/>
                  <a:pt x="4650" y="1240"/>
                  <a:pt x="5277" y="472"/>
                </a:cubicBezTo>
                <a:lnTo>
                  <a:pt x="469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42"/>
          <p:cNvSpPr/>
          <p:nvPr/>
        </p:nvSpPr>
        <p:spPr>
          <a:xfrm>
            <a:off x="5414484" y="1939200"/>
            <a:ext cx="800399" cy="800376"/>
          </a:xfrm>
          <a:custGeom>
            <a:avLst/>
            <a:gdLst/>
            <a:ahLst/>
            <a:cxnLst/>
            <a:rect l="l" t="t" r="r" b="b"/>
            <a:pathLst>
              <a:path w="914" h="914" extrusionOk="0">
                <a:moveTo>
                  <a:pt x="457" y="0"/>
                </a:moveTo>
                <a:cubicBezTo>
                  <a:pt x="206" y="0"/>
                  <a:pt x="0" y="207"/>
                  <a:pt x="0" y="457"/>
                </a:cubicBezTo>
                <a:cubicBezTo>
                  <a:pt x="0" y="710"/>
                  <a:pt x="206" y="913"/>
                  <a:pt x="457" y="913"/>
                </a:cubicBezTo>
                <a:cubicBezTo>
                  <a:pt x="710" y="913"/>
                  <a:pt x="913" y="710"/>
                  <a:pt x="913" y="457"/>
                </a:cubicBezTo>
                <a:cubicBezTo>
                  <a:pt x="913" y="207"/>
                  <a:pt x="710" y="0"/>
                  <a:pt x="4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42"/>
          <p:cNvSpPr/>
          <p:nvPr/>
        </p:nvSpPr>
        <p:spPr>
          <a:xfrm>
            <a:off x="2929134" y="1939200"/>
            <a:ext cx="800399" cy="800376"/>
          </a:xfrm>
          <a:custGeom>
            <a:avLst/>
            <a:gdLst/>
            <a:ahLst/>
            <a:cxnLst/>
            <a:rect l="l" t="t" r="r" b="b"/>
            <a:pathLst>
              <a:path w="914" h="914" extrusionOk="0">
                <a:moveTo>
                  <a:pt x="457" y="0"/>
                </a:moveTo>
                <a:cubicBezTo>
                  <a:pt x="206" y="0"/>
                  <a:pt x="0" y="207"/>
                  <a:pt x="0" y="457"/>
                </a:cubicBezTo>
                <a:cubicBezTo>
                  <a:pt x="0" y="710"/>
                  <a:pt x="206" y="913"/>
                  <a:pt x="457" y="913"/>
                </a:cubicBezTo>
                <a:cubicBezTo>
                  <a:pt x="710" y="913"/>
                  <a:pt x="913" y="710"/>
                  <a:pt x="913" y="457"/>
                </a:cubicBezTo>
                <a:cubicBezTo>
                  <a:pt x="913" y="207"/>
                  <a:pt x="710" y="0"/>
                  <a:pt x="4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42"/>
          <p:cNvSpPr/>
          <p:nvPr/>
        </p:nvSpPr>
        <p:spPr>
          <a:xfrm>
            <a:off x="5414484" y="3234600"/>
            <a:ext cx="800399" cy="800376"/>
          </a:xfrm>
          <a:custGeom>
            <a:avLst/>
            <a:gdLst/>
            <a:ahLst/>
            <a:cxnLst/>
            <a:rect l="l" t="t" r="r" b="b"/>
            <a:pathLst>
              <a:path w="914" h="914" extrusionOk="0">
                <a:moveTo>
                  <a:pt x="457" y="0"/>
                </a:moveTo>
                <a:cubicBezTo>
                  <a:pt x="206" y="0"/>
                  <a:pt x="0" y="207"/>
                  <a:pt x="0" y="457"/>
                </a:cubicBezTo>
                <a:cubicBezTo>
                  <a:pt x="0" y="710"/>
                  <a:pt x="206" y="913"/>
                  <a:pt x="457" y="913"/>
                </a:cubicBezTo>
                <a:cubicBezTo>
                  <a:pt x="710" y="913"/>
                  <a:pt x="913" y="710"/>
                  <a:pt x="913" y="457"/>
                </a:cubicBezTo>
                <a:cubicBezTo>
                  <a:pt x="913" y="207"/>
                  <a:pt x="710" y="0"/>
                  <a:pt x="4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42"/>
          <p:cNvSpPr/>
          <p:nvPr/>
        </p:nvSpPr>
        <p:spPr>
          <a:xfrm>
            <a:off x="2929134" y="3234600"/>
            <a:ext cx="800399" cy="800376"/>
          </a:xfrm>
          <a:custGeom>
            <a:avLst/>
            <a:gdLst/>
            <a:ahLst/>
            <a:cxnLst/>
            <a:rect l="l" t="t" r="r" b="b"/>
            <a:pathLst>
              <a:path w="914" h="914" extrusionOk="0">
                <a:moveTo>
                  <a:pt x="457" y="0"/>
                </a:moveTo>
                <a:cubicBezTo>
                  <a:pt x="206" y="0"/>
                  <a:pt x="0" y="207"/>
                  <a:pt x="0" y="457"/>
                </a:cubicBezTo>
                <a:cubicBezTo>
                  <a:pt x="0" y="710"/>
                  <a:pt x="206" y="913"/>
                  <a:pt x="457" y="913"/>
                </a:cubicBezTo>
                <a:cubicBezTo>
                  <a:pt x="710" y="913"/>
                  <a:pt x="913" y="710"/>
                  <a:pt x="913" y="457"/>
                </a:cubicBezTo>
                <a:cubicBezTo>
                  <a:pt x="913" y="207"/>
                  <a:pt x="710" y="0"/>
                  <a:pt x="4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42"/>
          <p:cNvSpPr/>
          <p:nvPr/>
        </p:nvSpPr>
        <p:spPr>
          <a:xfrm>
            <a:off x="4433018" y="2897087"/>
            <a:ext cx="277977" cy="277673"/>
          </a:xfrm>
          <a:custGeom>
            <a:avLst/>
            <a:gdLst/>
            <a:ahLst/>
            <a:cxnLst/>
            <a:rect l="l" t="t" r="r" b="b"/>
            <a:pathLst>
              <a:path w="914" h="913" extrusionOk="0">
                <a:moveTo>
                  <a:pt x="457" y="0"/>
                </a:moveTo>
                <a:cubicBezTo>
                  <a:pt x="204" y="0"/>
                  <a:pt x="1" y="206"/>
                  <a:pt x="1" y="457"/>
                </a:cubicBezTo>
                <a:cubicBezTo>
                  <a:pt x="1" y="710"/>
                  <a:pt x="204" y="913"/>
                  <a:pt x="457" y="913"/>
                </a:cubicBezTo>
                <a:cubicBezTo>
                  <a:pt x="708" y="913"/>
                  <a:pt x="914" y="710"/>
                  <a:pt x="914" y="457"/>
                </a:cubicBezTo>
                <a:cubicBezTo>
                  <a:pt x="914" y="206"/>
                  <a:pt x="708" y="0"/>
                  <a:pt x="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42"/>
          <p:cNvSpPr/>
          <p:nvPr/>
        </p:nvSpPr>
        <p:spPr>
          <a:xfrm rot="10360088" flipH="1">
            <a:off x="3769548" y="1770467"/>
            <a:ext cx="1604916" cy="572685"/>
          </a:xfrm>
          <a:custGeom>
            <a:avLst/>
            <a:gdLst/>
            <a:ahLst/>
            <a:cxnLst/>
            <a:rect l="l" t="t" r="r" b="b"/>
            <a:pathLst>
              <a:path w="5277" h="1883" extrusionOk="0">
                <a:moveTo>
                  <a:pt x="4691" y="1"/>
                </a:moveTo>
                <a:cubicBezTo>
                  <a:pt x="4089" y="744"/>
                  <a:pt x="3207" y="1132"/>
                  <a:pt x="2318" y="1132"/>
                </a:cubicBezTo>
                <a:cubicBezTo>
                  <a:pt x="1667" y="1132"/>
                  <a:pt x="1013" y="925"/>
                  <a:pt x="459" y="498"/>
                </a:cubicBezTo>
                <a:lnTo>
                  <a:pt x="0" y="1093"/>
                </a:lnTo>
                <a:cubicBezTo>
                  <a:pt x="669" y="1605"/>
                  <a:pt x="1487" y="1882"/>
                  <a:pt x="2329" y="1882"/>
                </a:cubicBezTo>
                <a:cubicBezTo>
                  <a:pt x="2477" y="1882"/>
                  <a:pt x="2621" y="1873"/>
                  <a:pt x="2768" y="1856"/>
                </a:cubicBezTo>
                <a:cubicBezTo>
                  <a:pt x="3752" y="1738"/>
                  <a:pt x="4650" y="1240"/>
                  <a:pt x="5277" y="472"/>
                </a:cubicBezTo>
                <a:lnTo>
                  <a:pt x="469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42"/>
          <p:cNvSpPr txBox="1"/>
          <p:nvPr/>
        </p:nvSpPr>
        <p:spPr>
          <a:xfrm>
            <a:off x="727138" y="2230065"/>
            <a:ext cx="2032500" cy="53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latin typeface="Questrial"/>
                <a:ea typeface="Questrial"/>
                <a:cs typeface="Questrial"/>
                <a:sym typeface="Questrial"/>
              </a:rPr>
              <a:t>Despite being red, Mars is a cold place</a:t>
            </a:r>
            <a:endParaRPr>
              <a:solidFill>
                <a:schemeClr val="dk2"/>
              </a:solidFill>
              <a:latin typeface="Questrial"/>
              <a:ea typeface="Questrial"/>
              <a:cs typeface="Questrial"/>
              <a:sym typeface="Questrial"/>
            </a:endParaRPr>
          </a:p>
        </p:txBody>
      </p:sp>
      <p:sp>
        <p:nvSpPr>
          <p:cNvPr id="536" name="Google Shape;536;p42"/>
          <p:cNvSpPr txBox="1"/>
          <p:nvPr/>
        </p:nvSpPr>
        <p:spPr>
          <a:xfrm>
            <a:off x="6342875" y="2228145"/>
            <a:ext cx="2032500" cy="538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a:solidFill>
                  <a:schemeClr val="dk2"/>
                </a:solidFill>
                <a:latin typeface="Questrial"/>
                <a:ea typeface="Questrial"/>
                <a:cs typeface="Questrial"/>
                <a:sym typeface="Questrial"/>
              </a:rPr>
              <a:t>Venus has a beautiful name, but it’s hot</a:t>
            </a:r>
            <a:endParaRPr>
              <a:solidFill>
                <a:schemeClr val="dk2"/>
              </a:solidFill>
              <a:latin typeface="Questrial"/>
              <a:ea typeface="Questrial"/>
              <a:cs typeface="Questrial"/>
              <a:sym typeface="Questrial"/>
            </a:endParaRPr>
          </a:p>
        </p:txBody>
      </p:sp>
      <p:sp>
        <p:nvSpPr>
          <p:cNvPr id="537" name="Google Shape;537;p42"/>
          <p:cNvSpPr txBox="1"/>
          <p:nvPr/>
        </p:nvSpPr>
        <p:spPr>
          <a:xfrm>
            <a:off x="727137" y="1912438"/>
            <a:ext cx="2032500" cy="42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chemeClr val="dk1"/>
                </a:solidFill>
                <a:latin typeface="Montserrat Black"/>
                <a:ea typeface="Montserrat Black"/>
                <a:cs typeface="Montserrat Black"/>
                <a:sym typeface="Montserrat Black"/>
              </a:rPr>
              <a:t>Research</a:t>
            </a:r>
            <a:endParaRPr sz="1600">
              <a:solidFill>
                <a:schemeClr val="dk1"/>
              </a:solidFill>
              <a:latin typeface="Montserrat Black"/>
              <a:ea typeface="Montserrat Black"/>
              <a:cs typeface="Montserrat Black"/>
              <a:sym typeface="Montserrat Black"/>
            </a:endParaRPr>
          </a:p>
        </p:txBody>
      </p:sp>
      <p:sp>
        <p:nvSpPr>
          <p:cNvPr id="538" name="Google Shape;538;p42"/>
          <p:cNvSpPr txBox="1"/>
          <p:nvPr/>
        </p:nvSpPr>
        <p:spPr>
          <a:xfrm>
            <a:off x="727150" y="3203126"/>
            <a:ext cx="2032500" cy="42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chemeClr val="dk1"/>
                </a:solidFill>
                <a:latin typeface="Montserrat Black"/>
                <a:ea typeface="Montserrat Black"/>
                <a:cs typeface="Montserrat Black"/>
                <a:sym typeface="Montserrat Black"/>
              </a:rPr>
              <a:t>Data Study</a:t>
            </a:r>
            <a:endParaRPr sz="1600">
              <a:solidFill>
                <a:schemeClr val="dk1"/>
              </a:solidFill>
              <a:latin typeface="Montserrat Black"/>
              <a:ea typeface="Montserrat Black"/>
              <a:cs typeface="Montserrat Black"/>
              <a:sym typeface="Montserrat Black"/>
            </a:endParaRPr>
          </a:p>
        </p:txBody>
      </p:sp>
      <p:sp>
        <p:nvSpPr>
          <p:cNvPr id="539" name="Google Shape;539;p42"/>
          <p:cNvSpPr txBox="1"/>
          <p:nvPr/>
        </p:nvSpPr>
        <p:spPr>
          <a:xfrm>
            <a:off x="727138" y="3520763"/>
            <a:ext cx="2032500" cy="53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latin typeface="Questrial"/>
                <a:ea typeface="Questrial"/>
                <a:cs typeface="Questrial"/>
                <a:sym typeface="Questrial"/>
              </a:rPr>
              <a:t>Jupiter is a gas giant and also the biggest</a:t>
            </a:r>
            <a:endParaRPr>
              <a:solidFill>
                <a:schemeClr val="dk2"/>
              </a:solidFill>
              <a:latin typeface="Questrial"/>
              <a:ea typeface="Questrial"/>
              <a:cs typeface="Questrial"/>
              <a:sym typeface="Questrial"/>
            </a:endParaRPr>
          </a:p>
        </p:txBody>
      </p:sp>
      <p:sp>
        <p:nvSpPr>
          <p:cNvPr id="540" name="Google Shape;540;p42"/>
          <p:cNvSpPr txBox="1"/>
          <p:nvPr/>
        </p:nvSpPr>
        <p:spPr>
          <a:xfrm>
            <a:off x="6342875" y="1910513"/>
            <a:ext cx="2032500" cy="4203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600">
                <a:solidFill>
                  <a:schemeClr val="dk1"/>
                </a:solidFill>
                <a:latin typeface="Montserrat Black"/>
                <a:ea typeface="Montserrat Black"/>
                <a:cs typeface="Montserrat Black"/>
                <a:sym typeface="Montserrat Black"/>
              </a:rPr>
              <a:t>Analysis</a:t>
            </a:r>
            <a:endParaRPr sz="1600">
              <a:solidFill>
                <a:schemeClr val="dk1"/>
              </a:solidFill>
              <a:latin typeface="Montserrat Black"/>
              <a:ea typeface="Montserrat Black"/>
              <a:cs typeface="Montserrat Black"/>
              <a:sym typeface="Montserrat Black"/>
            </a:endParaRPr>
          </a:p>
        </p:txBody>
      </p:sp>
      <p:sp>
        <p:nvSpPr>
          <p:cNvPr id="541" name="Google Shape;541;p42"/>
          <p:cNvSpPr txBox="1"/>
          <p:nvPr/>
        </p:nvSpPr>
        <p:spPr>
          <a:xfrm>
            <a:off x="6342875" y="3203132"/>
            <a:ext cx="2032500" cy="4203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600">
                <a:solidFill>
                  <a:schemeClr val="dk1"/>
                </a:solidFill>
                <a:latin typeface="Montserrat Black"/>
                <a:ea typeface="Montserrat Black"/>
                <a:cs typeface="Montserrat Black"/>
                <a:sym typeface="Montserrat Black"/>
              </a:rPr>
              <a:t>Comparison</a:t>
            </a:r>
            <a:endParaRPr sz="1600">
              <a:solidFill>
                <a:schemeClr val="dk1"/>
              </a:solidFill>
              <a:latin typeface="Montserrat Black"/>
              <a:ea typeface="Montserrat Black"/>
              <a:cs typeface="Montserrat Black"/>
              <a:sym typeface="Montserrat Black"/>
            </a:endParaRPr>
          </a:p>
        </p:txBody>
      </p:sp>
      <p:sp>
        <p:nvSpPr>
          <p:cNvPr id="542" name="Google Shape;542;p42"/>
          <p:cNvSpPr txBox="1"/>
          <p:nvPr/>
        </p:nvSpPr>
        <p:spPr>
          <a:xfrm>
            <a:off x="6342875" y="3520761"/>
            <a:ext cx="2032500" cy="538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a:solidFill>
                  <a:schemeClr val="dk2"/>
                </a:solidFill>
                <a:latin typeface="Questrial"/>
                <a:ea typeface="Questrial"/>
                <a:cs typeface="Questrial"/>
                <a:sym typeface="Questrial"/>
              </a:rPr>
              <a:t>It’s composed of hydrogen and helium</a:t>
            </a:r>
            <a:endParaRPr>
              <a:solidFill>
                <a:schemeClr val="dk2"/>
              </a:solidFill>
              <a:latin typeface="Questrial"/>
              <a:ea typeface="Questrial"/>
              <a:cs typeface="Questrial"/>
              <a:sym typeface="Questrial"/>
            </a:endParaRPr>
          </a:p>
        </p:txBody>
      </p:sp>
      <p:grpSp>
        <p:nvGrpSpPr>
          <p:cNvPr id="543" name="Google Shape;543;p42"/>
          <p:cNvGrpSpPr/>
          <p:nvPr/>
        </p:nvGrpSpPr>
        <p:grpSpPr>
          <a:xfrm>
            <a:off x="3088849" y="2207743"/>
            <a:ext cx="487394" cy="255828"/>
            <a:chOff x="2084325" y="363300"/>
            <a:chExt cx="484150" cy="254100"/>
          </a:xfrm>
        </p:grpSpPr>
        <p:sp>
          <p:nvSpPr>
            <p:cNvPr id="544" name="Google Shape;544;p42"/>
            <p:cNvSpPr/>
            <p:nvPr/>
          </p:nvSpPr>
          <p:spPr>
            <a:xfrm>
              <a:off x="2084325" y="363300"/>
              <a:ext cx="484150" cy="254100"/>
            </a:xfrm>
            <a:custGeom>
              <a:avLst/>
              <a:gdLst/>
              <a:ahLst/>
              <a:cxnLst/>
              <a:rect l="l" t="t" r="r" b="b"/>
              <a:pathLst>
                <a:path w="19366" h="10164" extrusionOk="0">
                  <a:moveTo>
                    <a:pt x="9686" y="1128"/>
                  </a:moveTo>
                  <a:cubicBezTo>
                    <a:pt x="10195" y="1128"/>
                    <a:pt x="10707" y="1226"/>
                    <a:pt x="11196" y="1428"/>
                  </a:cubicBezTo>
                  <a:cubicBezTo>
                    <a:pt x="12671" y="2042"/>
                    <a:pt x="13635" y="3482"/>
                    <a:pt x="13635" y="5081"/>
                  </a:cubicBezTo>
                  <a:cubicBezTo>
                    <a:pt x="13632" y="7264"/>
                    <a:pt x="11864" y="9031"/>
                    <a:pt x="9684" y="9034"/>
                  </a:cubicBezTo>
                  <a:cubicBezTo>
                    <a:pt x="8085" y="9034"/>
                    <a:pt x="6643" y="8071"/>
                    <a:pt x="6032" y="6592"/>
                  </a:cubicBezTo>
                  <a:cubicBezTo>
                    <a:pt x="5420" y="5117"/>
                    <a:pt x="5758" y="3415"/>
                    <a:pt x="6887" y="2286"/>
                  </a:cubicBezTo>
                  <a:cubicBezTo>
                    <a:pt x="7645" y="1530"/>
                    <a:pt x="8657" y="1128"/>
                    <a:pt x="9686" y="1128"/>
                  </a:cubicBezTo>
                  <a:close/>
                  <a:moveTo>
                    <a:pt x="9684" y="1"/>
                  </a:moveTo>
                  <a:cubicBezTo>
                    <a:pt x="4502" y="1"/>
                    <a:pt x="361" y="4512"/>
                    <a:pt x="190" y="4704"/>
                  </a:cubicBezTo>
                  <a:cubicBezTo>
                    <a:pt x="0" y="4918"/>
                    <a:pt x="0" y="5243"/>
                    <a:pt x="190" y="5457"/>
                  </a:cubicBezTo>
                  <a:cubicBezTo>
                    <a:pt x="361" y="5650"/>
                    <a:pt x="4502" y="10164"/>
                    <a:pt x="9684" y="10164"/>
                  </a:cubicBezTo>
                  <a:cubicBezTo>
                    <a:pt x="14867" y="10164"/>
                    <a:pt x="19004" y="5650"/>
                    <a:pt x="19176" y="5457"/>
                  </a:cubicBezTo>
                  <a:cubicBezTo>
                    <a:pt x="19365" y="5243"/>
                    <a:pt x="19365" y="4918"/>
                    <a:pt x="19176" y="4704"/>
                  </a:cubicBezTo>
                  <a:cubicBezTo>
                    <a:pt x="19004" y="4512"/>
                    <a:pt x="14867" y="1"/>
                    <a:pt x="96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45" name="Google Shape;545;p42"/>
            <p:cNvSpPr/>
            <p:nvPr/>
          </p:nvSpPr>
          <p:spPr>
            <a:xfrm>
              <a:off x="2250600" y="419775"/>
              <a:ext cx="145175" cy="141125"/>
            </a:xfrm>
            <a:custGeom>
              <a:avLst/>
              <a:gdLst/>
              <a:ahLst/>
              <a:cxnLst/>
              <a:rect l="l" t="t" r="r" b="b"/>
              <a:pathLst>
                <a:path w="5807" h="5645" extrusionOk="0">
                  <a:moveTo>
                    <a:pt x="3018" y="0"/>
                  </a:moveTo>
                  <a:cubicBezTo>
                    <a:pt x="1922" y="0"/>
                    <a:pt x="929" y="634"/>
                    <a:pt x="468" y="1626"/>
                  </a:cubicBezTo>
                  <a:cubicBezTo>
                    <a:pt x="1" y="2623"/>
                    <a:pt x="158" y="3797"/>
                    <a:pt x="862" y="4637"/>
                  </a:cubicBezTo>
                  <a:cubicBezTo>
                    <a:pt x="1407" y="5287"/>
                    <a:pt x="2203" y="5645"/>
                    <a:pt x="3025" y="5645"/>
                  </a:cubicBezTo>
                  <a:cubicBezTo>
                    <a:pt x="3270" y="5645"/>
                    <a:pt x="3518" y="5613"/>
                    <a:pt x="3762" y="5547"/>
                  </a:cubicBezTo>
                  <a:cubicBezTo>
                    <a:pt x="4825" y="5258"/>
                    <a:pt x="5620" y="4382"/>
                    <a:pt x="5807" y="3297"/>
                  </a:cubicBezTo>
                  <a:lnTo>
                    <a:pt x="5807" y="3297"/>
                  </a:lnTo>
                  <a:cubicBezTo>
                    <a:pt x="5625" y="3356"/>
                    <a:pt x="5446" y="3383"/>
                    <a:pt x="5272" y="3383"/>
                  </a:cubicBezTo>
                  <a:cubicBezTo>
                    <a:pt x="4356" y="3383"/>
                    <a:pt x="3596" y="2626"/>
                    <a:pt x="3596" y="1692"/>
                  </a:cubicBezTo>
                  <a:cubicBezTo>
                    <a:pt x="3596" y="1147"/>
                    <a:pt x="3861" y="633"/>
                    <a:pt x="4307" y="316"/>
                  </a:cubicBezTo>
                  <a:cubicBezTo>
                    <a:pt x="3913" y="112"/>
                    <a:pt x="3476" y="3"/>
                    <a:pt x="3033" y="0"/>
                  </a:cubicBezTo>
                  <a:cubicBezTo>
                    <a:pt x="3028" y="0"/>
                    <a:pt x="3023" y="0"/>
                    <a:pt x="30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546" name="Google Shape;546;p42"/>
          <p:cNvSpPr/>
          <p:nvPr/>
        </p:nvSpPr>
        <p:spPr>
          <a:xfrm>
            <a:off x="3099747" y="3412530"/>
            <a:ext cx="469635" cy="444513"/>
          </a:xfrm>
          <a:custGeom>
            <a:avLst/>
            <a:gdLst/>
            <a:ahLst/>
            <a:cxnLst/>
            <a:rect l="l" t="t" r="r" b="b"/>
            <a:pathLst>
              <a:path w="18956" h="17942" extrusionOk="0">
                <a:moveTo>
                  <a:pt x="6270" y="9375"/>
                </a:moveTo>
                <a:lnTo>
                  <a:pt x="6267" y="16812"/>
                </a:lnTo>
                <a:lnTo>
                  <a:pt x="1130" y="16812"/>
                </a:lnTo>
                <a:lnTo>
                  <a:pt x="1130" y="13545"/>
                </a:lnTo>
                <a:lnTo>
                  <a:pt x="6270" y="9375"/>
                </a:lnTo>
                <a:close/>
                <a:moveTo>
                  <a:pt x="7399" y="9116"/>
                </a:moveTo>
                <a:lnTo>
                  <a:pt x="12103" y="11534"/>
                </a:lnTo>
                <a:lnTo>
                  <a:pt x="12100" y="16812"/>
                </a:lnTo>
                <a:lnTo>
                  <a:pt x="7399" y="16812"/>
                </a:lnTo>
                <a:lnTo>
                  <a:pt x="7399" y="9116"/>
                </a:lnTo>
                <a:close/>
                <a:moveTo>
                  <a:pt x="564" y="1"/>
                </a:moveTo>
                <a:cubicBezTo>
                  <a:pt x="251" y="1"/>
                  <a:pt x="1" y="254"/>
                  <a:pt x="1" y="564"/>
                </a:cubicBezTo>
                <a:lnTo>
                  <a:pt x="1" y="13274"/>
                </a:lnTo>
                <a:lnTo>
                  <a:pt x="1" y="17376"/>
                </a:lnTo>
                <a:cubicBezTo>
                  <a:pt x="1" y="17689"/>
                  <a:pt x="251" y="17942"/>
                  <a:pt x="564" y="17942"/>
                </a:cubicBezTo>
                <a:lnTo>
                  <a:pt x="18324" y="17942"/>
                </a:lnTo>
                <a:cubicBezTo>
                  <a:pt x="18637" y="17942"/>
                  <a:pt x="18890" y="17689"/>
                  <a:pt x="18890" y="17376"/>
                </a:cubicBezTo>
                <a:cubicBezTo>
                  <a:pt x="18890" y="17062"/>
                  <a:pt x="18637" y="16812"/>
                  <a:pt x="18324" y="16812"/>
                </a:cubicBezTo>
                <a:lnTo>
                  <a:pt x="13232" y="16812"/>
                </a:lnTo>
                <a:lnTo>
                  <a:pt x="13232" y="11425"/>
                </a:lnTo>
                <a:lnTo>
                  <a:pt x="16210" y="8444"/>
                </a:lnTo>
                <a:lnTo>
                  <a:pt x="17400" y="9634"/>
                </a:lnTo>
                <a:cubicBezTo>
                  <a:pt x="17514" y="9748"/>
                  <a:pt x="17656" y="9799"/>
                  <a:pt x="17796" y="9799"/>
                </a:cubicBezTo>
                <a:cubicBezTo>
                  <a:pt x="18059" y="9799"/>
                  <a:pt x="18314" y="9616"/>
                  <a:pt x="18357" y="9317"/>
                </a:cubicBezTo>
                <a:lnTo>
                  <a:pt x="18905" y="5592"/>
                </a:lnTo>
                <a:cubicBezTo>
                  <a:pt x="18955" y="5247"/>
                  <a:pt x="18683" y="4948"/>
                  <a:pt x="18347" y="4948"/>
                </a:cubicBezTo>
                <a:cubicBezTo>
                  <a:pt x="18320" y="4948"/>
                  <a:pt x="18292" y="4950"/>
                  <a:pt x="18264" y="4954"/>
                </a:cubicBezTo>
                <a:lnTo>
                  <a:pt x="14539" y="5502"/>
                </a:lnTo>
                <a:cubicBezTo>
                  <a:pt x="14078" y="5568"/>
                  <a:pt x="13895" y="6132"/>
                  <a:pt x="14223" y="6460"/>
                </a:cubicBezTo>
                <a:lnTo>
                  <a:pt x="15412" y="7649"/>
                </a:lnTo>
                <a:lnTo>
                  <a:pt x="12558" y="10501"/>
                </a:lnTo>
                <a:lnTo>
                  <a:pt x="7092" y="7688"/>
                </a:lnTo>
                <a:lnTo>
                  <a:pt x="7059" y="7673"/>
                </a:lnTo>
                <a:lnTo>
                  <a:pt x="7044" y="7667"/>
                </a:lnTo>
                <a:cubicBezTo>
                  <a:pt x="7032" y="7661"/>
                  <a:pt x="7020" y="7658"/>
                  <a:pt x="7008" y="7655"/>
                </a:cubicBezTo>
                <a:cubicBezTo>
                  <a:pt x="7002" y="7652"/>
                  <a:pt x="6996" y="7649"/>
                  <a:pt x="6990" y="7649"/>
                </a:cubicBezTo>
                <a:lnTo>
                  <a:pt x="6957" y="7640"/>
                </a:lnTo>
                <a:lnTo>
                  <a:pt x="6942" y="7637"/>
                </a:lnTo>
                <a:cubicBezTo>
                  <a:pt x="6926" y="7634"/>
                  <a:pt x="6908" y="7631"/>
                  <a:pt x="6893" y="7628"/>
                </a:cubicBezTo>
                <a:lnTo>
                  <a:pt x="6770" y="7628"/>
                </a:lnTo>
                <a:cubicBezTo>
                  <a:pt x="6758" y="7631"/>
                  <a:pt x="6743" y="7634"/>
                  <a:pt x="6728" y="7637"/>
                </a:cubicBezTo>
                <a:lnTo>
                  <a:pt x="6710" y="7640"/>
                </a:lnTo>
                <a:lnTo>
                  <a:pt x="6680" y="7649"/>
                </a:lnTo>
                <a:lnTo>
                  <a:pt x="6658" y="7652"/>
                </a:lnTo>
                <a:cubicBezTo>
                  <a:pt x="6646" y="7658"/>
                  <a:pt x="6631" y="7664"/>
                  <a:pt x="6616" y="7670"/>
                </a:cubicBezTo>
                <a:cubicBezTo>
                  <a:pt x="6610" y="7670"/>
                  <a:pt x="6607" y="7673"/>
                  <a:pt x="6601" y="7676"/>
                </a:cubicBezTo>
                <a:cubicBezTo>
                  <a:pt x="6595" y="7679"/>
                  <a:pt x="6583" y="7685"/>
                  <a:pt x="6574" y="7688"/>
                </a:cubicBezTo>
                <a:lnTo>
                  <a:pt x="6556" y="7700"/>
                </a:lnTo>
                <a:cubicBezTo>
                  <a:pt x="6547" y="7703"/>
                  <a:pt x="6538" y="7709"/>
                  <a:pt x="6529" y="7715"/>
                </a:cubicBezTo>
                <a:lnTo>
                  <a:pt x="6514" y="7724"/>
                </a:lnTo>
                <a:cubicBezTo>
                  <a:pt x="6502" y="7733"/>
                  <a:pt x="6490" y="7743"/>
                  <a:pt x="6475" y="7752"/>
                </a:cubicBezTo>
                <a:lnTo>
                  <a:pt x="6475" y="7755"/>
                </a:lnTo>
                <a:lnTo>
                  <a:pt x="1130" y="12091"/>
                </a:lnTo>
                <a:lnTo>
                  <a:pt x="1130" y="564"/>
                </a:lnTo>
                <a:cubicBezTo>
                  <a:pt x="1130" y="254"/>
                  <a:pt x="877" y="1"/>
                  <a:pt x="5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547" name="Google Shape;547;p42"/>
          <p:cNvGrpSpPr/>
          <p:nvPr/>
        </p:nvGrpSpPr>
        <p:grpSpPr>
          <a:xfrm>
            <a:off x="5566254" y="3390025"/>
            <a:ext cx="499025" cy="489519"/>
            <a:chOff x="-1183550" y="3586525"/>
            <a:chExt cx="296175" cy="290550"/>
          </a:xfrm>
        </p:grpSpPr>
        <p:sp>
          <p:nvSpPr>
            <p:cNvPr id="548" name="Google Shape;548;p42"/>
            <p:cNvSpPr/>
            <p:nvPr/>
          </p:nvSpPr>
          <p:spPr>
            <a:xfrm>
              <a:off x="-927575" y="3671500"/>
              <a:ext cx="40200" cy="16575"/>
            </a:xfrm>
            <a:custGeom>
              <a:avLst/>
              <a:gdLst/>
              <a:ahLst/>
              <a:cxnLst/>
              <a:rect l="l" t="t" r="r" b="b"/>
              <a:pathLst>
                <a:path w="1608" h="663" extrusionOk="0">
                  <a:moveTo>
                    <a:pt x="473" y="0"/>
                  </a:moveTo>
                  <a:cubicBezTo>
                    <a:pt x="32" y="0"/>
                    <a:pt x="1" y="662"/>
                    <a:pt x="473" y="662"/>
                  </a:cubicBezTo>
                  <a:lnTo>
                    <a:pt x="1135" y="662"/>
                  </a:lnTo>
                  <a:cubicBezTo>
                    <a:pt x="1145" y="663"/>
                    <a:pt x="1156" y="663"/>
                    <a:pt x="1166" y="663"/>
                  </a:cubicBezTo>
                  <a:cubicBezTo>
                    <a:pt x="1607" y="663"/>
                    <a:pt x="1597" y="0"/>
                    <a:pt x="11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42"/>
            <p:cNvSpPr/>
            <p:nvPr/>
          </p:nvSpPr>
          <p:spPr>
            <a:xfrm>
              <a:off x="-1183550" y="3671500"/>
              <a:ext cx="39400" cy="16575"/>
            </a:xfrm>
            <a:custGeom>
              <a:avLst/>
              <a:gdLst/>
              <a:ahLst/>
              <a:cxnLst/>
              <a:rect l="l" t="t" r="r" b="b"/>
              <a:pathLst>
                <a:path w="1576" h="663" extrusionOk="0">
                  <a:moveTo>
                    <a:pt x="473" y="0"/>
                  </a:moveTo>
                  <a:cubicBezTo>
                    <a:pt x="32" y="0"/>
                    <a:pt x="1" y="662"/>
                    <a:pt x="473" y="662"/>
                  </a:cubicBezTo>
                  <a:lnTo>
                    <a:pt x="1135" y="662"/>
                  </a:lnTo>
                  <a:cubicBezTo>
                    <a:pt x="1145" y="663"/>
                    <a:pt x="1154" y="663"/>
                    <a:pt x="1163" y="663"/>
                  </a:cubicBezTo>
                  <a:cubicBezTo>
                    <a:pt x="1576" y="663"/>
                    <a:pt x="1566" y="0"/>
                    <a:pt x="11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42"/>
            <p:cNvSpPr/>
            <p:nvPr/>
          </p:nvSpPr>
          <p:spPr>
            <a:xfrm>
              <a:off x="-944250" y="3603025"/>
              <a:ext cx="39525" cy="26375"/>
            </a:xfrm>
            <a:custGeom>
              <a:avLst/>
              <a:gdLst/>
              <a:ahLst/>
              <a:cxnLst/>
              <a:rect l="l" t="t" r="r" b="b"/>
              <a:pathLst>
                <a:path w="1581" h="1055" extrusionOk="0">
                  <a:moveTo>
                    <a:pt x="1086" y="1"/>
                  </a:moveTo>
                  <a:cubicBezTo>
                    <a:pt x="1024" y="1"/>
                    <a:pt x="957" y="19"/>
                    <a:pt x="888" y="61"/>
                  </a:cubicBezTo>
                  <a:lnTo>
                    <a:pt x="321" y="408"/>
                  </a:lnTo>
                  <a:cubicBezTo>
                    <a:pt x="0" y="595"/>
                    <a:pt x="179" y="1054"/>
                    <a:pt x="490" y="1054"/>
                  </a:cubicBezTo>
                  <a:cubicBezTo>
                    <a:pt x="546" y="1054"/>
                    <a:pt x="606" y="1040"/>
                    <a:pt x="668" y="1006"/>
                  </a:cubicBezTo>
                  <a:lnTo>
                    <a:pt x="1266" y="660"/>
                  </a:lnTo>
                  <a:cubicBezTo>
                    <a:pt x="1581" y="450"/>
                    <a:pt x="1394" y="1"/>
                    <a:pt x="10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42"/>
            <p:cNvSpPr/>
            <p:nvPr/>
          </p:nvSpPr>
          <p:spPr>
            <a:xfrm>
              <a:off x="-1166200" y="3731225"/>
              <a:ext cx="39700" cy="26075"/>
            </a:xfrm>
            <a:custGeom>
              <a:avLst/>
              <a:gdLst/>
              <a:ahLst/>
              <a:cxnLst/>
              <a:rect l="l" t="t" r="r" b="b"/>
              <a:pathLst>
                <a:path w="1588" h="1043" extrusionOk="0">
                  <a:moveTo>
                    <a:pt x="1071" y="1"/>
                  </a:moveTo>
                  <a:cubicBezTo>
                    <a:pt x="1021" y="1"/>
                    <a:pt x="968" y="12"/>
                    <a:pt x="913" y="37"/>
                  </a:cubicBezTo>
                  <a:lnTo>
                    <a:pt x="315" y="384"/>
                  </a:lnTo>
                  <a:cubicBezTo>
                    <a:pt x="0" y="593"/>
                    <a:pt x="187" y="1043"/>
                    <a:pt x="495" y="1043"/>
                  </a:cubicBezTo>
                  <a:cubicBezTo>
                    <a:pt x="557" y="1043"/>
                    <a:pt x="624" y="1025"/>
                    <a:pt x="693" y="982"/>
                  </a:cubicBezTo>
                  <a:lnTo>
                    <a:pt x="1260" y="636"/>
                  </a:lnTo>
                  <a:cubicBezTo>
                    <a:pt x="1587" y="472"/>
                    <a:pt x="1395" y="1"/>
                    <a:pt x="10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2"/>
            <p:cNvSpPr/>
            <p:nvPr/>
          </p:nvSpPr>
          <p:spPr>
            <a:xfrm>
              <a:off x="-944925" y="3730950"/>
              <a:ext cx="40200" cy="26375"/>
            </a:xfrm>
            <a:custGeom>
              <a:avLst/>
              <a:gdLst/>
              <a:ahLst/>
              <a:cxnLst/>
              <a:rect l="l" t="t" r="r" b="b"/>
              <a:pathLst>
                <a:path w="1608" h="1055" extrusionOk="0">
                  <a:moveTo>
                    <a:pt x="515" y="0"/>
                  </a:moveTo>
                  <a:cubicBezTo>
                    <a:pt x="198" y="0"/>
                    <a:pt x="1" y="460"/>
                    <a:pt x="348" y="647"/>
                  </a:cubicBezTo>
                  <a:lnTo>
                    <a:pt x="915" y="993"/>
                  </a:lnTo>
                  <a:cubicBezTo>
                    <a:pt x="984" y="1036"/>
                    <a:pt x="1052" y="1054"/>
                    <a:pt x="1114" y="1054"/>
                  </a:cubicBezTo>
                  <a:cubicBezTo>
                    <a:pt x="1421" y="1054"/>
                    <a:pt x="1608" y="609"/>
                    <a:pt x="1293" y="426"/>
                  </a:cubicBezTo>
                  <a:lnTo>
                    <a:pt x="695" y="48"/>
                  </a:lnTo>
                  <a:cubicBezTo>
                    <a:pt x="633" y="15"/>
                    <a:pt x="572" y="0"/>
                    <a:pt x="5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2"/>
            <p:cNvSpPr/>
            <p:nvPr/>
          </p:nvSpPr>
          <p:spPr>
            <a:xfrm>
              <a:off x="-1167000" y="3603025"/>
              <a:ext cx="40200" cy="26375"/>
            </a:xfrm>
            <a:custGeom>
              <a:avLst/>
              <a:gdLst/>
              <a:ahLst/>
              <a:cxnLst/>
              <a:rect l="l" t="t" r="r" b="b"/>
              <a:pathLst>
                <a:path w="1608" h="1055" extrusionOk="0">
                  <a:moveTo>
                    <a:pt x="477" y="1"/>
                  </a:moveTo>
                  <a:cubicBezTo>
                    <a:pt x="188" y="1"/>
                    <a:pt x="1" y="450"/>
                    <a:pt x="315" y="660"/>
                  </a:cubicBezTo>
                  <a:lnTo>
                    <a:pt x="914" y="1006"/>
                  </a:lnTo>
                  <a:cubicBezTo>
                    <a:pt x="981" y="1040"/>
                    <a:pt x="1044" y="1054"/>
                    <a:pt x="1103" y="1054"/>
                  </a:cubicBezTo>
                  <a:cubicBezTo>
                    <a:pt x="1434" y="1054"/>
                    <a:pt x="1608" y="595"/>
                    <a:pt x="1260" y="408"/>
                  </a:cubicBezTo>
                  <a:lnTo>
                    <a:pt x="662" y="61"/>
                  </a:lnTo>
                  <a:cubicBezTo>
                    <a:pt x="598" y="19"/>
                    <a:pt x="536" y="1"/>
                    <a:pt x="4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2"/>
            <p:cNvSpPr/>
            <p:nvPr/>
          </p:nvSpPr>
          <p:spPr>
            <a:xfrm>
              <a:off x="-1065400" y="3658900"/>
              <a:ext cx="59875" cy="77200"/>
            </a:xfrm>
            <a:custGeom>
              <a:avLst/>
              <a:gdLst/>
              <a:ahLst/>
              <a:cxnLst/>
              <a:rect l="l" t="t" r="r" b="b"/>
              <a:pathLst>
                <a:path w="2395" h="3088" extrusionOk="0">
                  <a:moveTo>
                    <a:pt x="882" y="0"/>
                  </a:moveTo>
                  <a:lnTo>
                    <a:pt x="0" y="1355"/>
                  </a:lnTo>
                  <a:lnTo>
                    <a:pt x="1355" y="1922"/>
                  </a:lnTo>
                  <a:cubicBezTo>
                    <a:pt x="1450" y="1953"/>
                    <a:pt x="1544" y="2111"/>
                    <a:pt x="1544" y="2237"/>
                  </a:cubicBezTo>
                  <a:lnTo>
                    <a:pt x="1544" y="3088"/>
                  </a:lnTo>
                  <a:lnTo>
                    <a:pt x="2395" y="1733"/>
                  </a:lnTo>
                  <a:lnTo>
                    <a:pt x="1071" y="1166"/>
                  </a:lnTo>
                  <a:cubicBezTo>
                    <a:pt x="945" y="1134"/>
                    <a:pt x="882" y="1008"/>
                    <a:pt x="882" y="851"/>
                  </a:cubicBezTo>
                  <a:lnTo>
                    <a:pt x="88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2"/>
            <p:cNvSpPr/>
            <p:nvPr/>
          </p:nvSpPr>
          <p:spPr>
            <a:xfrm>
              <a:off x="-1078000" y="3809325"/>
              <a:ext cx="85075" cy="67750"/>
            </a:xfrm>
            <a:custGeom>
              <a:avLst/>
              <a:gdLst/>
              <a:ahLst/>
              <a:cxnLst/>
              <a:rect l="l" t="t" r="r" b="b"/>
              <a:pathLst>
                <a:path w="3403" h="2710" extrusionOk="0">
                  <a:moveTo>
                    <a:pt x="0" y="1"/>
                  </a:moveTo>
                  <a:lnTo>
                    <a:pt x="0" y="662"/>
                  </a:lnTo>
                  <a:lnTo>
                    <a:pt x="1008" y="662"/>
                  </a:lnTo>
                  <a:cubicBezTo>
                    <a:pt x="1449" y="662"/>
                    <a:pt x="1481" y="1324"/>
                    <a:pt x="1008" y="1324"/>
                  </a:cubicBezTo>
                  <a:lnTo>
                    <a:pt x="0" y="1324"/>
                  </a:lnTo>
                  <a:lnTo>
                    <a:pt x="0" y="1670"/>
                  </a:lnTo>
                  <a:cubicBezTo>
                    <a:pt x="0" y="2237"/>
                    <a:pt x="473" y="2710"/>
                    <a:pt x="1008" y="2710"/>
                  </a:cubicBezTo>
                  <a:lnTo>
                    <a:pt x="2395" y="2710"/>
                  </a:lnTo>
                  <a:cubicBezTo>
                    <a:pt x="2962" y="2710"/>
                    <a:pt x="3403" y="2237"/>
                    <a:pt x="3403" y="1670"/>
                  </a:cubicBezTo>
                  <a:lnTo>
                    <a:pt x="3403" y="1324"/>
                  </a:lnTo>
                  <a:lnTo>
                    <a:pt x="2395" y="1324"/>
                  </a:lnTo>
                  <a:cubicBezTo>
                    <a:pt x="1954" y="1324"/>
                    <a:pt x="1922" y="662"/>
                    <a:pt x="2395" y="662"/>
                  </a:cubicBezTo>
                  <a:lnTo>
                    <a:pt x="3403" y="662"/>
                  </a:lnTo>
                  <a:lnTo>
                    <a:pt x="34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2"/>
            <p:cNvSpPr/>
            <p:nvPr/>
          </p:nvSpPr>
          <p:spPr>
            <a:xfrm>
              <a:off x="-1135500" y="3586525"/>
              <a:ext cx="193775" cy="204700"/>
            </a:xfrm>
            <a:custGeom>
              <a:avLst/>
              <a:gdLst/>
              <a:ahLst/>
              <a:cxnLst/>
              <a:rect l="l" t="t" r="r" b="b"/>
              <a:pathLst>
                <a:path w="7751" h="8188" extrusionOk="0">
                  <a:moveTo>
                    <a:pt x="4023" y="1424"/>
                  </a:moveTo>
                  <a:cubicBezTo>
                    <a:pt x="4201" y="1424"/>
                    <a:pt x="4380" y="1561"/>
                    <a:pt x="4380" y="1761"/>
                  </a:cubicBezTo>
                  <a:lnTo>
                    <a:pt x="4380" y="3588"/>
                  </a:lnTo>
                  <a:lnTo>
                    <a:pt x="5892" y="4124"/>
                  </a:lnTo>
                  <a:cubicBezTo>
                    <a:pt x="5955" y="4187"/>
                    <a:pt x="6049" y="4250"/>
                    <a:pt x="6081" y="4344"/>
                  </a:cubicBezTo>
                  <a:cubicBezTo>
                    <a:pt x="6081" y="4407"/>
                    <a:pt x="6081" y="4533"/>
                    <a:pt x="5986" y="4628"/>
                  </a:cubicBezTo>
                  <a:lnTo>
                    <a:pt x="4285" y="7369"/>
                  </a:lnTo>
                  <a:cubicBezTo>
                    <a:pt x="4222" y="7495"/>
                    <a:pt x="4127" y="7526"/>
                    <a:pt x="4033" y="7526"/>
                  </a:cubicBezTo>
                  <a:lnTo>
                    <a:pt x="3938" y="7526"/>
                  </a:lnTo>
                  <a:cubicBezTo>
                    <a:pt x="3781" y="7495"/>
                    <a:pt x="3718" y="7369"/>
                    <a:pt x="3718" y="7211"/>
                  </a:cubicBezTo>
                  <a:lnTo>
                    <a:pt x="3718" y="5384"/>
                  </a:lnTo>
                  <a:lnTo>
                    <a:pt x="2206" y="4817"/>
                  </a:lnTo>
                  <a:cubicBezTo>
                    <a:pt x="2143" y="4754"/>
                    <a:pt x="2048" y="4691"/>
                    <a:pt x="2017" y="4596"/>
                  </a:cubicBezTo>
                  <a:cubicBezTo>
                    <a:pt x="1985" y="4533"/>
                    <a:pt x="2017" y="4407"/>
                    <a:pt x="2048" y="4344"/>
                  </a:cubicBezTo>
                  <a:lnTo>
                    <a:pt x="3749" y="1572"/>
                  </a:lnTo>
                  <a:cubicBezTo>
                    <a:pt x="3818" y="1469"/>
                    <a:pt x="3920" y="1424"/>
                    <a:pt x="4023" y="1424"/>
                  </a:cubicBezTo>
                  <a:close/>
                  <a:moveTo>
                    <a:pt x="4019" y="1"/>
                  </a:moveTo>
                  <a:cubicBezTo>
                    <a:pt x="3743" y="1"/>
                    <a:pt x="3463" y="31"/>
                    <a:pt x="3182" y="91"/>
                  </a:cubicBezTo>
                  <a:cubicBezTo>
                    <a:pt x="1733" y="406"/>
                    <a:pt x="567" y="1572"/>
                    <a:pt x="284" y="3084"/>
                  </a:cubicBezTo>
                  <a:cubicBezTo>
                    <a:pt x="0" y="4533"/>
                    <a:pt x="599" y="5479"/>
                    <a:pt x="1040" y="6140"/>
                  </a:cubicBezTo>
                  <a:cubicBezTo>
                    <a:pt x="1922" y="7526"/>
                    <a:pt x="1387" y="7526"/>
                    <a:pt x="1670" y="8188"/>
                  </a:cubicBezTo>
                  <a:lnTo>
                    <a:pt x="6301" y="8188"/>
                  </a:lnTo>
                  <a:cubicBezTo>
                    <a:pt x="6553" y="7526"/>
                    <a:pt x="6018" y="7526"/>
                    <a:pt x="6931" y="6109"/>
                  </a:cubicBezTo>
                  <a:cubicBezTo>
                    <a:pt x="7373" y="5447"/>
                    <a:pt x="7719" y="4817"/>
                    <a:pt x="7719" y="3746"/>
                  </a:cubicBezTo>
                  <a:cubicBezTo>
                    <a:pt x="7751" y="2612"/>
                    <a:pt x="7246" y="1540"/>
                    <a:pt x="6396" y="847"/>
                  </a:cubicBezTo>
                  <a:cubicBezTo>
                    <a:pt x="5726" y="297"/>
                    <a:pt x="4892" y="1"/>
                    <a:pt x="40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7" name="Google Shape;557;p42"/>
          <p:cNvGrpSpPr/>
          <p:nvPr/>
        </p:nvGrpSpPr>
        <p:grpSpPr>
          <a:xfrm>
            <a:off x="5578952" y="2101256"/>
            <a:ext cx="478363" cy="468815"/>
            <a:chOff x="-60988625" y="3740800"/>
            <a:chExt cx="316650" cy="310350"/>
          </a:xfrm>
        </p:grpSpPr>
        <p:sp>
          <p:nvSpPr>
            <p:cNvPr id="558" name="Google Shape;558;p42"/>
            <p:cNvSpPr/>
            <p:nvPr/>
          </p:nvSpPr>
          <p:spPr>
            <a:xfrm>
              <a:off x="-60988625" y="3740800"/>
              <a:ext cx="311125" cy="310350"/>
            </a:xfrm>
            <a:custGeom>
              <a:avLst/>
              <a:gdLst/>
              <a:ahLst/>
              <a:cxnLst/>
              <a:rect l="l" t="t" r="r" b="b"/>
              <a:pathLst>
                <a:path w="12445" h="12414" extrusionOk="0">
                  <a:moveTo>
                    <a:pt x="7026" y="1670"/>
                  </a:moveTo>
                  <a:cubicBezTo>
                    <a:pt x="7278" y="1670"/>
                    <a:pt x="7467" y="1859"/>
                    <a:pt x="7467" y="2111"/>
                  </a:cubicBezTo>
                  <a:cubicBezTo>
                    <a:pt x="7467" y="2332"/>
                    <a:pt x="7278" y="2490"/>
                    <a:pt x="7026" y="2490"/>
                  </a:cubicBezTo>
                  <a:lnTo>
                    <a:pt x="2080" y="2490"/>
                  </a:lnTo>
                  <a:cubicBezTo>
                    <a:pt x="1828" y="2490"/>
                    <a:pt x="1639" y="2300"/>
                    <a:pt x="1639" y="2111"/>
                  </a:cubicBezTo>
                  <a:cubicBezTo>
                    <a:pt x="1639" y="1828"/>
                    <a:pt x="1828" y="1670"/>
                    <a:pt x="2080" y="1670"/>
                  </a:cubicBezTo>
                  <a:close/>
                  <a:moveTo>
                    <a:pt x="7026" y="4159"/>
                  </a:moveTo>
                  <a:cubicBezTo>
                    <a:pt x="7278" y="4159"/>
                    <a:pt x="7467" y="4348"/>
                    <a:pt x="7467" y="4537"/>
                  </a:cubicBezTo>
                  <a:cubicBezTo>
                    <a:pt x="7467" y="4789"/>
                    <a:pt x="7278" y="4978"/>
                    <a:pt x="7026" y="4978"/>
                  </a:cubicBezTo>
                  <a:lnTo>
                    <a:pt x="2080" y="4978"/>
                  </a:lnTo>
                  <a:cubicBezTo>
                    <a:pt x="1828" y="4978"/>
                    <a:pt x="1639" y="4789"/>
                    <a:pt x="1639" y="4537"/>
                  </a:cubicBezTo>
                  <a:cubicBezTo>
                    <a:pt x="1639" y="4317"/>
                    <a:pt x="1828" y="4159"/>
                    <a:pt x="2080" y="4159"/>
                  </a:cubicBezTo>
                  <a:close/>
                  <a:moveTo>
                    <a:pt x="7026" y="6648"/>
                  </a:moveTo>
                  <a:cubicBezTo>
                    <a:pt x="7278" y="6648"/>
                    <a:pt x="7467" y="6837"/>
                    <a:pt x="7467" y="7058"/>
                  </a:cubicBezTo>
                  <a:cubicBezTo>
                    <a:pt x="7467" y="7310"/>
                    <a:pt x="7278" y="7467"/>
                    <a:pt x="7026" y="7467"/>
                  </a:cubicBezTo>
                  <a:lnTo>
                    <a:pt x="2080" y="7467"/>
                  </a:lnTo>
                  <a:cubicBezTo>
                    <a:pt x="1828" y="7467"/>
                    <a:pt x="1639" y="7278"/>
                    <a:pt x="1639" y="7058"/>
                  </a:cubicBezTo>
                  <a:cubicBezTo>
                    <a:pt x="1639" y="6806"/>
                    <a:pt x="1828" y="6648"/>
                    <a:pt x="2080" y="6648"/>
                  </a:cubicBezTo>
                  <a:close/>
                  <a:moveTo>
                    <a:pt x="7026" y="9106"/>
                  </a:moveTo>
                  <a:cubicBezTo>
                    <a:pt x="7278" y="9106"/>
                    <a:pt x="7467" y="9295"/>
                    <a:pt x="7467" y="9515"/>
                  </a:cubicBezTo>
                  <a:cubicBezTo>
                    <a:pt x="7467" y="9736"/>
                    <a:pt x="7278" y="9893"/>
                    <a:pt x="7026" y="9893"/>
                  </a:cubicBezTo>
                  <a:lnTo>
                    <a:pt x="2080" y="9893"/>
                  </a:lnTo>
                  <a:cubicBezTo>
                    <a:pt x="1828" y="9893"/>
                    <a:pt x="1639" y="9704"/>
                    <a:pt x="1639" y="9515"/>
                  </a:cubicBezTo>
                  <a:cubicBezTo>
                    <a:pt x="1639" y="9263"/>
                    <a:pt x="1828" y="9106"/>
                    <a:pt x="2080" y="9106"/>
                  </a:cubicBezTo>
                  <a:close/>
                  <a:moveTo>
                    <a:pt x="11500" y="10775"/>
                  </a:moveTo>
                  <a:cubicBezTo>
                    <a:pt x="11342" y="11248"/>
                    <a:pt x="10870" y="11594"/>
                    <a:pt x="10303" y="11594"/>
                  </a:cubicBezTo>
                  <a:cubicBezTo>
                    <a:pt x="9767" y="11594"/>
                    <a:pt x="9326" y="11248"/>
                    <a:pt x="9137" y="10775"/>
                  </a:cubicBezTo>
                  <a:close/>
                  <a:moveTo>
                    <a:pt x="1261" y="1"/>
                  </a:moveTo>
                  <a:cubicBezTo>
                    <a:pt x="568" y="1"/>
                    <a:pt x="32" y="568"/>
                    <a:pt x="32" y="1229"/>
                  </a:cubicBezTo>
                  <a:lnTo>
                    <a:pt x="32" y="10334"/>
                  </a:lnTo>
                  <a:cubicBezTo>
                    <a:pt x="0" y="11468"/>
                    <a:pt x="946" y="12414"/>
                    <a:pt x="2080" y="12414"/>
                  </a:cubicBezTo>
                  <a:lnTo>
                    <a:pt x="10334" y="12414"/>
                  </a:lnTo>
                  <a:cubicBezTo>
                    <a:pt x="11500" y="12414"/>
                    <a:pt x="12445" y="11468"/>
                    <a:pt x="12445" y="10334"/>
                  </a:cubicBezTo>
                  <a:cubicBezTo>
                    <a:pt x="12445" y="10082"/>
                    <a:pt x="12224" y="9893"/>
                    <a:pt x="12004" y="9893"/>
                  </a:cubicBezTo>
                  <a:lnTo>
                    <a:pt x="9074" y="9893"/>
                  </a:lnTo>
                  <a:lnTo>
                    <a:pt x="9074" y="1229"/>
                  </a:lnTo>
                  <a:cubicBezTo>
                    <a:pt x="9074" y="568"/>
                    <a:pt x="8538" y="1"/>
                    <a:pt x="78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2"/>
            <p:cNvSpPr/>
            <p:nvPr/>
          </p:nvSpPr>
          <p:spPr>
            <a:xfrm>
              <a:off x="-60742100" y="3920375"/>
              <a:ext cx="68550" cy="55175"/>
            </a:xfrm>
            <a:custGeom>
              <a:avLst/>
              <a:gdLst/>
              <a:ahLst/>
              <a:cxnLst/>
              <a:rect l="l" t="t" r="r" b="b"/>
              <a:pathLst>
                <a:path w="2742" h="2207" extrusionOk="0">
                  <a:moveTo>
                    <a:pt x="0" y="1"/>
                  </a:moveTo>
                  <a:lnTo>
                    <a:pt x="0" y="32"/>
                  </a:lnTo>
                  <a:lnTo>
                    <a:pt x="1009" y="1986"/>
                  </a:lnTo>
                  <a:cubicBezTo>
                    <a:pt x="1103" y="2080"/>
                    <a:pt x="1261" y="2206"/>
                    <a:pt x="1418" y="2206"/>
                  </a:cubicBezTo>
                  <a:cubicBezTo>
                    <a:pt x="1576" y="2206"/>
                    <a:pt x="1733" y="2143"/>
                    <a:pt x="1796" y="1986"/>
                  </a:cubicBezTo>
                  <a:lnTo>
                    <a:pt x="2741" y="32"/>
                  </a:lnTo>
                  <a:lnTo>
                    <a:pt x="274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2"/>
            <p:cNvSpPr/>
            <p:nvPr/>
          </p:nvSpPr>
          <p:spPr>
            <a:xfrm>
              <a:off x="-60740525" y="3741600"/>
              <a:ext cx="68550" cy="158325"/>
            </a:xfrm>
            <a:custGeom>
              <a:avLst/>
              <a:gdLst/>
              <a:ahLst/>
              <a:cxnLst/>
              <a:rect l="l" t="t" r="r" b="b"/>
              <a:pathLst>
                <a:path w="2742" h="6333" extrusionOk="0">
                  <a:moveTo>
                    <a:pt x="1796" y="819"/>
                  </a:moveTo>
                  <a:cubicBezTo>
                    <a:pt x="1891" y="819"/>
                    <a:pt x="1922" y="882"/>
                    <a:pt x="1922" y="945"/>
                  </a:cubicBezTo>
                  <a:lnTo>
                    <a:pt x="1922" y="1638"/>
                  </a:lnTo>
                  <a:lnTo>
                    <a:pt x="820" y="1638"/>
                  </a:lnTo>
                  <a:lnTo>
                    <a:pt x="820" y="945"/>
                  </a:lnTo>
                  <a:cubicBezTo>
                    <a:pt x="820" y="851"/>
                    <a:pt x="883" y="819"/>
                    <a:pt x="977" y="819"/>
                  </a:cubicBezTo>
                  <a:close/>
                  <a:moveTo>
                    <a:pt x="977" y="0"/>
                  </a:moveTo>
                  <a:cubicBezTo>
                    <a:pt x="410" y="0"/>
                    <a:pt x="1" y="410"/>
                    <a:pt x="1" y="945"/>
                  </a:cubicBezTo>
                  <a:lnTo>
                    <a:pt x="1" y="6333"/>
                  </a:lnTo>
                  <a:lnTo>
                    <a:pt x="2741" y="6333"/>
                  </a:lnTo>
                  <a:lnTo>
                    <a:pt x="2741" y="945"/>
                  </a:lnTo>
                  <a:cubicBezTo>
                    <a:pt x="2741" y="410"/>
                    <a:pt x="2300" y="0"/>
                    <a:pt x="17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Google Shape;565;p43"/>
          <p:cNvSpPr txBox="1">
            <a:spLocks noGrp="1"/>
          </p:cNvSpPr>
          <p:nvPr>
            <p:ph type="title"/>
          </p:nvPr>
        </p:nvSpPr>
        <p:spPr>
          <a:xfrm>
            <a:off x="747000" y="445025"/>
            <a:ext cx="4272900" cy="147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picture always reinforces the concept</a:t>
            </a:r>
            <a:endParaRPr/>
          </a:p>
        </p:txBody>
      </p:sp>
      <p:sp>
        <p:nvSpPr>
          <p:cNvPr id="566" name="Google Shape;566;p43"/>
          <p:cNvSpPr txBox="1">
            <a:spLocks noGrp="1"/>
          </p:cNvSpPr>
          <p:nvPr>
            <p:ph type="subTitle" idx="1"/>
          </p:nvPr>
        </p:nvSpPr>
        <p:spPr>
          <a:xfrm>
            <a:off x="747000" y="2223750"/>
            <a:ext cx="2857500" cy="1191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Images reveal large amounts of data, so remember: use an image instead of long texts</a:t>
            </a:r>
            <a:endParaRPr/>
          </a:p>
        </p:txBody>
      </p:sp>
      <p:pic>
        <p:nvPicPr>
          <p:cNvPr id="567" name="Google Shape;567;p43"/>
          <p:cNvPicPr preferRelativeResize="0"/>
          <p:nvPr/>
        </p:nvPicPr>
        <p:blipFill rotWithShape="1">
          <a:blip r:embed="rId3">
            <a:alphaModFix/>
          </a:blip>
          <a:srcRect l="5117" r="-247" b="-43781"/>
          <a:stretch/>
        </p:blipFill>
        <p:spPr>
          <a:xfrm>
            <a:off x="4518000" y="1531900"/>
            <a:ext cx="5197500" cy="5241000"/>
          </a:xfrm>
          <a:prstGeom prst="ellipse">
            <a:avLst/>
          </a:prstGeom>
          <a:noFill/>
          <a:ln>
            <a:noFill/>
          </a:ln>
        </p:spPr>
      </p:pic>
      <p:sp>
        <p:nvSpPr>
          <p:cNvPr id="568" name="Google Shape;568;p43"/>
          <p:cNvSpPr/>
          <p:nvPr/>
        </p:nvSpPr>
        <p:spPr>
          <a:xfrm>
            <a:off x="3829345" y="4403466"/>
            <a:ext cx="1241469" cy="1107042"/>
          </a:xfrm>
          <a:custGeom>
            <a:avLst/>
            <a:gdLst/>
            <a:ahLst/>
            <a:cxnLst/>
            <a:rect l="l" t="t" r="r" b="b"/>
            <a:pathLst>
              <a:path w="4082" h="3640" extrusionOk="0">
                <a:moveTo>
                  <a:pt x="1888" y="887"/>
                </a:moveTo>
                <a:lnTo>
                  <a:pt x="3095" y="1876"/>
                </a:lnTo>
                <a:lnTo>
                  <a:pt x="1072" y="2618"/>
                </a:lnTo>
                <a:lnTo>
                  <a:pt x="1888" y="887"/>
                </a:lnTo>
                <a:close/>
                <a:moveTo>
                  <a:pt x="1994" y="0"/>
                </a:moveTo>
                <a:lnTo>
                  <a:pt x="1414" y="130"/>
                </a:lnTo>
                <a:lnTo>
                  <a:pt x="0" y="3125"/>
                </a:lnTo>
                <a:lnTo>
                  <a:pt x="468" y="3640"/>
                </a:lnTo>
                <a:lnTo>
                  <a:pt x="3972" y="2356"/>
                </a:lnTo>
                <a:lnTo>
                  <a:pt x="4081" y="1711"/>
                </a:lnTo>
                <a:lnTo>
                  <a:pt x="199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3"/>
          <p:cNvSpPr/>
          <p:nvPr/>
        </p:nvSpPr>
        <p:spPr>
          <a:xfrm rot="-7627160">
            <a:off x="8243002" y="927934"/>
            <a:ext cx="1780701" cy="1621639"/>
          </a:xfrm>
          <a:custGeom>
            <a:avLst/>
            <a:gdLst/>
            <a:ahLst/>
            <a:cxnLst/>
            <a:rect l="l" t="t" r="r" b="b"/>
            <a:pathLst>
              <a:path w="5855" h="5332" extrusionOk="0">
                <a:moveTo>
                  <a:pt x="2998" y="0"/>
                </a:moveTo>
                <a:cubicBezTo>
                  <a:pt x="2103" y="0"/>
                  <a:pt x="1209" y="423"/>
                  <a:pt x="690" y="1147"/>
                </a:cubicBezTo>
                <a:cubicBezTo>
                  <a:pt x="1" y="2107"/>
                  <a:pt x="42" y="3511"/>
                  <a:pt x="784" y="4412"/>
                </a:cubicBezTo>
                <a:cubicBezTo>
                  <a:pt x="1258" y="4987"/>
                  <a:pt x="1985" y="5331"/>
                  <a:pt x="2707" y="5331"/>
                </a:cubicBezTo>
                <a:cubicBezTo>
                  <a:pt x="2751" y="5331"/>
                  <a:pt x="2798" y="5331"/>
                  <a:pt x="2842" y="5328"/>
                </a:cubicBezTo>
                <a:cubicBezTo>
                  <a:pt x="3649" y="5278"/>
                  <a:pt x="4394" y="4792"/>
                  <a:pt x="4745" y="4089"/>
                </a:cubicBezTo>
                <a:cubicBezTo>
                  <a:pt x="5104" y="3358"/>
                  <a:pt x="5001" y="2425"/>
                  <a:pt x="4485" y="1818"/>
                </a:cubicBezTo>
                <a:cubicBezTo>
                  <a:pt x="4109" y="1372"/>
                  <a:pt x="3538" y="1124"/>
                  <a:pt x="2971" y="1124"/>
                </a:cubicBezTo>
                <a:cubicBezTo>
                  <a:pt x="2726" y="1124"/>
                  <a:pt x="2481" y="1171"/>
                  <a:pt x="2253" y="1268"/>
                </a:cubicBezTo>
                <a:cubicBezTo>
                  <a:pt x="1715" y="1500"/>
                  <a:pt x="1323" y="1995"/>
                  <a:pt x="1255" y="2531"/>
                </a:cubicBezTo>
                <a:cubicBezTo>
                  <a:pt x="1179" y="3155"/>
                  <a:pt x="1564" y="3779"/>
                  <a:pt x="2136" y="3956"/>
                </a:cubicBezTo>
                <a:cubicBezTo>
                  <a:pt x="2239" y="3985"/>
                  <a:pt x="2344" y="3999"/>
                  <a:pt x="2449" y="3999"/>
                </a:cubicBezTo>
                <a:cubicBezTo>
                  <a:pt x="2678" y="3999"/>
                  <a:pt x="2905" y="3932"/>
                  <a:pt x="3099" y="3803"/>
                </a:cubicBezTo>
                <a:cubicBezTo>
                  <a:pt x="3366" y="3635"/>
                  <a:pt x="3543" y="3355"/>
                  <a:pt x="3584" y="3043"/>
                </a:cubicBezTo>
                <a:lnTo>
                  <a:pt x="2836" y="2961"/>
                </a:lnTo>
                <a:cubicBezTo>
                  <a:pt x="2822" y="3049"/>
                  <a:pt x="2766" y="3129"/>
                  <a:pt x="2686" y="3176"/>
                </a:cubicBezTo>
                <a:cubicBezTo>
                  <a:pt x="2617" y="3222"/>
                  <a:pt x="2536" y="3247"/>
                  <a:pt x="2454" y="3247"/>
                </a:cubicBezTo>
                <a:cubicBezTo>
                  <a:pt x="2421" y="3247"/>
                  <a:pt x="2389" y="3243"/>
                  <a:pt x="2356" y="3235"/>
                </a:cubicBezTo>
                <a:cubicBezTo>
                  <a:pt x="2133" y="3167"/>
                  <a:pt x="1971" y="2887"/>
                  <a:pt x="2003" y="2625"/>
                </a:cubicBezTo>
                <a:cubicBezTo>
                  <a:pt x="2035" y="2354"/>
                  <a:pt x="2256" y="2086"/>
                  <a:pt x="2551" y="1963"/>
                </a:cubicBezTo>
                <a:cubicBezTo>
                  <a:pt x="2684" y="1905"/>
                  <a:pt x="2829" y="1878"/>
                  <a:pt x="2976" y="1878"/>
                </a:cubicBezTo>
                <a:cubicBezTo>
                  <a:pt x="3325" y="1878"/>
                  <a:pt x="3683" y="2033"/>
                  <a:pt x="3911" y="2304"/>
                </a:cubicBezTo>
                <a:cubicBezTo>
                  <a:pt x="4238" y="2687"/>
                  <a:pt x="4303" y="3288"/>
                  <a:pt x="4070" y="3756"/>
                </a:cubicBezTo>
                <a:cubicBezTo>
                  <a:pt x="3841" y="4215"/>
                  <a:pt x="3328" y="4545"/>
                  <a:pt x="2795" y="4577"/>
                </a:cubicBezTo>
                <a:cubicBezTo>
                  <a:pt x="2764" y="4579"/>
                  <a:pt x="2733" y="4580"/>
                  <a:pt x="2702" y="4580"/>
                </a:cubicBezTo>
                <a:cubicBezTo>
                  <a:pt x="2202" y="4580"/>
                  <a:pt x="1697" y="4337"/>
                  <a:pt x="1364" y="3935"/>
                </a:cubicBezTo>
                <a:cubicBezTo>
                  <a:pt x="840" y="3299"/>
                  <a:pt x="811" y="2272"/>
                  <a:pt x="1302" y="1586"/>
                </a:cubicBezTo>
                <a:cubicBezTo>
                  <a:pt x="1681" y="1058"/>
                  <a:pt x="2333" y="749"/>
                  <a:pt x="2989" y="749"/>
                </a:cubicBezTo>
                <a:cubicBezTo>
                  <a:pt x="3186" y="749"/>
                  <a:pt x="3383" y="777"/>
                  <a:pt x="3573" y="835"/>
                </a:cubicBezTo>
                <a:cubicBezTo>
                  <a:pt x="4385" y="1082"/>
                  <a:pt x="5018" y="1860"/>
                  <a:pt x="5107" y="2725"/>
                </a:cubicBezTo>
                <a:lnTo>
                  <a:pt x="5855" y="2649"/>
                </a:lnTo>
                <a:cubicBezTo>
                  <a:pt x="5734" y="1491"/>
                  <a:pt x="4886" y="449"/>
                  <a:pt x="3790" y="116"/>
                </a:cubicBezTo>
                <a:cubicBezTo>
                  <a:pt x="3533" y="38"/>
                  <a:pt x="3266" y="0"/>
                  <a:pt x="29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3"/>
          <p:cNvSpPr/>
          <p:nvPr/>
        </p:nvSpPr>
        <p:spPr>
          <a:xfrm rot="-9961786">
            <a:off x="7900002" y="879745"/>
            <a:ext cx="346226" cy="1010612"/>
          </a:xfrm>
          <a:custGeom>
            <a:avLst/>
            <a:gdLst/>
            <a:ahLst/>
            <a:cxnLst/>
            <a:rect l="l" t="t" r="r" b="b"/>
            <a:pathLst>
              <a:path w="1232" h="3596" extrusionOk="0">
                <a:moveTo>
                  <a:pt x="831" y="1"/>
                </a:moveTo>
                <a:lnTo>
                  <a:pt x="119" y="248"/>
                </a:lnTo>
                <a:cubicBezTo>
                  <a:pt x="460" y="1243"/>
                  <a:pt x="419" y="2330"/>
                  <a:pt x="1" y="3295"/>
                </a:cubicBezTo>
                <a:lnTo>
                  <a:pt x="687" y="3596"/>
                </a:lnTo>
                <a:cubicBezTo>
                  <a:pt x="1182" y="2456"/>
                  <a:pt x="1232" y="1175"/>
                  <a:pt x="8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Google Shape;575;p44"/>
          <p:cNvSpPr txBox="1">
            <a:spLocks noGrp="1"/>
          </p:cNvSpPr>
          <p:nvPr>
            <p:ph type="title"/>
          </p:nvPr>
        </p:nvSpPr>
        <p:spPr>
          <a:xfrm>
            <a:off x="747000" y="445025"/>
            <a:ext cx="7650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a:t>
            </a:r>
            <a:endParaRPr/>
          </a:p>
        </p:txBody>
      </p:sp>
      <p:graphicFrame>
        <p:nvGraphicFramePr>
          <p:cNvPr id="576" name="Google Shape;576;p44"/>
          <p:cNvGraphicFramePr/>
          <p:nvPr/>
        </p:nvGraphicFramePr>
        <p:xfrm>
          <a:off x="1264013" y="1356650"/>
          <a:ext cx="6392400" cy="3267190"/>
        </p:xfrm>
        <a:graphic>
          <a:graphicData uri="http://schemas.openxmlformats.org/drawingml/2006/table">
            <a:tbl>
              <a:tblPr>
                <a:noFill/>
                <a:tableStyleId>{FD73F607-222F-4BF4-90BE-6BBAD16F3AAF}</a:tableStyleId>
              </a:tblPr>
              <a:tblGrid>
                <a:gridCol w="1739275"/>
                <a:gridCol w="1191900"/>
                <a:gridCol w="1180100"/>
                <a:gridCol w="1180100"/>
                <a:gridCol w="1101025"/>
              </a:tblGrid>
              <a:tr h="406300">
                <a:tc>
                  <a:txBody>
                    <a:bodyPr/>
                    <a:lstStyle/>
                    <a:p>
                      <a:pPr marL="0" lvl="0" indent="0" algn="r" rtl="0">
                        <a:spcBef>
                          <a:spcPts val="0"/>
                        </a:spcBef>
                        <a:spcAft>
                          <a:spcPts val="0"/>
                        </a:spcAft>
                        <a:buNone/>
                      </a:pPr>
                      <a:endParaRPr b="1">
                        <a:solidFill>
                          <a:schemeClr val="dk2"/>
                        </a:solidFill>
                        <a:latin typeface="Montserrat"/>
                        <a:ea typeface="Montserrat"/>
                        <a:cs typeface="Montserrat"/>
                        <a:sym typeface="Montserrat"/>
                      </a:endParaRPr>
                    </a:p>
                  </a:txBody>
                  <a:tcPr marL="91425" marR="91425" marT="91425" marB="91425" anchor="ctr">
                    <a:lnL w="9525" cap="flat" cmpd="sng">
                      <a:solidFill>
                        <a:srgbClr val="EEAA2B">
                          <a:alpha val="0"/>
                        </a:srgbClr>
                      </a:solidFill>
                      <a:prstDash val="solid"/>
                      <a:round/>
                      <a:headEnd type="none" w="sm" len="sm"/>
                      <a:tailEnd type="none" w="sm" len="sm"/>
                    </a:lnL>
                    <a:lnR w="9525" cap="flat" cmpd="sng">
                      <a:solidFill>
                        <a:srgbClr val="EEAA2B">
                          <a:alpha val="0"/>
                        </a:srgbClr>
                      </a:solidFill>
                      <a:prstDash val="solid"/>
                      <a:round/>
                      <a:headEnd type="none" w="sm" len="sm"/>
                      <a:tailEnd type="none" w="sm" len="sm"/>
                    </a:lnR>
                    <a:lnT w="9525" cap="flat" cmpd="sng">
                      <a:solidFill>
                        <a:srgbClr val="EEAA2B">
                          <a:alpha val="0"/>
                        </a:srgbClr>
                      </a:solidFill>
                      <a:prstDash val="solid"/>
                      <a:round/>
                      <a:headEnd type="none" w="sm" len="sm"/>
                      <a:tailEnd type="none" w="sm" len="sm"/>
                    </a:lnT>
                    <a:lnB w="9525" cap="flat" cmpd="sng">
                      <a:solidFill>
                        <a:srgbClr val="EEAA2B">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600">
                          <a:solidFill>
                            <a:schemeClr val="accent3"/>
                          </a:solidFill>
                          <a:latin typeface="Montserrat Black"/>
                          <a:ea typeface="Montserrat Black"/>
                          <a:cs typeface="Montserrat Black"/>
                          <a:sym typeface="Montserrat Black"/>
                        </a:rPr>
                        <a:t>Test 1</a:t>
                      </a:r>
                      <a:endParaRPr sz="1600">
                        <a:solidFill>
                          <a:schemeClr val="accent3"/>
                        </a:solidFill>
                        <a:latin typeface="Montserrat Black"/>
                        <a:ea typeface="Montserrat Black"/>
                        <a:cs typeface="Montserrat Black"/>
                        <a:sym typeface="Montserrat Black"/>
                      </a:endParaRPr>
                    </a:p>
                  </a:txBody>
                  <a:tcPr marL="91425" marR="91425" marT="91425" marB="91425" anchor="ctr">
                    <a:lnL w="9525" cap="flat" cmpd="sng">
                      <a:solidFill>
                        <a:srgbClr val="EEAA2B">
                          <a:alpha val="0"/>
                        </a:srgbClr>
                      </a:solidFill>
                      <a:prstDash val="solid"/>
                      <a:round/>
                      <a:headEnd type="none" w="sm" len="sm"/>
                      <a:tailEnd type="none" w="sm" len="sm"/>
                    </a:lnL>
                    <a:lnR w="76200" cap="flat" cmpd="sng">
                      <a:solidFill>
                        <a:schemeClr val="lt1"/>
                      </a:solidFill>
                      <a:prstDash val="solid"/>
                      <a:round/>
                      <a:headEnd type="none" w="sm" len="sm"/>
                      <a:tailEnd type="none" w="sm" len="sm"/>
                    </a:lnR>
                    <a:lnT w="9525" cap="flat" cmpd="sng">
                      <a:solidFill>
                        <a:srgbClr val="EEAA2B">
                          <a:alpha val="0"/>
                        </a:srgbClr>
                      </a:solidFill>
                      <a:prstDash val="solid"/>
                      <a:round/>
                      <a:headEnd type="none" w="sm" len="sm"/>
                      <a:tailEnd type="none" w="sm" len="sm"/>
                    </a:lnT>
                    <a:lnB w="76200" cap="flat" cmpd="sng">
                      <a:solidFill>
                        <a:schemeClr val="lt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600">
                          <a:solidFill>
                            <a:schemeClr val="accent3"/>
                          </a:solidFill>
                          <a:latin typeface="Montserrat Black"/>
                          <a:ea typeface="Montserrat Black"/>
                          <a:cs typeface="Montserrat Black"/>
                          <a:sym typeface="Montserrat Black"/>
                        </a:rPr>
                        <a:t>Test 2</a:t>
                      </a:r>
                      <a:endParaRPr sz="1600">
                        <a:solidFill>
                          <a:schemeClr val="accent3"/>
                        </a:solidFill>
                        <a:latin typeface="Montserrat Black"/>
                        <a:ea typeface="Montserrat Black"/>
                        <a:cs typeface="Montserrat Black"/>
                        <a:sym typeface="Montserrat Black"/>
                      </a:endParaRPr>
                    </a:p>
                  </a:txBody>
                  <a:tcPr marL="91425" marR="91425" marT="91425" marB="91425" anchor="ctr">
                    <a:lnL w="76200" cap="flat" cmpd="sng">
                      <a:solidFill>
                        <a:schemeClr val="lt1"/>
                      </a:solidFill>
                      <a:prstDash val="solid"/>
                      <a:round/>
                      <a:headEnd type="none" w="sm" len="sm"/>
                      <a:tailEnd type="none" w="sm" len="sm"/>
                    </a:lnL>
                    <a:lnR w="76200" cap="flat" cmpd="sng">
                      <a:solidFill>
                        <a:schemeClr val="lt1"/>
                      </a:solidFill>
                      <a:prstDash val="solid"/>
                      <a:round/>
                      <a:headEnd type="none" w="sm" len="sm"/>
                      <a:tailEnd type="none" w="sm" len="sm"/>
                    </a:lnR>
                    <a:lnT w="76200" cap="flat" cmpd="sng">
                      <a:solidFill>
                        <a:schemeClr val="lt1">
                          <a:alpha val="0"/>
                        </a:schemeClr>
                      </a:solidFill>
                      <a:prstDash val="solid"/>
                      <a:round/>
                      <a:headEnd type="none" w="sm" len="sm"/>
                      <a:tailEnd type="none" w="sm" len="sm"/>
                    </a:lnT>
                    <a:lnB w="76200" cap="flat" cmpd="sng">
                      <a:solidFill>
                        <a:schemeClr val="lt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600">
                          <a:solidFill>
                            <a:schemeClr val="accent3"/>
                          </a:solidFill>
                          <a:latin typeface="Montserrat Black"/>
                          <a:ea typeface="Montserrat Black"/>
                          <a:cs typeface="Montserrat Black"/>
                          <a:sym typeface="Montserrat Black"/>
                        </a:rPr>
                        <a:t>Test 3</a:t>
                      </a:r>
                      <a:endParaRPr sz="1600">
                        <a:solidFill>
                          <a:schemeClr val="accent3"/>
                        </a:solidFill>
                        <a:latin typeface="Montserrat Black"/>
                        <a:ea typeface="Montserrat Black"/>
                        <a:cs typeface="Montserrat Black"/>
                        <a:sym typeface="Montserrat Black"/>
                      </a:endParaRPr>
                    </a:p>
                  </a:txBody>
                  <a:tcPr marL="91425" marR="91425" marT="91425" marB="91425" anchor="ctr">
                    <a:lnL w="76200" cap="flat" cmpd="sng">
                      <a:solidFill>
                        <a:schemeClr val="lt1"/>
                      </a:solidFill>
                      <a:prstDash val="solid"/>
                      <a:round/>
                      <a:headEnd type="none" w="sm" len="sm"/>
                      <a:tailEnd type="none" w="sm" len="sm"/>
                    </a:lnL>
                    <a:lnR w="76200" cap="flat" cmpd="sng">
                      <a:solidFill>
                        <a:schemeClr val="lt1"/>
                      </a:solidFill>
                      <a:prstDash val="solid"/>
                      <a:round/>
                      <a:headEnd type="none" w="sm" len="sm"/>
                      <a:tailEnd type="none" w="sm" len="sm"/>
                    </a:lnR>
                    <a:lnT w="76200" cap="flat" cmpd="sng">
                      <a:solidFill>
                        <a:schemeClr val="lt1">
                          <a:alpha val="0"/>
                        </a:schemeClr>
                      </a:solidFill>
                      <a:prstDash val="solid"/>
                      <a:round/>
                      <a:headEnd type="none" w="sm" len="sm"/>
                      <a:tailEnd type="none" w="sm" len="sm"/>
                    </a:lnT>
                    <a:lnB w="76200" cap="flat" cmpd="sng">
                      <a:solidFill>
                        <a:schemeClr val="lt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600">
                          <a:solidFill>
                            <a:schemeClr val="accent3"/>
                          </a:solidFill>
                          <a:latin typeface="Montserrat Black"/>
                          <a:ea typeface="Montserrat Black"/>
                          <a:cs typeface="Montserrat Black"/>
                          <a:sym typeface="Montserrat Black"/>
                        </a:rPr>
                        <a:t>Test 4</a:t>
                      </a:r>
                      <a:endParaRPr sz="1600">
                        <a:solidFill>
                          <a:schemeClr val="accent3"/>
                        </a:solidFill>
                        <a:latin typeface="Montserrat Black"/>
                        <a:ea typeface="Montserrat Black"/>
                        <a:cs typeface="Montserrat Black"/>
                        <a:sym typeface="Montserrat Black"/>
                      </a:endParaRPr>
                    </a:p>
                  </a:txBody>
                  <a:tcPr marL="91425" marR="91425" marT="91425" marB="91425" anchor="ctr">
                    <a:lnL w="76200" cap="flat" cmpd="sng">
                      <a:solidFill>
                        <a:schemeClr val="lt1"/>
                      </a:solidFill>
                      <a:prstDash val="solid"/>
                      <a:round/>
                      <a:headEnd type="none" w="sm" len="sm"/>
                      <a:tailEnd type="none" w="sm" len="sm"/>
                    </a:lnL>
                    <a:lnR w="9525" cap="flat" cmpd="sng">
                      <a:solidFill>
                        <a:srgbClr val="EEAA2B">
                          <a:alpha val="0"/>
                        </a:srgbClr>
                      </a:solidFill>
                      <a:prstDash val="solid"/>
                      <a:round/>
                      <a:headEnd type="none" w="sm" len="sm"/>
                      <a:tailEnd type="none" w="sm" len="sm"/>
                    </a:lnR>
                    <a:lnT w="9525" cap="flat" cmpd="sng">
                      <a:solidFill>
                        <a:srgbClr val="EEAA2B">
                          <a:alpha val="0"/>
                        </a:srgbClr>
                      </a:solidFill>
                      <a:prstDash val="solid"/>
                      <a:round/>
                      <a:headEnd type="none" w="sm" len="sm"/>
                      <a:tailEnd type="none" w="sm" len="sm"/>
                    </a:lnT>
                    <a:lnB w="76200" cap="flat" cmpd="sng">
                      <a:solidFill>
                        <a:schemeClr val="lt1"/>
                      </a:solidFill>
                      <a:prstDash val="solid"/>
                      <a:round/>
                      <a:headEnd type="none" w="sm" len="sm"/>
                      <a:tailEnd type="none" w="sm" len="sm"/>
                    </a:lnB>
                    <a:solidFill>
                      <a:schemeClr val="accent1"/>
                    </a:solidFill>
                  </a:tcPr>
                </a:tc>
              </a:tr>
              <a:tr h="568100">
                <a:tc>
                  <a:txBody>
                    <a:bodyPr/>
                    <a:lstStyle/>
                    <a:p>
                      <a:pPr marL="0" lvl="0" indent="0" algn="r" rtl="0">
                        <a:spcBef>
                          <a:spcPts val="0"/>
                        </a:spcBef>
                        <a:spcAft>
                          <a:spcPts val="0"/>
                        </a:spcAft>
                        <a:buNone/>
                      </a:pPr>
                      <a:r>
                        <a:rPr lang="en" b="1">
                          <a:solidFill>
                            <a:schemeClr val="dk1"/>
                          </a:solidFill>
                          <a:latin typeface="Montserrat"/>
                          <a:ea typeface="Montserrat"/>
                          <a:cs typeface="Montserrat"/>
                          <a:sym typeface="Montserrat"/>
                        </a:rPr>
                        <a:t>Describe here your metrics 1</a:t>
                      </a:r>
                      <a:endParaRPr b="1">
                        <a:solidFill>
                          <a:schemeClr val="dk1"/>
                        </a:solidFill>
                        <a:latin typeface="Montserrat"/>
                        <a:ea typeface="Montserrat"/>
                        <a:cs typeface="Montserrat"/>
                        <a:sym typeface="Montserrat"/>
                      </a:endParaRPr>
                    </a:p>
                  </a:txBody>
                  <a:tcPr marL="91425" marR="252000" marT="0" marB="0"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EEAA2B">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2"/>
                        </a:solidFill>
                        <a:latin typeface="Nunito Light"/>
                        <a:ea typeface="Nunito Light"/>
                        <a:cs typeface="Nunito Light"/>
                        <a:sym typeface="Nunito Light"/>
                      </a:endParaRPr>
                    </a:p>
                  </a:txBody>
                  <a:tcPr marL="91425" marR="91425" marT="0" marB="0" anchor="ctr">
                    <a:lnL w="9525" cap="flat" cmpd="sng">
                      <a:solidFill>
                        <a:srgbClr val="9E9E9E">
                          <a:alpha val="0"/>
                        </a:srgbClr>
                      </a:solidFill>
                      <a:prstDash val="solid"/>
                      <a:round/>
                      <a:headEnd type="none" w="sm" len="sm"/>
                      <a:tailEnd type="none" w="sm" len="sm"/>
                    </a:lnL>
                    <a:lnR w="76200" cap="flat" cmpd="sng">
                      <a:solidFill>
                        <a:schemeClr val="lt1"/>
                      </a:solidFill>
                      <a:prstDash val="solid"/>
                      <a:round/>
                      <a:headEnd type="none" w="sm" len="sm"/>
                      <a:tailEnd type="none" w="sm" len="sm"/>
                    </a:lnR>
                    <a:lnT w="76200" cap="flat" cmpd="sng">
                      <a:solidFill>
                        <a:schemeClr val="lt1"/>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a:solidFill>
                          <a:schemeClr val="dk2"/>
                        </a:solidFill>
                        <a:latin typeface="Nunito Light"/>
                        <a:ea typeface="Nunito Light"/>
                        <a:cs typeface="Nunito Light"/>
                        <a:sym typeface="Nunito Light"/>
                      </a:endParaRPr>
                    </a:p>
                  </a:txBody>
                  <a:tcPr marL="91425" marR="91425" marT="0" marB="0" anchor="ctr">
                    <a:lnL w="76200" cap="flat" cmpd="sng">
                      <a:solidFill>
                        <a:schemeClr val="lt1"/>
                      </a:solidFill>
                      <a:prstDash val="solid"/>
                      <a:round/>
                      <a:headEnd type="none" w="sm" len="sm"/>
                      <a:tailEnd type="none" w="sm" len="sm"/>
                    </a:lnL>
                    <a:lnR w="76200" cap="flat" cmpd="sng">
                      <a:solidFill>
                        <a:schemeClr val="lt1"/>
                      </a:solidFill>
                      <a:prstDash val="solid"/>
                      <a:round/>
                      <a:headEnd type="none" w="sm" len="sm"/>
                      <a:tailEnd type="none" w="sm" len="sm"/>
                    </a:lnR>
                    <a:lnT w="76200" cap="flat" cmpd="sng">
                      <a:solidFill>
                        <a:schemeClr val="lt1"/>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a:solidFill>
                          <a:schemeClr val="dk2"/>
                        </a:solidFill>
                        <a:latin typeface="Nunito Light"/>
                        <a:ea typeface="Nunito Light"/>
                        <a:cs typeface="Nunito Light"/>
                        <a:sym typeface="Nunito Light"/>
                      </a:endParaRPr>
                    </a:p>
                  </a:txBody>
                  <a:tcPr marL="91425" marR="91425" marT="0" marB="0" anchor="ctr">
                    <a:lnL w="76200" cap="flat" cmpd="sng">
                      <a:solidFill>
                        <a:schemeClr val="lt1"/>
                      </a:solidFill>
                      <a:prstDash val="solid"/>
                      <a:round/>
                      <a:headEnd type="none" w="sm" len="sm"/>
                      <a:tailEnd type="none" w="sm" len="sm"/>
                    </a:lnL>
                    <a:lnR w="76200" cap="flat" cmpd="sng">
                      <a:solidFill>
                        <a:schemeClr val="lt1"/>
                      </a:solidFill>
                      <a:prstDash val="solid"/>
                      <a:round/>
                      <a:headEnd type="none" w="sm" len="sm"/>
                      <a:tailEnd type="none" w="sm" len="sm"/>
                    </a:lnR>
                    <a:lnT w="76200" cap="flat" cmpd="sng">
                      <a:solidFill>
                        <a:schemeClr val="lt1"/>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a:solidFill>
                          <a:schemeClr val="dk2"/>
                        </a:solidFill>
                        <a:latin typeface="Nunito Light"/>
                        <a:ea typeface="Nunito Light"/>
                        <a:cs typeface="Nunito Light"/>
                        <a:sym typeface="Nunito Light"/>
                      </a:endParaRPr>
                    </a:p>
                  </a:txBody>
                  <a:tcPr marL="91425" marR="91425" marT="0" marB="0" anchor="ctr">
                    <a:lnL w="76200" cap="flat" cmpd="sng">
                      <a:solidFill>
                        <a:schemeClr val="lt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76200" cap="flat" cmpd="sng">
                      <a:solidFill>
                        <a:schemeClr val="lt1"/>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r>
              <a:tr h="568100">
                <a:tc>
                  <a:txBody>
                    <a:bodyPr/>
                    <a:lstStyle/>
                    <a:p>
                      <a:pPr marL="0" lvl="0" indent="0" algn="r" rtl="0">
                        <a:spcBef>
                          <a:spcPts val="0"/>
                        </a:spcBef>
                        <a:spcAft>
                          <a:spcPts val="0"/>
                        </a:spcAft>
                        <a:buNone/>
                      </a:pPr>
                      <a:r>
                        <a:rPr lang="en" b="1">
                          <a:solidFill>
                            <a:schemeClr val="dk1"/>
                          </a:solidFill>
                          <a:latin typeface="Montserrat"/>
                          <a:ea typeface="Montserrat"/>
                          <a:cs typeface="Montserrat"/>
                          <a:sym typeface="Montserrat"/>
                        </a:rPr>
                        <a:t>Describe here your metrics 2</a:t>
                      </a:r>
                      <a:endParaRPr b="1">
                        <a:solidFill>
                          <a:schemeClr val="dk1"/>
                        </a:solidFill>
                        <a:latin typeface="Montserrat"/>
                        <a:ea typeface="Montserrat"/>
                        <a:cs typeface="Montserrat"/>
                        <a:sym typeface="Montserrat"/>
                      </a:endParaRPr>
                    </a:p>
                  </a:txBody>
                  <a:tcPr marL="91425" marR="252000" marT="0" marB="0"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solidFill>
                          <a:schemeClr val="dk2"/>
                        </a:solidFill>
                        <a:latin typeface="Nunito Light"/>
                        <a:ea typeface="Nunito Light"/>
                        <a:cs typeface="Nunito Light"/>
                        <a:sym typeface="Nunito Light"/>
                      </a:endParaRPr>
                    </a:p>
                  </a:txBody>
                  <a:tcPr marL="91425" marR="91425" marT="0" marB="0" anchor="ctr">
                    <a:lnL w="9525" cap="flat" cmpd="sng">
                      <a:solidFill>
                        <a:srgbClr val="9E9E9E">
                          <a:alpha val="0"/>
                        </a:srgbClr>
                      </a:solidFill>
                      <a:prstDash val="solid"/>
                      <a:round/>
                      <a:headEnd type="none" w="sm" len="sm"/>
                      <a:tailEnd type="none" w="sm" len="sm"/>
                    </a:lnL>
                    <a:lnR w="76200" cap="flat" cmpd="sng">
                      <a:solidFill>
                        <a:schemeClr val="lt1"/>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a:solidFill>
                          <a:schemeClr val="dk2"/>
                        </a:solidFill>
                        <a:latin typeface="Nunito Light"/>
                        <a:ea typeface="Nunito Light"/>
                        <a:cs typeface="Nunito Light"/>
                        <a:sym typeface="Nunito Light"/>
                      </a:endParaRPr>
                    </a:p>
                  </a:txBody>
                  <a:tcPr marL="91425" marR="91425" marT="0" marB="0" anchor="ctr">
                    <a:lnL w="76200" cap="flat" cmpd="sng">
                      <a:solidFill>
                        <a:schemeClr val="lt1"/>
                      </a:solidFill>
                      <a:prstDash val="solid"/>
                      <a:round/>
                      <a:headEnd type="none" w="sm" len="sm"/>
                      <a:tailEnd type="none" w="sm" len="sm"/>
                    </a:lnL>
                    <a:lnR w="76200" cap="flat" cmpd="sng">
                      <a:solidFill>
                        <a:schemeClr val="lt1"/>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a:solidFill>
                          <a:schemeClr val="dk2"/>
                        </a:solidFill>
                        <a:latin typeface="Nunito Light"/>
                        <a:ea typeface="Nunito Light"/>
                        <a:cs typeface="Nunito Light"/>
                        <a:sym typeface="Nunito Light"/>
                      </a:endParaRPr>
                    </a:p>
                  </a:txBody>
                  <a:tcPr marL="91425" marR="91425" marT="0" marB="0" anchor="ctr">
                    <a:lnL w="76200" cap="flat" cmpd="sng">
                      <a:solidFill>
                        <a:schemeClr val="lt1"/>
                      </a:solidFill>
                      <a:prstDash val="solid"/>
                      <a:round/>
                      <a:headEnd type="none" w="sm" len="sm"/>
                      <a:tailEnd type="none" w="sm" len="sm"/>
                    </a:lnL>
                    <a:lnR w="76200" cap="flat" cmpd="sng">
                      <a:solidFill>
                        <a:schemeClr val="lt1"/>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a:solidFill>
                          <a:schemeClr val="dk2"/>
                        </a:solidFill>
                        <a:latin typeface="Nunito Light"/>
                        <a:ea typeface="Nunito Light"/>
                        <a:cs typeface="Nunito Light"/>
                        <a:sym typeface="Nunito Light"/>
                      </a:endParaRPr>
                    </a:p>
                  </a:txBody>
                  <a:tcPr marL="91425" marR="91425" marT="0" marB="0" anchor="ctr">
                    <a:lnL w="76200" cap="flat" cmpd="sng">
                      <a:solidFill>
                        <a:schemeClr val="lt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r>
              <a:tr h="568100">
                <a:tc>
                  <a:txBody>
                    <a:bodyPr/>
                    <a:lstStyle/>
                    <a:p>
                      <a:pPr marL="0" lvl="0" indent="0" algn="r" rtl="0">
                        <a:spcBef>
                          <a:spcPts val="0"/>
                        </a:spcBef>
                        <a:spcAft>
                          <a:spcPts val="0"/>
                        </a:spcAft>
                        <a:buNone/>
                      </a:pPr>
                      <a:r>
                        <a:rPr lang="en" b="1">
                          <a:solidFill>
                            <a:schemeClr val="dk1"/>
                          </a:solidFill>
                          <a:latin typeface="Montserrat"/>
                          <a:ea typeface="Montserrat"/>
                          <a:cs typeface="Montserrat"/>
                          <a:sym typeface="Montserrat"/>
                        </a:rPr>
                        <a:t>Describe here your metrics 3</a:t>
                      </a:r>
                      <a:endParaRPr b="1">
                        <a:solidFill>
                          <a:schemeClr val="dk1"/>
                        </a:solidFill>
                        <a:latin typeface="Montserrat"/>
                        <a:ea typeface="Montserrat"/>
                        <a:cs typeface="Montserrat"/>
                        <a:sym typeface="Montserrat"/>
                      </a:endParaRPr>
                    </a:p>
                  </a:txBody>
                  <a:tcPr marL="91425" marR="252000" marT="0" marB="0"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2"/>
                        </a:solidFill>
                        <a:latin typeface="Nunito Light"/>
                        <a:ea typeface="Nunito Light"/>
                        <a:cs typeface="Nunito Light"/>
                        <a:sym typeface="Nunito Light"/>
                      </a:endParaRPr>
                    </a:p>
                  </a:txBody>
                  <a:tcPr marL="91425" marR="91425" marT="0" marB="0" anchor="ctr">
                    <a:lnL w="9525" cap="flat" cmpd="sng">
                      <a:solidFill>
                        <a:srgbClr val="9E9E9E">
                          <a:alpha val="0"/>
                        </a:srgbClr>
                      </a:solidFill>
                      <a:prstDash val="solid"/>
                      <a:round/>
                      <a:headEnd type="none" w="sm" len="sm"/>
                      <a:tailEnd type="none" w="sm" len="sm"/>
                    </a:lnL>
                    <a:lnR w="76200" cap="flat" cmpd="sng">
                      <a:solidFill>
                        <a:schemeClr val="lt1"/>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a:solidFill>
                          <a:schemeClr val="dk2"/>
                        </a:solidFill>
                        <a:latin typeface="Nunito Light"/>
                        <a:ea typeface="Nunito Light"/>
                        <a:cs typeface="Nunito Light"/>
                        <a:sym typeface="Nunito Light"/>
                      </a:endParaRPr>
                    </a:p>
                  </a:txBody>
                  <a:tcPr marL="91425" marR="91425" marT="0" marB="0" anchor="ctr">
                    <a:lnL w="76200" cap="flat" cmpd="sng">
                      <a:solidFill>
                        <a:schemeClr val="lt1"/>
                      </a:solidFill>
                      <a:prstDash val="solid"/>
                      <a:round/>
                      <a:headEnd type="none" w="sm" len="sm"/>
                      <a:tailEnd type="none" w="sm" len="sm"/>
                    </a:lnL>
                    <a:lnR w="76200" cap="flat" cmpd="sng">
                      <a:solidFill>
                        <a:schemeClr val="lt1"/>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a:solidFill>
                          <a:schemeClr val="dk2"/>
                        </a:solidFill>
                        <a:latin typeface="Nunito Light"/>
                        <a:ea typeface="Nunito Light"/>
                        <a:cs typeface="Nunito Light"/>
                        <a:sym typeface="Nunito Light"/>
                      </a:endParaRPr>
                    </a:p>
                  </a:txBody>
                  <a:tcPr marL="91425" marR="91425" marT="0" marB="0" anchor="ctr">
                    <a:lnL w="76200" cap="flat" cmpd="sng">
                      <a:solidFill>
                        <a:schemeClr val="lt1"/>
                      </a:solidFill>
                      <a:prstDash val="solid"/>
                      <a:round/>
                      <a:headEnd type="none" w="sm" len="sm"/>
                      <a:tailEnd type="none" w="sm" len="sm"/>
                    </a:lnL>
                    <a:lnR w="76200" cap="flat" cmpd="sng">
                      <a:solidFill>
                        <a:schemeClr val="lt1"/>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a:solidFill>
                          <a:schemeClr val="dk2"/>
                        </a:solidFill>
                        <a:latin typeface="Nunito Light"/>
                        <a:ea typeface="Nunito Light"/>
                        <a:cs typeface="Nunito Light"/>
                        <a:sym typeface="Nunito Light"/>
                      </a:endParaRPr>
                    </a:p>
                  </a:txBody>
                  <a:tcPr marL="91425" marR="91425" marT="0" marB="0" anchor="ctr">
                    <a:lnL w="76200" cap="flat" cmpd="sng">
                      <a:solidFill>
                        <a:schemeClr val="lt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r>
              <a:tr h="568100">
                <a:tc>
                  <a:txBody>
                    <a:bodyPr/>
                    <a:lstStyle/>
                    <a:p>
                      <a:pPr marL="0" lvl="0" indent="0" algn="r" rtl="0">
                        <a:spcBef>
                          <a:spcPts val="0"/>
                        </a:spcBef>
                        <a:spcAft>
                          <a:spcPts val="0"/>
                        </a:spcAft>
                        <a:buNone/>
                      </a:pPr>
                      <a:r>
                        <a:rPr lang="en" b="1">
                          <a:solidFill>
                            <a:schemeClr val="dk1"/>
                          </a:solidFill>
                          <a:latin typeface="Montserrat"/>
                          <a:ea typeface="Montserrat"/>
                          <a:cs typeface="Montserrat"/>
                          <a:sym typeface="Montserrat"/>
                        </a:rPr>
                        <a:t>Describe here your metrics 4</a:t>
                      </a:r>
                      <a:endParaRPr b="1">
                        <a:solidFill>
                          <a:schemeClr val="dk1"/>
                        </a:solidFill>
                        <a:latin typeface="Montserrat"/>
                        <a:ea typeface="Montserrat"/>
                        <a:cs typeface="Montserrat"/>
                        <a:sym typeface="Montserrat"/>
                      </a:endParaRPr>
                    </a:p>
                  </a:txBody>
                  <a:tcPr marL="91425" marR="252000" marT="0" marB="0"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solidFill>
                          <a:schemeClr val="dk2"/>
                        </a:solidFill>
                        <a:latin typeface="Nunito Light"/>
                        <a:ea typeface="Nunito Light"/>
                        <a:cs typeface="Nunito Light"/>
                        <a:sym typeface="Nunito Light"/>
                      </a:endParaRPr>
                    </a:p>
                  </a:txBody>
                  <a:tcPr marL="91425" marR="91425" marT="0" marB="0" anchor="ctr">
                    <a:lnL w="9525" cap="flat" cmpd="sng">
                      <a:solidFill>
                        <a:srgbClr val="9E9E9E">
                          <a:alpha val="0"/>
                        </a:srgbClr>
                      </a:solidFill>
                      <a:prstDash val="solid"/>
                      <a:round/>
                      <a:headEnd type="none" w="sm" len="sm"/>
                      <a:tailEnd type="none" w="sm" len="sm"/>
                    </a:lnL>
                    <a:lnR w="76200" cap="flat" cmpd="sng">
                      <a:solidFill>
                        <a:schemeClr val="lt1"/>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a:solidFill>
                          <a:schemeClr val="dk2"/>
                        </a:solidFill>
                        <a:latin typeface="Nunito Light"/>
                        <a:ea typeface="Nunito Light"/>
                        <a:cs typeface="Nunito Light"/>
                        <a:sym typeface="Nunito Light"/>
                      </a:endParaRPr>
                    </a:p>
                  </a:txBody>
                  <a:tcPr marL="91425" marR="91425" marT="0" marB="0" anchor="ctr">
                    <a:lnL w="76200" cap="flat" cmpd="sng">
                      <a:solidFill>
                        <a:schemeClr val="lt1"/>
                      </a:solidFill>
                      <a:prstDash val="solid"/>
                      <a:round/>
                      <a:headEnd type="none" w="sm" len="sm"/>
                      <a:tailEnd type="none" w="sm" len="sm"/>
                    </a:lnL>
                    <a:lnR w="76200" cap="flat" cmpd="sng">
                      <a:solidFill>
                        <a:schemeClr val="lt1"/>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a:solidFill>
                          <a:schemeClr val="dk2"/>
                        </a:solidFill>
                        <a:latin typeface="Nunito Light"/>
                        <a:ea typeface="Nunito Light"/>
                        <a:cs typeface="Nunito Light"/>
                        <a:sym typeface="Nunito Light"/>
                      </a:endParaRPr>
                    </a:p>
                  </a:txBody>
                  <a:tcPr marL="91425" marR="91425" marT="0" marB="0" anchor="ctr">
                    <a:lnL w="76200" cap="flat" cmpd="sng">
                      <a:solidFill>
                        <a:schemeClr val="lt1"/>
                      </a:solidFill>
                      <a:prstDash val="solid"/>
                      <a:round/>
                      <a:headEnd type="none" w="sm" len="sm"/>
                      <a:tailEnd type="none" w="sm" len="sm"/>
                    </a:lnL>
                    <a:lnR w="76200" cap="flat" cmpd="sng">
                      <a:solidFill>
                        <a:schemeClr val="lt1"/>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a:solidFill>
                          <a:schemeClr val="dk2"/>
                        </a:solidFill>
                        <a:latin typeface="Nunito Light"/>
                        <a:ea typeface="Nunito Light"/>
                        <a:cs typeface="Nunito Light"/>
                        <a:sym typeface="Nunito Light"/>
                      </a:endParaRPr>
                    </a:p>
                  </a:txBody>
                  <a:tcPr marL="91425" marR="91425" marT="0" marB="0" anchor="ctr">
                    <a:lnL w="76200" cap="flat" cmpd="sng">
                      <a:solidFill>
                        <a:schemeClr val="lt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r>
              <a:tr h="568100">
                <a:tc>
                  <a:txBody>
                    <a:bodyPr/>
                    <a:lstStyle/>
                    <a:p>
                      <a:pPr marL="0" lvl="0" indent="0" algn="r" rtl="0">
                        <a:spcBef>
                          <a:spcPts val="0"/>
                        </a:spcBef>
                        <a:spcAft>
                          <a:spcPts val="0"/>
                        </a:spcAft>
                        <a:buNone/>
                      </a:pPr>
                      <a:r>
                        <a:rPr lang="en" b="1">
                          <a:solidFill>
                            <a:schemeClr val="dk1"/>
                          </a:solidFill>
                          <a:latin typeface="Montserrat"/>
                          <a:ea typeface="Montserrat"/>
                          <a:cs typeface="Montserrat"/>
                          <a:sym typeface="Montserrat"/>
                        </a:rPr>
                        <a:t>Describe here your metrics 5</a:t>
                      </a:r>
                      <a:endParaRPr b="1">
                        <a:solidFill>
                          <a:schemeClr val="dk1"/>
                        </a:solidFill>
                        <a:latin typeface="Montserrat"/>
                        <a:ea typeface="Montserrat"/>
                        <a:cs typeface="Montserrat"/>
                        <a:sym typeface="Montserrat"/>
                      </a:endParaRPr>
                    </a:p>
                  </a:txBody>
                  <a:tcPr marL="91425" marR="252000" marT="0" marB="0"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2"/>
                        </a:solidFill>
                        <a:latin typeface="Nunito Light"/>
                        <a:ea typeface="Nunito Light"/>
                        <a:cs typeface="Nunito Light"/>
                        <a:sym typeface="Nunito Light"/>
                      </a:endParaRPr>
                    </a:p>
                  </a:txBody>
                  <a:tcPr marL="91425" marR="91425" marT="0" marB="0" anchor="ctr">
                    <a:lnL w="9525" cap="flat" cmpd="sng">
                      <a:solidFill>
                        <a:srgbClr val="9E9E9E">
                          <a:alpha val="0"/>
                        </a:srgbClr>
                      </a:solidFill>
                      <a:prstDash val="solid"/>
                      <a:round/>
                      <a:headEnd type="none" w="sm" len="sm"/>
                      <a:tailEnd type="none" w="sm" len="sm"/>
                    </a:lnL>
                    <a:lnR w="76200" cap="flat" cmpd="sng">
                      <a:solidFill>
                        <a:schemeClr val="lt1"/>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a:solidFill>
                          <a:schemeClr val="dk2"/>
                        </a:solidFill>
                        <a:latin typeface="Nunito Light"/>
                        <a:ea typeface="Nunito Light"/>
                        <a:cs typeface="Nunito Light"/>
                        <a:sym typeface="Nunito Light"/>
                      </a:endParaRPr>
                    </a:p>
                  </a:txBody>
                  <a:tcPr marL="91425" marR="91425" marT="0" marB="0" anchor="ctr">
                    <a:lnL w="76200" cap="flat" cmpd="sng">
                      <a:solidFill>
                        <a:schemeClr val="lt1"/>
                      </a:solidFill>
                      <a:prstDash val="solid"/>
                      <a:round/>
                      <a:headEnd type="none" w="sm" len="sm"/>
                      <a:tailEnd type="none" w="sm" len="sm"/>
                    </a:lnL>
                    <a:lnR w="76200" cap="flat" cmpd="sng">
                      <a:solidFill>
                        <a:schemeClr val="lt1"/>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a:solidFill>
                          <a:schemeClr val="dk2"/>
                        </a:solidFill>
                        <a:latin typeface="Nunito Light"/>
                        <a:ea typeface="Nunito Light"/>
                        <a:cs typeface="Nunito Light"/>
                        <a:sym typeface="Nunito Light"/>
                      </a:endParaRPr>
                    </a:p>
                  </a:txBody>
                  <a:tcPr marL="91425" marR="91425" marT="0" marB="0" anchor="ctr">
                    <a:lnL w="76200" cap="flat" cmpd="sng">
                      <a:solidFill>
                        <a:schemeClr val="lt1"/>
                      </a:solidFill>
                      <a:prstDash val="solid"/>
                      <a:round/>
                      <a:headEnd type="none" w="sm" len="sm"/>
                      <a:tailEnd type="none" w="sm" len="sm"/>
                    </a:lnL>
                    <a:lnR w="76200" cap="flat" cmpd="sng">
                      <a:solidFill>
                        <a:schemeClr val="lt1"/>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a:solidFill>
                          <a:schemeClr val="dk2"/>
                        </a:solidFill>
                        <a:latin typeface="Nunito Light"/>
                        <a:ea typeface="Nunito Light"/>
                        <a:cs typeface="Nunito Light"/>
                        <a:sym typeface="Nunito Light"/>
                      </a:endParaRPr>
                    </a:p>
                  </a:txBody>
                  <a:tcPr marL="91425" marR="91425" marT="0" marB="0" anchor="ctr">
                    <a:lnL w="76200" cap="flat" cmpd="sng">
                      <a:solidFill>
                        <a:schemeClr val="lt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r>
            </a:tbl>
          </a:graphicData>
        </a:graphic>
      </p:graphicFrame>
      <p:grpSp>
        <p:nvGrpSpPr>
          <p:cNvPr id="577" name="Google Shape;577;p44"/>
          <p:cNvGrpSpPr/>
          <p:nvPr/>
        </p:nvGrpSpPr>
        <p:grpSpPr>
          <a:xfrm>
            <a:off x="5817043" y="1920453"/>
            <a:ext cx="310777" cy="311259"/>
            <a:chOff x="1492675" y="4992125"/>
            <a:chExt cx="481825" cy="481825"/>
          </a:xfrm>
        </p:grpSpPr>
        <p:sp>
          <p:nvSpPr>
            <p:cNvPr id="578" name="Google Shape;578;p44"/>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79" name="Google Shape;579;p44"/>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580" name="Google Shape;580;p44"/>
          <p:cNvGrpSpPr/>
          <p:nvPr/>
        </p:nvGrpSpPr>
        <p:grpSpPr>
          <a:xfrm>
            <a:off x="5812827" y="3054858"/>
            <a:ext cx="310777" cy="311259"/>
            <a:chOff x="2085525" y="4992125"/>
            <a:chExt cx="481825" cy="481825"/>
          </a:xfrm>
        </p:grpSpPr>
        <p:sp>
          <p:nvSpPr>
            <p:cNvPr id="581" name="Google Shape;581;p44"/>
            <p:cNvSpPr/>
            <p:nvPr/>
          </p:nvSpPr>
          <p:spPr>
            <a:xfrm>
              <a:off x="2244150" y="5152125"/>
              <a:ext cx="164500" cy="161825"/>
            </a:xfrm>
            <a:custGeom>
              <a:avLst/>
              <a:gdLst/>
              <a:ahLst/>
              <a:cxnLst/>
              <a:rect l="l" t="t" r="r" b="b"/>
              <a:pathLst>
                <a:path w="6580" h="6473" extrusionOk="0">
                  <a:moveTo>
                    <a:pt x="618" y="1"/>
                  </a:moveTo>
                  <a:cubicBezTo>
                    <a:pt x="474" y="1"/>
                    <a:pt x="329" y="56"/>
                    <a:pt x="220" y="165"/>
                  </a:cubicBezTo>
                  <a:cubicBezTo>
                    <a:pt x="3" y="385"/>
                    <a:pt x="0" y="737"/>
                    <a:pt x="214" y="957"/>
                  </a:cubicBezTo>
                  <a:lnTo>
                    <a:pt x="2093" y="2836"/>
                  </a:lnTo>
                  <a:cubicBezTo>
                    <a:pt x="2313" y="3059"/>
                    <a:pt x="2313" y="3414"/>
                    <a:pt x="2093" y="3637"/>
                  </a:cubicBezTo>
                  <a:lnTo>
                    <a:pt x="214" y="5516"/>
                  </a:lnTo>
                  <a:cubicBezTo>
                    <a:pt x="0" y="5736"/>
                    <a:pt x="3" y="6088"/>
                    <a:pt x="220" y="6308"/>
                  </a:cubicBezTo>
                  <a:cubicBezTo>
                    <a:pt x="329" y="6418"/>
                    <a:pt x="474" y="6473"/>
                    <a:pt x="618" y="6473"/>
                  </a:cubicBezTo>
                  <a:cubicBezTo>
                    <a:pt x="760" y="6473"/>
                    <a:pt x="902" y="6420"/>
                    <a:pt x="1012" y="6314"/>
                  </a:cubicBezTo>
                  <a:lnTo>
                    <a:pt x="1018" y="6308"/>
                  </a:lnTo>
                  <a:lnTo>
                    <a:pt x="2897" y="4495"/>
                  </a:lnTo>
                  <a:cubicBezTo>
                    <a:pt x="3007" y="4390"/>
                    <a:pt x="3148" y="4337"/>
                    <a:pt x="3290" y="4337"/>
                  </a:cubicBezTo>
                  <a:cubicBezTo>
                    <a:pt x="3431" y="4337"/>
                    <a:pt x="3573" y="4390"/>
                    <a:pt x="3683" y="4495"/>
                  </a:cubicBezTo>
                  <a:lnTo>
                    <a:pt x="5562" y="6308"/>
                  </a:lnTo>
                  <a:lnTo>
                    <a:pt x="5568" y="6314"/>
                  </a:lnTo>
                  <a:cubicBezTo>
                    <a:pt x="5678" y="6420"/>
                    <a:pt x="5820" y="6473"/>
                    <a:pt x="5962" y="6473"/>
                  </a:cubicBezTo>
                  <a:cubicBezTo>
                    <a:pt x="6106" y="6473"/>
                    <a:pt x="6250" y="6418"/>
                    <a:pt x="6360" y="6308"/>
                  </a:cubicBezTo>
                  <a:cubicBezTo>
                    <a:pt x="6577" y="6088"/>
                    <a:pt x="6580" y="5736"/>
                    <a:pt x="6366" y="5516"/>
                  </a:cubicBezTo>
                  <a:lnTo>
                    <a:pt x="4487" y="3637"/>
                  </a:lnTo>
                  <a:cubicBezTo>
                    <a:pt x="4267" y="3414"/>
                    <a:pt x="4267" y="3059"/>
                    <a:pt x="4487" y="2836"/>
                  </a:cubicBezTo>
                  <a:lnTo>
                    <a:pt x="6366" y="957"/>
                  </a:lnTo>
                  <a:cubicBezTo>
                    <a:pt x="6580" y="737"/>
                    <a:pt x="6577" y="385"/>
                    <a:pt x="6360" y="165"/>
                  </a:cubicBezTo>
                  <a:cubicBezTo>
                    <a:pt x="6250" y="56"/>
                    <a:pt x="6106" y="1"/>
                    <a:pt x="5962" y="1"/>
                  </a:cubicBezTo>
                  <a:cubicBezTo>
                    <a:pt x="5820" y="1"/>
                    <a:pt x="5678" y="53"/>
                    <a:pt x="5568" y="159"/>
                  </a:cubicBezTo>
                  <a:lnTo>
                    <a:pt x="5562" y="165"/>
                  </a:lnTo>
                  <a:lnTo>
                    <a:pt x="3683" y="1978"/>
                  </a:lnTo>
                  <a:cubicBezTo>
                    <a:pt x="3573" y="2083"/>
                    <a:pt x="3431" y="2136"/>
                    <a:pt x="3290" y="2136"/>
                  </a:cubicBezTo>
                  <a:cubicBezTo>
                    <a:pt x="3148" y="2136"/>
                    <a:pt x="3007" y="2083"/>
                    <a:pt x="2897" y="1978"/>
                  </a:cubicBezTo>
                  <a:lnTo>
                    <a:pt x="1018" y="165"/>
                  </a:lnTo>
                  <a:lnTo>
                    <a:pt x="1012" y="159"/>
                  </a:lnTo>
                  <a:cubicBezTo>
                    <a:pt x="902" y="53"/>
                    <a:pt x="760" y="1"/>
                    <a:pt x="6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82" name="Google Shape;582;p44"/>
            <p:cNvSpPr/>
            <p:nvPr/>
          </p:nvSpPr>
          <p:spPr>
            <a:xfrm>
              <a:off x="2085525" y="4992125"/>
              <a:ext cx="481825" cy="481825"/>
            </a:xfrm>
            <a:custGeom>
              <a:avLst/>
              <a:gdLst/>
              <a:ahLst/>
              <a:cxnLst/>
              <a:rect l="l" t="t" r="r" b="b"/>
              <a:pathLst>
                <a:path w="19273" h="19273" extrusionOk="0">
                  <a:moveTo>
                    <a:pt x="12313" y="5263"/>
                  </a:moveTo>
                  <a:cubicBezTo>
                    <a:pt x="12748" y="5263"/>
                    <a:pt x="13183" y="5429"/>
                    <a:pt x="13515" y="5761"/>
                  </a:cubicBezTo>
                  <a:cubicBezTo>
                    <a:pt x="14174" y="6424"/>
                    <a:pt x="14171" y="7496"/>
                    <a:pt x="13509" y="8155"/>
                  </a:cubicBezTo>
                  <a:lnTo>
                    <a:pt x="12030" y="9637"/>
                  </a:lnTo>
                  <a:lnTo>
                    <a:pt x="13512" y="11118"/>
                  </a:lnTo>
                  <a:cubicBezTo>
                    <a:pt x="14174" y="11778"/>
                    <a:pt x="14177" y="12850"/>
                    <a:pt x="13515" y="13512"/>
                  </a:cubicBezTo>
                  <a:cubicBezTo>
                    <a:pt x="13184" y="13844"/>
                    <a:pt x="12749" y="14011"/>
                    <a:pt x="12315" y="14011"/>
                  </a:cubicBezTo>
                  <a:cubicBezTo>
                    <a:pt x="11883" y="14011"/>
                    <a:pt x="11451" y="13847"/>
                    <a:pt x="11121" y="13518"/>
                  </a:cubicBezTo>
                  <a:lnTo>
                    <a:pt x="9636" y="12088"/>
                  </a:lnTo>
                  <a:lnTo>
                    <a:pt x="8152" y="13518"/>
                  </a:lnTo>
                  <a:cubicBezTo>
                    <a:pt x="7822" y="13847"/>
                    <a:pt x="7390" y="14011"/>
                    <a:pt x="6958" y="14011"/>
                  </a:cubicBezTo>
                  <a:cubicBezTo>
                    <a:pt x="6523" y="14011"/>
                    <a:pt x="6087" y="13844"/>
                    <a:pt x="5755" y="13512"/>
                  </a:cubicBezTo>
                  <a:cubicBezTo>
                    <a:pt x="5095" y="12850"/>
                    <a:pt x="5098" y="11778"/>
                    <a:pt x="5761" y="11118"/>
                  </a:cubicBezTo>
                  <a:lnTo>
                    <a:pt x="7239" y="9637"/>
                  </a:lnTo>
                  <a:lnTo>
                    <a:pt x="5758" y="8155"/>
                  </a:lnTo>
                  <a:cubicBezTo>
                    <a:pt x="5095" y="7496"/>
                    <a:pt x="5092" y="6424"/>
                    <a:pt x="5755" y="5761"/>
                  </a:cubicBezTo>
                  <a:cubicBezTo>
                    <a:pt x="6085" y="5429"/>
                    <a:pt x="6519" y="5263"/>
                    <a:pt x="6954" y="5263"/>
                  </a:cubicBezTo>
                  <a:cubicBezTo>
                    <a:pt x="7386" y="5263"/>
                    <a:pt x="7818" y="5428"/>
                    <a:pt x="8149" y="5758"/>
                  </a:cubicBezTo>
                  <a:lnTo>
                    <a:pt x="9633" y="7188"/>
                  </a:lnTo>
                  <a:lnTo>
                    <a:pt x="11118" y="5758"/>
                  </a:lnTo>
                  <a:cubicBezTo>
                    <a:pt x="11448" y="5428"/>
                    <a:pt x="11881" y="5263"/>
                    <a:pt x="12313" y="5263"/>
                  </a:cubicBezTo>
                  <a:close/>
                  <a:moveTo>
                    <a:pt x="9636" y="1"/>
                  </a:moveTo>
                  <a:cubicBezTo>
                    <a:pt x="7095" y="1"/>
                    <a:pt x="4686" y="1012"/>
                    <a:pt x="2849" y="2849"/>
                  </a:cubicBezTo>
                  <a:cubicBezTo>
                    <a:pt x="1012" y="4686"/>
                    <a:pt x="0" y="7098"/>
                    <a:pt x="0" y="9637"/>
                  </a:cubicBezTo>
                  <a:cubicBezTo>
                    <a:pt x="0" y="12175"/>
                    <a:pt x="1012" y="14587"/>
                    <a:pt x="2849" y="16424"/>
                  </a:cubicBezTo>
                  <a:cubicBezTo>
                    <a:pt x="4686" y="18261"/>
                    <a:pt x="7095" y="19273"/>
                    <a:pt x="9636" y="19273"/>
                  </a:cubicBezTo>
                  <a:cubicBezTo>
                    <a:pt x="12175" y="19273"/>
                    <a:pt x="14584" y="18261"/>
                    <a:pt x="16421" y="16424"/>
                  </a:cubicBezTo>
                  <a:cubicBezTo>
                    <a:pt x="18261" y="14587"/>
                    <a:pt x="19272" y="12175"/>
                    <a:pt x="19272" y="9637"/>
                  </a:cubicBezTo>
                  <a:cubicBezTo>
                    <a:pt x="19272" y="7098"/>
                    <a:pt x="18261" y="4686"/>
                    <a:pt x="16421" y="2849"/>
                  </a:cubicBezTo>
                  <a:cubicBezTo>
                    <a:pt x="14584" y="1012"/>
                    <a:pt x="12175" y="1"/>
                    <a:pt x="96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583" name="Google Shape;583;p44"/>
          <p:cNvGrpSpPr/>
          <p:nvPr/>
        </p:nvGrpSpPr>
        <p:grpSpPr>
          <a:xfrm>
            <a:off x="5817043" y="2487656"/>
            <a:ext cx="310777" cy="311259"/>
            <a:chOff x="1492675" y="4992125"/>
            <a:chExt cx="481825" cy="481825"/>
          </a:xfrm>
        </p:grpSpPr>
        <p:sp>
          <p:nvSpPr>
            <p:cNvPr id="584" name="Google Shape;584;p44"/>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85" name="Google Shape;585;p44"/>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586" name="Google Shape;586;p44"/>
          <p:cNvGrpSpPr/>
          <p:nvPr/>
        </p:nvGrpSpPr>
        <p:grpSpPr>
          <a:xfrm>
            <a:off x="5817043" y="3622060"/>
            <a:ext cx="310777" cy="311259"/>
            <a:chOff x="1492675" y="4992125"/>
            <a:chExt cx="481825" cy="481825"/>
          </a:xfrm>
        </p:grpSpPr>
        <p:sp>
          <p:nvSpPr>
            <p:cNvPr id="587" name="Google Shape;587;p44"/>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88" name="Google Shape;588;p44"/>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589" name="Google Shape;589;p44"/>
          <p:cNvGrpSpPr/>
          <p:nvPr/>
        </p:nvGrpSpPr>
        <p:grpSpPr>
          <a:xfrm>
            <a:off x="3445112" y="1920453"/>
            <a:ext cx="310777" cy="311259"/>
            <a:chOff x="2085525" y="4992125"/>
            <a:chExt cx="481825" cy="481825"/>
          </a:xfrm>
        </p:grpSpPr>
        <p:sp>
          <p:nvSpPr>
            <p:cNvPr id="590" name="Google Shape;590;p44"/>
            <p:cNvSpPr/>
            <p:nvPr/>
          </p:nvSpPr>
          <p:spPr>
            <a:xfrm>
              <a:off x="2244150" y="5152125"/>
              <a:ext cx="164500" cy="161825"/>
            </a:xfrm>
            <a:custGeom>
              <a:avLst/>
              <a:gdLst/>
              <a:ahLst/>
              <a:cxnLst/>
              <a:rect l="l" t="t" r="r" b="b"/>
              <a:pathLst>
                <a:path w="6580" h="6473" extrusionOk="0">
                  <a:moveTo>
                    <a:pt x="618" y="1"/>
                  </a:moveTo>
                  <a:cubicBezTo>
                    <a:pt x="474" y="1"/>
                    <a:pt x="329" y="56"/>
                    <a:pt x="220" y="165"/>
                  </a:cubicBezTo>
                  <a:cubicBezTo>
                    <a:pt x="3" y="385"/>
                    <a:pt x="0" y="737"/>
                    <a:pt x="214" y="957"/>
                  </a:cubicBezTo>
                  <a:lnTo>
                    <a:pt x="2093" y="2836"/>
                  </a:lnTo>
                  <a:cubicBezTo>
                    <a:pt x="2313" y="3059"/>
                    <a:pt x="2313" y="3414"/>
                    <a:pt x="2093" y="3637"/>
                  </a:cubicBezTo>
                  <a:lnTo>
                    <a:pt x="214" y="5516"/>
                  </a:lnTo>
                  <a:cubicBezTo>
                    <a:pt x="0" y="5736"/>
                    <a:pt x="3" y="6088"/>
                    <a:pt x="220" y="6308"/>
                  </a:cubicBezTo>
                  <a:cubicBezTo>
                    <a:pt x="329" y="6418"/>
                    <a:pt x="474" y="6473"/>
                    <a:pt x="618" y="6473"/>
                  </a:cubicBezTo>
                  <a:cubicBezTo>
                    <a:pt x="760" y="6473"/>
                    <a:pt x="902" y="6420"/>
                    <a:pt x="1012" y="6314"/>
                  </a:cubicBezTo>
                  <a:lnTo>
                    <a:pt x="1018" y="6308"/>
                  </a:lnTo>
                  <a:lnTo>
                    <a:pt x="2897" y="4495"/>
                  </a:lnTo>
                  <a:cubicBezTo>
                    <a:pt x="3007" y="4390"/>
                    <a:pt x="3148" y="4337"/>
                    <a:pt x="3290" y="4337"/>
                  </a:cubicBezTo>
                  <a:cubicBezTo>
                    <a:pt x="3431" y="4337"/>
                    <a:pt x="3573" y="4390"/>
                    <a:pt x="3683" y="4495"/>
                  </a:cubicBezTo>
                  <a:lnTo>
                    <a:pt x="5562" y="6308"/>
                  </a:lnTo>
                  <a:lnTo>
                    <a:pt x="5568" y="6314"/>
                  </a:lnTo>
                  <a:cubicBezTo>
                    <a:pt x="5678" y="6420"/>
                    <a:pt x="5820" y="6473"/>
                    <a:pt x="5962" y="6473"/>
                  </a:cubicBezTo>
                  <a:cubicBezTo>
                    <a:pt x="6106" y="6473"/>
                    <a:pt x="6250" y="6418"/>
                    <a:pt x="6360" y="6308"/>
                  </a:cubicBezTo>
                  <a:cubicBezTo>
                    <a:pt x="6577" y="6088"/>
                    <a:pt x="6580" y="5736"/>
                    <a:pt x="6366" y="5516"/>
                  </a:cubicBezTo>
                  <a:lnTo>
                    <a:pt x="4487" y="3637"/>
                  </a:lnTo>
                  <a:cubicBezTo>
                    <a:pt x="4267" y="3414"/>
                    <a:pt x="4267" y="3059"/>
                    <a:pt x="4487" y="2836"/>
                  </a:cubicBezTo>
                  <a:lnTo>
                    <a:pt x="6366" y="957"/>
                  </a:lnTo>
                  <a:cubicBezTo>
                    <a:pt x="6580" y="737"/>
                    <a:pt x="6577" y="385"/>
                    <a:pt x="6360" y="165"/>
                  </a:cubicBezTo>
                  <a:cubicBezTo>
                    <a:pt x="6250" y="56"/>
                    <a:pt x="6106" y="1"/>
                    <a:pt x="5962" y="1"/>
                  </a:cubicBezTo>
                  <a:cubicBezTo>
                    <a:pt x="5820" y="1"/>
                    <a:pt x="5678" y="53"/>
                    <a:pt x="5568" y="159"/>
                  </a:cubicBezTo>
                  <a:lnTo>
                    <a:pt x="5562" y="165"/>
                  </a:lnTo>
                  <a:lnTo>
                    <a:pt x="3683" y="1978"/>
                  </a:lnTo>
                  <a:cubicBezTo>
                    <a:pt x="3573" y="2083"/>
                    <a:pt x="3431" y="2136"/>
                    <a:pt x="3290" y="2136"/>
                  </a:cubicBezTo>
                  <a:cubicBezTo>
                    <a:pt x="3148" y="2136"/>
                    <a:pt x="3007" y="2083"/>
                    <a:pt x="2897" y="1978"/>
                  </a:cubicBezTo>
                  <a:lnTo>
                    <a:pt x="1018" y="165"/>
                  </a:lnTo>
                  <a:lnTo>
                    <a:pt x="1012" y="159"/>
                  </a:lnTo>
                  <a:cubicBezTo>
                    <a:pt x="902" y="53"/>
                    <a:pt x="760" y="1"/>
                    <a:pt x="6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91" name="Google Shape;591;p44"/>
            <p:cNvSpPr/>
            <p:nvPr/>
          </p:nvSpPr>
          <p:spPr>
            <a:xfrm>
              <a:off x="2085525" y="4992125"/>
              <a:ext cx="481825" cy="481825"/>
            </a:xfrm>
            <a:custGeom>
              <a:avLst/>
              <a:gdLst/>
              <a:ahLst/>
              <a:cxnLst/>
              <a:rect l="l" t="t" r="r" b="b"/>
              <a:pathLst>
                <a:path w="19273" h="19273" extrusionOk="0">
                  <a:moveTo>
                    <a:pt x="12313" y="5263"/>
                  </a:moveTo>
                  <a:cubicBezTo>
                    <a:pt x="12748" y="5263"/>
                    <a:pt x="13183" y="5429"/>
                    <a:pt x="13515" y="5761"/>
                  </a:cubicBezTo>
                  <a:cubicBezTo>
                    <a:pt x="14174" y="6424"/>
                    <a:pt x="14171" y="7496"/>
                    <a:pt x="13509" y="8155"/>
                  </a:cubicBezTo>
                  <a:lnTo>
                    <a:pt x="12030" y="9637"/>
                  </a:lnTo>
                  <a:lnTo>
                    <a:pt x="13512" y="11118"/>
                  </a:lnTo>
                  <a:cubicBezTo>
                    <a:pt x="14174" y="11778"/>
                    <a:pt x="14177" y="12850"/>
                    <a:pt x="13515" y="13512"/>
                  </a:cubicBezTo>
                  <a:cubicBezTo>
                    <a:pt x="13184" y="13844"/>
                    <a:pt x="12749" y="14011"/>
                    <a:pt x="12315" y="14011"/>
                  </a:cubicBezTo>
                  <a:cubicBezTo>
                    <a:pt x="11883" y="14011"/>
                    <a:pt x="11451" y="13847"/>
                    <a:pt x="11121" y="13518"/>
                  </a:cubicBezTo>
                  <a:lnTo>
                    <a:pt x="9636" y="12088"/>
                  </a:lnTo>
                  <a:lnTo>
                    <a:pt x="8152" y="13518"/>
                  </a:lnTo>
                  <a:cubicBezTo>
                    <a:pt x="7822" y="13847"/>
                    <a:pt x="7390" y="14011"/>
                    <a:pt x="6958" y="14011"/>
                  </a:cubicBezTo>
                  <a:cubicBezTo>
                    <a:pt x="6523" y="14011"/>
                    <a:pt x="6087" y="13844"/>
                    <a:pt x="5755" y="13512"/>
                  </a:cubicBezTo>
                  <a:cubicBezTo>
                    <a:pt x="5095" y="12850"/>
                    <a:pt x="5098" y="11778"/>
                    <a:pt x="5761" y="11118"/>
                  </a:cubicBezTo>
                  <a:lnTo>
                    <a:pt x="7239" y="9637"/>
                  </a:lnTo>
                  <a:lnTo>
                    <a:pt x="5758" y="8155"/>
                  </a:lnTo>
                  <a:cubicBezTo>
                    <a:pt x="5095" y="7496"/>
                    <a:pt x="5092" y="6424"/>
                    <a:pt x="5755" y="5761"/>
                  </a:cubicBezTo>
                  <a:cubicBezTo>
                    <a:pt x="6085" y="5429"/>
                    <a:pt x="6519" y="5263"/>
                    <a:pt x="6954" y="5263"/>
                  </a:cubicBezTo>
                  <a:cubicBezTo>
                    <a:pt x="7386" y="5263"/>
                    <a:pt x="7818" y="5428"/>
                    <a:pt x="8149" y="5758"/>
                  </a:cubicBezTo>
                  <a:lnTo>
                    <a:pt x="9633" y="7188"/>
                  </a:lnTo>
                  <a:lnTo>
                    <a:pt x="11118" y="5758"/>
                  </a:lnTo>
                  <a:cubicBezTo>
                    <a:pt x="11448" y="5428"/>
                    <a:pt x="11881" y="5263"/>
                    <a:pt x="12313" y="5263"/>
                  </a:cubicBezTo>
                  <a:close/>
                  <a:moveTo>
                    <a:pt x="9636" y="1"/>
                  </a:moveTo>
                  <a:cubicBezTo>
                    <a:pt x="7095" y="1"/>
                    <a:pt x="4686" y="1012"/>
                    <a:pt x="2849" y="2849"/>
                  </a:cubicBezTo>
                  <a:cubicBezTo>
                    <a:pt x="1012" y="4686"/>
                    <a:pt x="0" y="7098"/>
                    <a:pt x="0" y="9637"/>
                  </a:cubicBezTo>
                  <a:cubicBezTo>
                    <a:pt x="0" y="12175"/>
                    <a:pt x="1012" y="14587"/>
                    <a:pt x="2849" y="16424"/>
                  </a:cubicBezTo>
                  <a:cubicBezTo>
                    <a:pt x="4686" y="18261"/>
                    <a:pt x="7095" y="19273"/>
                    <a:pt x="9636" y="19273"/>
                  </a:cubicBezTo>
                  <a:cubicBezTo>
                    <a:pt x="12175" y="19273"/>
                    <a:pt x="14584" y="18261"/>
                    <a:pt x="16421" y="16424"/>
                  </a:cubicBezTo>
                  <a:cubicBezTo>
                    <a:pt x="18261" y="14587"/>
                    <a:pt x="19272" y="12175"/>
                    <a:pt x="19272" y="9637"/>
                  </a:cubicBezTo>
                  <a:cubicBezTo>
                    <a:pt x="19272" y="7098"/>
                    <a:pt x="18261" y="4686"/>
                    <a:pt x="16421" y="2849"/>
                  </a:cubicBezTo>
                  <a:cubicBezTo>
                    <a:pt x="14584" y="1012"/>
                    <a:pt x="12175" y="1"/>
                    <a:pt x="96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592" name="Google Shape;592;p44"/>
          <p:cNvGrpSpPr/>
          <p:nvPr/>
        </p:nvGrpSpPr>
        <p:grpSpPr>
          <a:xfrm>
            <a:off x="3449327" y="3054858"/>
            <a:ext cx="310777" cy="311259"/>
            <a:chOff x="1492675" y="4992125"/>
            <a:chExt cx="481825" cy="481825"/>
          </a:xfrm>
        </p:grpSpPr>
        <p:sp>
          <p:nvSpPr>
            <p:cNvPr id="593" name="Google Shape;593;p44"/>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94" name="Google Shape;594;p44"/>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595" name="Google Shape;595;p44"/>
          <p:cNvGrpSpPr/>
          <p:nvPr/>
        </p:nvGrpSpPr>
        <p:grpSpPr>
          <a:xfrm>
            <a:off x="3445112" y="4189263"/>
            <a:ext cx="310777" cy="311259"/>
            <a:chOff x="2085525" y="4992125"/>
            <a:chExt cx="481825" cy="481825"/>
          </a:xfrm>
        </p:grpSpPr>
        <p:sp>
          <p:nvSpPr>
            <p:cNvPr id="596" name="Google Shape;596;p44"/>
            <p:cNvSpPr/>
            <p:nvPr/>
          </p:nvSpPr>
          <p:spPr>
            <a:xfrm>
              <a:off x="2244150" y="5152125"/>
              <a:ext cx="164500" cy="161825"/>
            </a:xfrm>
            <a:custGeom>
              <a:avLst/>
              <a:gdLst/>
              <a:ahLst/>
              <a:cxnLst/>
              <a:rect l="l" t="t" r="r" b="b"/>
              <a:pathLst>
                <a:path w="6580" h="6473" extrusionOk="0">
                  <a:moveTo>
                    <a:pt x="618" y="1"/>
                  </a:moveTo>
                  <a:cubicBezTo>
                    <a:pt x="474" y="1"/>
                    <a:pt x="329" y="56"/>
                    <a:pt x="220" y="165"/>
                  </a:cubicBezTo>
                  <a:cubicBezTo>
                    <a:pt x="3" y="385"/>
                    <a:pt x="0" y="737"/>
                    <a:pt x="214" y="957"/>
                  </a:cubicBezTo>
                  <a:lnTo>
                    <a:pt x="2093" y="2836"/>
                  </a:lnTo>
                  <a:cubicBezTo>
                    <a:pt x="2313" y="3059"/>
                    <a:pt x="2313" y="3414"/>
                    <a:pt x="2093" y="3637"/>
                  </a:cubicBezTo>
                  <a:lnTo>
                    <a:pt x="214" y="5516"/>
                  </a:lnTo>
                  <a:cubicBezTo>
                    <a:pt x="0" y="5736"/>
                    <a:pt x="3" y="6088"/>
                    <a:pt x="220" y="6308"/>
                  </a:cubicBezTo>
                  <a:cubicBezTo>
                    <a:pt x="329" y="6418"/>
                    <a:pt x="474" y="6473"/>
                    <a:pt x="618" y="6473"/>
                  </a:cubicBezTo>
                  <a:cubicBezTo>
                    <a:pt x="760" y="6473"/>
                    <a:pt x="902" y="6420"/>
                    <a:pt x="1012" y="6314"/>
                  </a:cubicBezTo>
                  <a:lnTo>
                    <a:pt x="1018" y="6308"/>
                  </a:lnTo>
                  <a:lnTo>
                    <a:pt x="2897" y="4495"/>
                  </a:lnTo>
                  <a:cubicBezTo>
                    <a:pt x="3007" y="4390"/>
                    <a:pt x="3148" y="4337"/>
                    <a:pt x="3290" y="4337"/>
                  </a:cubicBezTo>
                  <a:cubicBezTo>
                    <a:pt x="3431" y="4337"/>
                    <a:pt x="3573" y="4390"/>
                    <a:pt x="3683" y="4495"/>
                  </a:cubicBezTo>
                  <a:lnTo>
                    <a:pt x="5562" y="6308"/>
                  </a:lnTo>
                  <a:lnTo>
                    <a:pt x="5568" y="6314"/>
                  </a:lnTo>
                  <a:cubicBezTo>
                    <a:pt x="5678" y="6420"/>
                    <a:pt x="5820" y="6473"/>
                    <a:pt x="5962" y="6473"/>
                  </a:cubicBezTo>
                  <a:cubicBezTo>
                    <a:pt x="6106" y="6473"/>
                    <a:pt x="6250" y="6418"/>
                    <a:pt x="6360" y="6308"/>
                  </a:cubicBezTo>
                  <a:cubicBezTo>
                    <a:pt x="6577" y="6088"/>
                    <a:pt x="6580" y="5736"/>
                    <a:pt x="6366" y="5516"/>
                  </a:cubicBezTo>
                  <a:lnTo>
                    <a:pt x="4487" y="3637"/>
                  </a:lnTo>
                  <a:cubicBezTo>
                    <a:pt x="4267" y="3414"/>
                    <a:pt x="4267" y="3059"/>
                    <a:pt x="4487" y="2836"/>
                  </a:cubicBezTo>
                  <a:lnTo>
                    <a:pt x="6366" y="957"/>
                  </a:lnTo>
                  <a:cubicBezTo>
                    <a:pt x="6580" y="737"/>
                    <a:pt x="6577" y="385"/>
                    <a:pt x="6360" y="165"/>
                  </a:cubicBezTo>
                  <a:cubicBezTo>
                    <a:pt x="6250" y="56"/>
                    <a:pt x="6106" y="1"/>
                    <a:pt x="5962" y="1"/>
                  </a:cubicBezTo>
                  <a:cubicBezTo>
                    <a:pt x="5820" y="1"/>
                    <a:pt x="5678" y="53"/>
                    <a:pt x="5568" y="159"/>
                  </a:cubicBezTo>
                  <a:lnTo>
                    <a:pt x="5562" y="165"/>
                  </a:lnTo>
                  <a:lnTo>
                    <a:pt x="3683" y="1978"/>
                  </a:lnTo>
                  <a:cubicBezTo>
                    <a:pt x="3573" y="2083"/>
                    <a:pt x="3431" y="2136"/>
                    <a:pt x="3290" y="2136"/>
                  </a:cubicBezTo>
                  <a:cubicBezTo>
                    <a:pt x="3148" y="2136"/>
                    <a:pt x="3007" y="2083"/>
                    <a:pt x="2897" y="1978"/>
                  </a:cubicBezTo>
                  <a:lnTo>
                    <a:pt x="1018" y="165"/>
                  </a:lnTo>
                  <a:lnTo>
                    <a:pt x="1012" y="159"/>
                  </a:lnTo>
                  <a:cubicBezTo>
                    <a:pt x="902" y="53"/>
                    <a:pt x="760" y="1"/>
                    <a:pt x="6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97" name="Google Shape;597;p44"/>
            <p:cNvSpPr/>
            <p:nvPr/>
          </p:nvSpPr>
          <p:spPr>
            <a:xfrm>
              <a:off x="2085525" y="4992125"/>
              <a:ext cx="481825" cy="481825"/>
            </a:xfrm>
            <a:custGeom>
              <a:avLst/>
              <a:gdLst/>
              <a:ahLst/>
              <a:cxnLst/>
              <a:rect l="l" t="t" r="r" b="b"/>
              <a:pathLst>
                <a:path w="19273" h="19273" extrusionOk="0">
                  <a:moveTo>
                    <a:pt x="12313" y="5263"/>
                  </a:moveTo>
                  <a:cubicBezTo>
                    <a:pt x="12748" y="5263"/>
                    <a:pt x="13183" y="5429"/>
                    <a:pt x="13515" y="5761"/>
                  </a:cubicBezTo>
                  <a:cubicBezTo>
                    <a:pt x="14174" y="6424"/>
                    <a:pt x="14171" y="7496"/>
                    <a:pt x="13509" y="8155"/>
                  </a:cubicBezTo>
                  <a:lnTo>
                    <a:pt x="12030" y="9637"/>
                  </a:lnTo>
                  <a:lnTo>
                    <a:pt x="13512" y="11118"/>
                  </a:lnTo>
                  <a:cubicBezTo>
                    <a:pt x="14174" y="11778"/>
                    <a:pt x="14177" y="12850"/>
                    <a:pt x="13515" y="13512"/>
                  </a:cubicBezTo>
                  <a:cubicBezTo>
                    <a:pt x="13184" y="13844"/>
                    <a:pt x="12749" y="14011"/>
                    <a:pt x="12315" y="14011"/>
                  </a:cubicBezTo>
                  <a:cubicBezTo>
                    <a:pt x="11883" y="14011"/>
                    <a:pt x="11451" y="13847"/>
                    <a:pt x="11121" y="13518"/>
                  </a:cubicBezTo>
                  <a:lnTo>
                    <a:pt x="9636" y="12088"/>
                  </a:lnTo>
                  <a:lnTo>
                    <a:pt x="8152" y="13518"/>
                  </a:lnTo>
                  <a:cubicBezTo>
                    <a:pt x="7822" y="13847"/>
                    <a:pt x="7390" y="14011"/>
                    <a:pt x="6958" y="14011"/>
                  </a:cubicBezTo>
                  <a:cubicBezTo>
                    <a:pt x="6523" y="14011"/>
                    <a:pt x="6087" y="13844"/>
                    <a:pt x="5755" y="13512"/>
                  </a:cubicBezTo>
                  <a:cubicBezTo>
                    <a:pt x="5095" y="12850"/>
                    <a:pt x="5098" y="11778"/>
                    <a:pt x="5761" y="11118"/>
                  </a:cubicBezTo>
                  <a:lnTo>
                    <a:pt x="7239" y="9637"/>
                  </a:lnTo>
                  <a:lnTo>
                    <a:pt x="5758" y="8155"/>
                  </a:lnTo>
                  <a:cubicBezTo>
                    <a:pt x="5095" y="7496"/>
                    <a:pt x="5092" y="6424"/>
                    <a:pt x="5755" y="5761"/>
                  </a:cubicBezTo>
                  <a:cubicBezTo>
                    <a:pt x="6085" y="5429"/>
                    <a:pt x="6519" y="5263"/>
                    <a:pt x="6954" y="5263"/>
                  </a:cubicBezTo>
                  <a:cubicBezTo>
                    <a:pt x="7386" y="5263"/>
                    <a:pt x="7818" y="5428"/>
                    <a:pt x="8149" y="5758"/>
                  </a:cubicBezTo>
                  <a:lnTo>
                    <a:pt x="9633" y="7188"/>
                  </a:lnTo>
                  <a:lnTo>
                    <a:pt x="11118" y="5758"/>
                  </a:lnTo>
                  <a:cubicBezTo>
                    <a:pt x="11448" y="5428"/>
                    <a:pt x="11881" y="5263"/>
                    <a:pt x="12313" y="5263"/>
                  </a:cubicBezTo>
                  <a:close/>
                  <a:moveTo>
                    <a:pt x="9636" y="1"/>
                  </a:moveTo>
                  <a:cubicBezTo>
                    <a:pt x="7095" y="1"/>
                    <a:pt x="4686" y="1012"/>
                    <a:pt x="2849" y="2849"/>
                  </a:cubicBezTo>
                  <a:cubicBezTo>
                    <a:pt x="1012" y="4686"/>
                    <a:pt x="0" y="7098"/>
                    <a:pt x="0" y="9637"/>
                  </a:cubicBezTo>
                  <a:cubicBezTo>
                    <a:pt x="0" y="12175"/>
                    <a:pt x="1012" y="14587"/>
                    <a:pt x="2849" y="16424"/>
                  </a:cubicBezTo>
                  <a:cubicBezTo>
                    <a:pt x="4686" y="18261"/>
                    <a:pt x="7095" y="19273"/>
                    <a:pt x="9636" y="19273"/>
                  </a:cubicBezTo>
                  <a:cubicBezTo>
                    <a:pt x="12175" y="19273"/>
                    <a:pt x="14584" y="18261"/>
                    <a:pt x="16421" y="16424"/>
                  </a:cubicBezTo>
                  <a:cubicBezTo>
                    <a:pt x="18261" y="14587"/>
                    <a:pt x="19272" y="12175"/>
                    <a:pt x="19272" y="9637"/>
                  </a:cubicBezTo>
                  <a:cubicBezTo>
                    <a:pt x="19272" y="7098"/>
                    <a:pt x="18261" y="4686"/>
                    <a:pt x="16421" y="2849"/>
                  </a:cubicBezTo>
                  <a:cubicBezTo>
                    <a:pt x="14584" y="1012"/>
                    <a:pt x="12175" y="1"/>
                    <a:pt x="96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598" name="Google Shape;598;p44"/>
          <p:cNvGrpSpPr/>
          <p:nvPr/>
        </p:nvGrpSpPr>
        <p:grpSpPr>
          <a:xfrm>
            <a:off x="3445112" y="2487656"/>
            <a:ext cx="310777" cy="311259"/>
            <a:chOff x="2085525" y="4992125"/>
            <a:chExt cx="481825" cy="481825"/>
          </a:xfrm>
        </p:grpSpPr>
        <p:sp>
          <p:nvSpPr>
            <p:cNvPr id="599" name="Google Shape;599;p44"/>
            <p:cNvSpPr/>
            <p:nvPr/>
          </p:nvSpPr>
          <p:spPr>
            <a:xfrm>
              <a:off x="2244150" y="5152125"/>
              <a:ext cx="164500" cy="161825"/>
            </a:xfrm>
            <a:custGeom>
              <a:avLst/>
              <a:gdLst/>
              <a:ahLst/>
              <a:cxnLst/>
              <a:rect l="l" t="t" r="r" b="b"/>
              <a:pathLst>
                <a:path w="6580" h="6473" extrusionOk="0">
                  <a:moveTo>
                    <a:pt x="618" y="1"/>
                  </a:moveTo>
                  <a:cubicBezTo>
                    <a:pt x="474" y="1"/>
                    <a:pt x="329" y="56"/>
                    <a:pt x="220" y="165"/>
                  </a:cubicBezTo>
                  <a:cubicBezTo>
                    <a:pt x="3" y="385"/>
                    <a:pt x="0" y="737"/>
                    <a:pt x="214" y="957"/>
                  </a:cubicBezTo>
                  <a:lnTo>
                    <a:pt x="2093" y="2836"/>
                  </a:lnTo>
                  <a:cubicBezTo>
                    <a:pt x="2313" y="3059"/>
                    <a:pt x="2313" y="3414"/>
                    <a:pt x="2093" y="3637"/>
                  </a:cubicBezTo>
                  <a:lnTo>
                    <a:pt x="214" y="5516"/>
                  </a:lnTo>
                  <a:cubicBezTo>
                    <a:pt x="0" y="5736"/>
                    <a:pt x="3" y="6088"/>
                    <a:pt x="220" y="6308"/>
                  </a:cubicBezTo>
                  <a:cubicBezTo>
                    <a:pt x="329" y="6418"/>
                    <a:pt x="474" y="6473"/>
                    <a:pt x="618" y="6473"/>
                  </a:cubicBezTo>
                  <a:cubicBezTo>
                    <a:pt x="760" y="6473"/>
                    <a:pt x="902" y="6420"/>
                    <a:pt x="1012" y="6314"/>
                  </a:cubicBezTo>
                  <a:lnTo>
                    <a:pt x="1018" y="6308"/>
                  </a:lnTo>
                  <a:lnTo>
                    <a:pt x="2897" y="4495"/>
                  </a:lnTo>
                  <a:cubicBezTo>
                    <a:pt x="3007" y="4390"/>
                    <a:pt x="3148" y="4337"/>
                    <a:pt x="3290" y="4337"/>
                  </a:cubicBezTo>
                  <a:cubicBezTo>
                    <a:pt x="3431" y="4337"/>
                    <a:pt x="3573" y="4390"/>
                    <a:pt x="3683" y="4495"/>
                  </a:cubicBezTo>
                  <a:lnTo>
                    <a:pt x="5562" y="6308"/>
                  </a:lnTo>
                  <a:lnTo>
                    <a:pt x="5568" y="6314"/>
                  </a:lnTo>
                  <a:cubicBezTo>
                    <a:pt x="5678" y="6420"/>
                    <a:pt x="5820" y="6473"/>
                    <a:pt x="5962" y="6473"/>
                  </a:cubicBezTo>
                  <a:cubicBezTo>
                    <a:pt x="6106" y="6473"/>
                    <a:pt x="6250" y="6418"/>
                    <a:pt x="6360" y="6308"/>
                  </a:cubicBezTo>
                  <a:cubicBezTo>
                    <a:pt x="6577" y="6088"/>
                    <a:pt x="6580" y="5736"/>
                    <a:pt x="6366" y="5516"/>
                  </a:cubicBezTo>
                  <a:lnTo>
                    <a:pt x="4487" y="3637"/>
                  </a:lnTo>
                  <a:cubicBezTo>
                    <a:pt x="4267" y="3414"/>
                    <a:pt x="4267" y="3059"/>
                    <a:pt x="4487" y="2836"/>
                  </a:cubicBezTo>
                  <a:lnTo>
                    <a:pt x="6366" y="957"/>
                  </a:lnTo>
                  <a:cubicBezTo>
                    <a:pt x="6580" y="737"/>
                    <a:pt x="6577" y="385"/>
                    <a:pt x="6360" y="165"/>
                  </a:cubicBezTo>
                  <a:cubicBezTo>
                    <a:pt x="6250" y="56"/>
                    <a:pt x="6106" y="1"/>
                    <a:pt x="5962" y="1"/>
                  </a:cubicBezTo>
                  <a:cubicBezTo>
                    <a:pt x="5820" y="1"/>
                    <a:pt x="5678" y="53"/>
                    <a:pt x="5568" y="159"/>
                  </a:cubicBezTo>
                  <a:lnTo>
                    <a:pt x="5562" y="165"/>
                  </a:lnTo>
                  <a:lnTo>
                    <a:pt x="3683" y="1978"/>
                  </a:lnTo>
                  <a:cubicBezTo>
                    <a:pt x="3573" y="2083"/>
                    <a:pt x="3431" y="2136"/>
                    <a:pt x="3290" y="2136"/>
                  </a:cubicBezTo>
                  <a:cubicBezTo>
                    <a:pt x="3148" y="2136"/>
                    <a:pt x="3007" y="2083"/>
                    <a:pt x="2897" y="1978"/>
                  </a:cubicBezTo>
                  <a:lnTo>
                    <a:pt x="1018" y="165"/>
                  </a:lnTo>
                  <a:lnTo>
                    <a:pt x="1012" y="159"/>
                  </a:lnTo>
                  <a:cubicBezTo>
                    <a:pt x="902" y="53"/>
                    <a:pt x="760" y="1"/>
                    <a:pt x="6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00" name="Google Shape;600;p44"/>
            <p:cNvSpPr/>
            <p:nvPr/>
          </p:nvSpPr>
          <p:spPr>
            <a:xfrm>
              <a:off x="2085525" y="4992125"/>
              <a:ext cx="481825" cy="481825"/>
            </a:xfrm>
            <a:custGeom>
              <a:avLst/>
              <a:gdLst/>
              <a:ahLst/>
              <a:cxnLst/>
              <a:rect l="l" t="t" r="r" b="b"/>
              <a:pathLst>
                <a:path w="19273" h="19273" extrusionOk="0">
                  <a:moveTo>
                    <a:pt x="12313" y="5263"/>
                  </a:moveTo>
                  <a:cubicBezTo>
                    <a:pt x="12748" y="5263"/>
                    <a:pt x="13183" y="5429"/>
                    <a:pt x="13515" y="5761"/>
                  </a:cubicBezTo>
                  <a:cubicBezTo>
                    <a:pt x="14174" y="6424"/>
                    <a:pt x="14171" y="7496"/>
                    <a:pt x="13509" y="8155"/>
                  </a:cubicBezTo>
                  <a:lnTo>
                    <a:pt x="12030" y="9637"/>
                  </a:lnTo>
                  <a:lnTo>
                    <a:pt x="13512" y="11118"/>
                  </a:lnTo>
                  <a:cubicBezTo>
                    <a:pt x="14174" y="11778"/>
                    <a:pt x="14177" y="12850"/>
                    <a:pt x="13515" y="13512"/>
                  </a:cubicBezTo>
                  <a:cubicBezTo>
                    <a:pt x="13184" y="13844"/>
                    <a:pt x="12749" y="14011"/>
                    <a:pt x="12315" y="14011"/>
                  </a:cubicBezTo>
                  <a:cubicBezTo>
                    <a:pt x="11883" y="14011"/>
                    <a:pt x="11451" y="13847"/>
                    <a:pt x="11121" y="13518"/>
                  </a:cubicBezTo>
                  <a:lnTo>
                    <a:pt x="9636" y="12088"/>
                  </a:lnTo>
                  <a:lnTo>
                    <a:pt x="8152" y="13518"/>
                  </a:lnTo>
                  <a:cubicBezTo>
                    <a:pt x="7822" y="13847"/>
                    <a:pt x="7390" y="14011"/>
                    <a:pt x="6958" y="14011"/>
                  </a:cubicBezTo>
                  <a:cubicBezTo>
                    <a:pt x="6523" y="14011"/>
                    <a:pt x="6087" y="13844"/>
                    <a:pt x="5755" y="13512"/>
                  </a:cubicBezTo>
                  <a:cubicBezTo>
                    <a:pt x="5095" y="12850"/>
                    <a:pt x="5098" y="11778"/>
                    <a:pt x="5761" y="11118"/>
                  </a:cubicBezTo>
                  <a:lnTo>
                    <a:pt x="7239" y="9637"/>
                  </a:lnTo>
                  <a:lnTo>
                    <a:pt x="5758" y="8155"/>
                  </a:lnTo>
                  <a:cubicBezTo>
                    <a:pt x="5095" y="7496"/>
                    <a:pt x="5092" y="6424"/>
                    <a:pt x="5755" y="5761"/>
                  </a:cubicBezTo>
                  <a:cubicBezTo>
                    <a:pt x="6085" y="5429"/>
                    <a:pt x="6519" y="5263"/>
                    <a:pt x="6954" y="5263"/>
                  </a:cubicBezTo>
                  <a:cubicBezTo>
                    <a:pt x="7386" y="5263"/>
                    <a:pt x="7818" y="5428"/>
                    <a:pt x="8149" y="5758"/>
                  </a:cubicBezTo>
                  <a:lnTo>
                    <a:pt x="9633" y="7188"/>
                  </a:lnTo>
                  <a:lnTo>
                    <a:pt x="11118" y="5758"/>
                  </a:lnTo>
                  <a:cubicBezTo>
                    <a:pt x="11448" y="5428"/>
                    <a:pt x="11881" y="5263"/>
                    <a:pt x="12313" y="5263"/>
                  </a:cubicBezTo>
                  <a:close/>
                  <a:moveTo>
                    <a:pt x="9636" y="1"/>
                  </a:moveTo>
                  <a:cubicBezTo>
                    <a:pt x="7095" y="1"/>
                    <a:pt x="4686" y="1012"/>
                    <a:pt x="2849" y="2849"/>
                  </a:cubicBezTo>
                  <a:cubicBezTo>
                    <a:pt x="1012" y="4686"/>
                    <a:pt x="0" y="7098"/>
                    <a:pt x="0" y="9637"/>
                  </a:cubicBezTo>
                  <a:cubicBezTo>
                    <a:pt x="0" y="12175"/>
                    <a:pt x="1012" y="14587"/>
                    <a:pt x="2849" y="16424"/>
                  </a:cubicBezTo>
                  <a:cubicBezTo>
                    <a:pt x="4686" y="18261"/>
                    <a:pt x="7095" y="19273"/>
                    <a:pt x="9636" y="19273"/>
                  </a:cubicBezTo>
                  <a:cubicBezTo>
                    <a:pt x="12175" y="19273"/>
                    <a:pt x="14584" y="18261"/>
                    <a:pt x="16421" y="16424"/>
                  </a:cubicBezTo>
                  <a:cubicBezTo>
                    <a:pt x="18261" y="14587"/>
                    <a:pt x="19272" y="12175"/>
                    <a:pt x="19272" y="9637"/>
                  </a:cubicBezTo>
                  <a:cubicBezTo>
                    <a:pt x="19272" y="7098"/>
                    <a:pt x="18261" y="4686"/>
                    <a:pt x="16421" y="2849"/>
                  </a:cubicBezTo>
                  <a:cubicBezTo>
                    <a:pt x="14584" y="1012"/>
                    <a:pt x="12175" y="1"/>
                    <a:pt x="96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01" name="Google Shape;601;p44"/>
          <p:cNvGrpSpPr/>
          <p:nvPr/>
        </p:nvGrpSpPr>
        <p:grpSpPr>
          <a:xfrm>
            <a:off x="3445112" y="3622060"/>
            <a:ext cx="310777" cy="311259"/>
            <a:chOff x="2085525" y="4992125"/>
            <a:chExt cx="481825" cy="481825"/>
          </a:xfrm>
        </p:grpSpPr>
        <p:sp>
          <p:nvSpPr>
            <p:cNvPr id="602" name="Google Shape;602;p44"/>
            <p:cNvSpPr/>
            <p:nvPr/>
          </p:nvSpPr>
          <p:spPr>
            <a:xfrm>
              <a:off x="2244150" y="5152125"/>
              <a:ext cx="164500" cy="161825"/>
            </a:xfrm>
            <a:custGeom>
              <a:avLst/>
              <a:gdLst/>
              <a:ahLst/>
              <a:cxnLst/>
              <a:rect l="l" t="t" r="r" b="b"/>
              <a:pathLst>
                <a:path w="6580" h="6473" extrusionOk="0">
                  <a:moveTo>
                    <a:pt x="618" y="1"/>
                  </a:moveTo>
                  <a:cubicBezTo>
                    <a:pt x="474" y="1"/>
                    <a:pt x="329" y="56"/>
                    <a:pt x="220" y="165"/>
                  </a:cubicBezTo>
                  <a:cubicBezTo>
                    <a:pt x="3" y="385"/>
                    <a:pt x="0" y="737"/>
                    <a:pt x="214" y="957"/>
                  </a:cubicBezTo>
                  <a:lnTo>
                    <a:pt x="2093" y="2836"/>
                  </a:lnTo>
                  <a:cubicBezTo>
                    <a:pt x="2313" y="3059"/>
                    <a:pt x="2313" y="3414"/>
                    <a:pt x="2093" y="3637"/>
                  </a:cubicBezTo>
                  <a:lnTo>
                    <a:pt x="214" y="5516"/>
                  </a:lnTo>
                  <a:cubicBezTo>
                    <a:pt x="0" y="5736"/>
                    <a:pt x="3" y="6088"/>
                    <a:pt x="220" y="6308"/>
                  </a:cubicBezTo>
                  <a:cubicBezTo>
                    <a:pt x="329" y="6418"/>
                    <a:pt x="474" y="6473"/>
                    <a:pt x="618" y="6473"/>
                  </a:cubicBezTo>
                  <a:cubicBezTo>
                    <a:pt x="760" y="6473"/>
                    <a:pt x="902" y="6420"/>
                    <a:pt x="1012" y="6314"/>
                  </a:cubicBezTo>
                  <a:lnTo>
                    <a:pt x="1018" y="6308"/>
                  </a:lnTo>
                  <a:lnTo>
                    <a:pt x="2897" y="4495"/>
                  </a:lnTo>
                  <a:cubicBezTo>
                    <a:pt x="3007" y="4390"/>
                    <a:pt x="3148" y="4337"/>
                    <a:pt x="3290" y="4337"/>
                  </a:cubicBezTo>
                  <a:cubicBezTo>
                    <a:pt x="3431" y="4337"/>
                    <a:pt x="3573" y="4390"/>
                    <a:pt x="3683" y="4495"/>
                  </a:cubicBezTo>
                  <a:lnTo>
                    <a:pt x="5562" y="6308"/>
                  </a:lnTo>
                  <a:lnTo>
                    <a:pt x="5568" y="6314"/>
                  </a:lnTo>
                  <a:cubicBezTo>
                    <a:pt x="5678" y="6420"/>
                    <a:pt x="5820" y="6473"/>
                    <a:pt x="5962" y="6473"/>
                  </a:cubicBezTo>
                  <a:cubicBezTo>
                    <a:pt x="6106" y="6473"/>
                    <a:pt x="6250" y="6418"/>
                    <a:pt x="6360" y="6308"/>
                  </a:cubicBezTo>
                  <a:cubicBezTo>
                    <a:pt x="6577" y="6088"/>
                    <a:pt x="6580" y="5736"/>
                    <a:pt x="6366" y="5516"/>
                  </a:cubicBezTo>
                  <a:lnTo>
                    <a:pt x="4487" y="3637"/>
                  </a:lnTo>
                  <a:cubicBezTo>
                    <a:pt x="4267" y="3414"/>
                    <a:pt x="4267" y="3059"/>
                    <a:pt x="4487" y="2836"/>
                  </a:cubicBezTo>
                  <a:lnTo>
                    <a:pt x="6366" y="957"/>
                  </a:lnTo>
                  <a:cubicBezTo>
                    <a:pt x="6580" y="737"/>
                    <a:pt x="6577" y="385"/>
                    <a:pt x="6360" y="165"/>
                  </a:cubicBezTo>
                  <a:cubicBezTo>
                    <a:pt x="6250" y="56"/>
                    <a:pt x="6106" y="1"/>
                    <a:pt x="5962" y="1"/>
                  </a:cubicBezTo>
                  <a:cubicBezTo>
                    <a:pt x="5820" y="1"/>
                    <a:pt x="5678" y="53"/>
                    <a:pt x="5568" y="159"/>
                  </a:cubicBezTo>
                  <a:lnTo>
                    <a:pt x="5562" y="165"/>
                  </a:lnTo>
                  <a:lnTo>
                    <a:pt x="3683" y="1978"/>
                  </a:lnTo>
                  <a:cubicBezTo>
                    <a:pt x="3573" y="2083"/>
                    <a:pt x="3431" y="2136"/>
                    <a:pt x="3290" y="2136"/>
                  </a:cubicBezTo>
                  <a:cubicBezTo>
                    <a:pt x="3148" y="2136"/>
                    <a:pt x="3007" y="2083"/>
                    <a:pt x="2897" y="1978"/>
                  </a:cubicBezTo>
                  <a:lnTo>
                    <a:pt x="1018" y="165"/>
                  </a:lnTo>
                  <a:lnTo>
                    <a:pt x="1012" y="159"/>
                  </a:lnTo>
                  <a:cubicBezTo>
                    <a:pt x="902" y="53"/>
                    <a:pt x="760" y="1"/>
                    <a:pt x="6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03" name="Google Shape;603;p44"/>
            <p:cNvSpPr/>
            <p:nvPr/>
          </p:nvSpPr>
          <p:spPr>
            <a:xfrm>
              <a:off x="2085525" y="4992125"/>
              <a:ext cx="481825" cy="481825"/>
            </a:xfrm>
            <a:custGeom>
              <a:avLst/>
              <a:gdLst/>
              <a:ahLst/>
              <a:cxnLst/>
              <a:rect l="l" t="t" r="r" b="b"/>
              <a:pathLst>
                <a:path w="19273" h="19273" extrusionOk="0">
                  <a:moveTo>
                    <a:pt x="12313" y="5263"/>
                  </a:moveTo>
                  <a:cubicBezTo>
                    <a:pt x="12748" y="5263"/>
                    <a:pt x="13183" y="5429"/>
                    <a:pt x="13515" y="5761"/>
                  </a:cubicBezTo>
                  <a:cubicBezTo>
                    <a:pt x="14174" y="6424"/>
                    <a:pt x="14171" y="7496"/>
                    <a:pt x="13509" y="8155"/>
                  </a:cubicBezTo>
                  <a:lnTo>
                    <a:pt x="12030" y="9637"/>
                  </a:lnTo>
                  <a:lnTo>
                    <a:pt x="13512" y="11118"/>
                  </a:lnTo>
                  <a:cubicBezTo>
                    <a:pt x="14174" y="11778"/>
                    <a:pt x="14177" y="12850"/>
                    <a:pt x="13515" y="13512"/>
                  </a:cubicBezTo>
                  <a:cubicBezTo>
                    <a:pt x="13184" y="13844"/>
                    <a:pt x="12749" y="14011"/>
                    <a:pt x="12315" y="14011"/>
                  </a:cubicBezTo>
                  <a:cubicBezTo>
                    <a:pt x="11883" y="14011"/>
                    <a:pt x="11451" y="13847"/>
                    <a:pt x="11121" y="13518"/>
                  </a:cubicBezTo>
                  <a:lnTo>
                    <a:pt x="9636" y="12088"/>
                  </a:lnTo>
                  <a:lnTo>
                    <a:pt x="8152" y="13518"/>
                  </a:lnTo>
                  <a:cubicBezTo>
                    <a:pt x="7822" y="13847"/>
                    <a:pt x="7390" y="14011"/>
                    <a:pt x="6958" y="14011"/>
                  </a:cubicBezTo>
                  <a:cubicBezTo>
                    <a:pt x="6523" y="14011"/>
                    <a:pt x="6087" y="13844"/>
                    <a:pt x="5755" y="13512"/>
                  </a:cubicBezTo>
                  <a:cubicBezTo>
                    <a:pt x="5095" y="12850"/>
                    <a:pt x="5098" y="11778"/>
                    <a:pt x="5761" y="11118"/>
                  </a:cubicBezTo>
                  <a:lnTo>
                    <a:pt x="7239" y="9637"/>
                  </a:lnTo>
                  <a:lnTo>
                    <a:pt x="5758" y="8155"/>
                  </a:lnTo>
                  <a:cubicBezTo>
                    <a:pt x="5095" y="7496"/>
                    <a:pt x="5092" y="6424"/>
                    <a:pt x="5755" y="5761"/>
                  </a:cubicBezTo>
                  <a:cubicBezTo>
                    <a:pt x="6085" y="5429"/>
                    <a:pt x="6519" y="5263"/>
                    <a:pt x="6954" y="5263"/>
                  </a:cubicBezTo>
                  <a:cubicBezTo>
                    <a:pt x="7386" y="5263"/>
                    <a:pt x="7818" y="5428"/>
                    <a:pt x="8149" y="5758"/>
                  </a:cubicBezTo>
                  <a:lnTo>
                    <a:pt x="9633" y="7188"/>
                  </a:lnTo>
                  <a:lnTo>
                    <a:pt x="11118" y="5758"/>
                  </a:lnTo>
                  <a:cubicBezTo>
                    <a:pt x="11448" y="5428"/>
                    <a:pt x="11881" y="5263"/>
                    <a:pt x="12313" y="5263"/>
                  </a:cubicBezTo>
                  <a:close/>
                  <a:moveTo>
                    <a:pt x="9636" y="1"/>
                  </a:moveTo>
                  <a:cubicBezTo>
                    <a:pt x="7095" y="1"/>
                    <a:pt x="4686" y="1012"/>
                    <a:pt x="2849" y="2849"/>
                  </a:cubicBezTo>
                  <a:cubicBezTo>
                    <a:pt x="1012" y="4686"/>
                    <a:pt x="0" y="7098"/>
                    <a:pt x="0" y="9637"/>
                  </a:cubicBezTo>
                  <a:cubicBezTo>
                    <a:pt x="0" y="12175"/>
                    <a:pt x="1012" y="14587"/>
                    <a:pt x="2849" y="16424"/>
                  </a:cubicBezTo>
                  <a:cubicBezTo>
                    <a:pt x="4686" y="18261"/>
                    <a:pt x="7095" y="19273"/>
                    <a:pt x="9636" y="19273"/>
                  </a:cubicBezTo>
                  <a:cubicBezTo>
                    <a:pt x="12175" y="19273"/>
                    <a:pt x="14584" y="18261"/>
                    <a:pt x="16421" y="16424"/>
                  </a:cubicBezTo>
                  <a:cubicBezTo>
                    <a:pt x="18261" y="14587"/>
                    <a:pt x="19272" y="12175"/>
                    <a:pt x="19272" y="9637"/>
                  </a:cubicBezTo>
                  <a:cubicBezTo>
                    <a:pt x="19272" y="7098"/>
                    <a:pt x="18261" y="4686"/>
                    <a:pt x="16421" y="2849"/>
                  </a:cubicBezTo>
                  <a:cubicBezTo>
                    <a:pt x="14584" y="1012"/>
                    <a:pt x="12175" y="1"/>
                    <a:pt x="96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04" name="Google Shape;604;p44"/>
          <p:cNvGrpSpPr/>
          <p:nvPr/>
        </p:nvGrpSpPr>
        <p:grpSpPr>
          <a:xfrm>
            <a:off x="6995991" y="1920453"/>
            <a:ext cx="310777" cy="311259"/>
            <a:chOff x="2085525" y="4992125"/>
            <a:chExt cx="481825" cy="481825"/>
          </a:xfrm>
        </p:grpSpPr>
        <p:sp>
          <p:nvSpPr>
            <p:cNvPr id="605" name="Google Shape;605;p44"/>
            <p:cNvSpPr/>
            <p:nvPr/>
          </p:nvSpPr>
          <p:spPr>
            <a:xfrm>
              <a:off x="2244150" y="5152125"/>
              <a:ext cx="164500" cy="161825"/>
            </a:xfrm>
            <a:custGeom>
              <a:avLst/>
              <a:gdLst/>
              <a:ahLst/>
              <a:cxnLst/>
              <a:rect l="l" t="t" r="r" b="b"/>
              <a:pathLst>
                <a:path w="6580" h="6473" extrusionOk="0">
                  <a:moveTo>
                    <a:pt x="618" y="1"/>
                  </a:moveTo>
                  <a:cubicBezTo>
                    <a:pt x="474" y="1"/>
                    <a:pt x="329" y="56"/>
                    <a:pt x="220" y="165"/>
                  </a:cubicBezTo>
                  <a:cubicBezTo>
                    <a:pt x="3" y="385"/>
                    <a:pt x="0" y="737"/>
                    <a:pt x="214" y="957"/>
                  </a:cubicBezTo>
                  <a:lnTo>
                    <a:pt x="2093" y="2836"/>
                  </a:lnTo>
                  <a:cubicBezTo>
                    <a:pt x="2313" y="3059"/>
                    <a:pt x="2313" y="3414"/>
                    <a:pt x="2093" y="3637"/>
                  </a:cubicBezTo>
                  <a:lnTo>
                    <a:pt x="214" y="5516"/>
                  </a:lnTo>
                  <a:cubicBezTo>
                    <a:pt x="0" y="5736"/>
                    <a:pt x="3" y="6088"/>
                    <a:pt x="220" y="6308"/>
                  </a:cubicBezTo>
                  <a:cubicBezTo>
                    <a:pt x="329" y="6418"/>
                    <a:pt x="474" y="6473"/>
                    <a:pt x="618" y="6473"/>
                  </a:cubicBezTo>
                  <a:cubicBezTo>
                    <a:pt x="760" y="6473"/>
                    <a:pt x="902" y="6420"/>
                    <a:pt x="1012" y="6314"/>
                  </a:cubicBezTo>
                  <a:lnTo>
                    <a:pt x="1018" y="6308"/>
                  </a:lnTo>
                  <a:lnTo>
                    <a:pt x="2897" y="4495"/>
                  </a:lnTo>
                  <a:cubicBezTo>
                    <a:pt x="3007" y="4390"/>
                    <a:pt x="3148" y="4337"/>
                    <a:pt x="3290" y="4337"/>
                  </a:cubicBezTo>
                  <a:cubicBezTo>
                    <a:pt x="3431" y="4337"/>
                    <a:pt x="3573" y="4390"/>
                    <a:pt x="3683" y="4495"/>
                  </a:cubicBezTo>
                  <a:lnTo>
                    <a:pt x="5562" y="6308"/>
                  </a:lnTo>
                  <a:lnTo>
                    <a:pt x="5568" y="6314"/>
                  </a:lnTo>
                  <a:cubicBezTo>
                    <a:pt x="5678" y="6420"/>
                    <a:pt x="5820" y="6473"/>
                    <a:pt x="5962" y="6473"/>
                  </a:cubicBezTo>
                  <a:cubicBezTo>
                    <a:pt x="6106" y="6473"/>
                    <a:pt x="6250" y="6418"/>
                    <a:pt x="6360" y="6308"/>
                  </a:cubicBezTo>
                  <a:cubicBezTo>
                    <a:pt x="6577" y="6088"/>
                    <a:pt x="6580" y="5736"/>
                    <a:pt x="6366" y="5516"/>
                  </a:cubicBezTo>
                  <a:lnTo>
                    <a:pt x="4487" y="3637"/>
                  </a:lnTo>
                  <a:cubicBezTo>
                    <a:pt x="4267" y="3414"/>
                    <a:pt x="4267" y="3059"/>
                    <a:pt x="4487" y="2836"/>
                  </a:cubicBezTo>
                  <a:lnTo>
                    <a:pt x="6366" y="957"/>
                  </a:lnTo>
                  <a:cubicBezTo>
                    <a:pt x="6580" y="737"/>
                    <a:pt x="6577" y="385"/>
                    <a:pt x="6360" y="165"/>
                  </a:cubicBezTo>
                  <a:cubicBezTo>
                    <a:pt x="6250" y="56"/>
                    <a:pt x="6106" y="1"/>
                    <a:pt x="5962" y="1"/>
                  </a:cubicBezTo>
                  <a:cubicBezTo>
                    <a:pt x="5820" y="1"/>
                    <a:pt x="5678" y="53"/>
                    <a:pt x="5568" y="159"/>
                  </a:cubicBezTo>
                  <a:lnTo>
                    <a:pt x="5562" y="165"/>
                  </a:lnTo>
                  <a:lnTo>
                    <a:pt x="3683" y="1978"/>
                  </a:lnTo>
                  <a:cubicBezTo>
                    <a:pt x="3573" y="2083"/>
                    <a:pt x="3431" y="2136"/>
                    <a:pt x="3290" y="2136"/>
                  </a:cubicBezTo>
                  <a:cubicBezTo>
                    <a:pt x="3148" y="2136"/>
                    <a:pt x="3007" y="2083"/>
                    <a:pt x="2897" y="1978"/>
                  </a:cubicBezTo>
                  <a:lnTo>
                    <a:pt x="1018" y="165"/>
                  </a:lnTo>
                  <a:lnTo>
                    <a:pt x="1012" y="159"/>
                  </a:lnTo>
                  <a:cubicBezTo>
                    <a:pt x="902" y="53"/>
                    <a:pt x="760" y="1"/>
                    <a:pt x="6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06" name="Google Shape;606;p44"/>
            <p:cNvSpPr/>
            <p:nvPr/>
          </p:nvSpPr>
          <p:spPr>
            <a:xfrm>
              <a:off x="2085525" y="4992125"/>
              <a:ext cx="481825" cy="481825"/>
            </a:xfrm>
            <a:custGeom>
              <a:avLst/>
              <a:gdLst/>
              <a:ahLst/>
              <a:cxnLst/>
              <a:rect l="l" t="t" r="r" b="b"/>
              <a:pathLst>
                <a:path w="19273" h="19273" extrusionOk="0">
                  <a:moveTo>
                    <a:pt x="12313" y="5263"/>
                  </a:moveTo>
                  <a:cubicBezTo>
                    <a:pt x="12748" y="5263"/>
                    <a:pt x="13183" y="5429"/>
                    <a:pt x="13515" y="5761"/>
                  </a:cubicBezTo>
                  <a:cubicBezTo>
                    <a:pt x="14174" y="6424"/>
                    <a:pt x="14171" y="7496"/>
                    <a:pt x="13509" y="8155"/>
                  </a:cubicBezTo>
                  <a:lnTo>
                    <a:pt x="12030" y="9637"/>
                  </a:lnTo>
                  <a:lnTo>
                    <a:pt x="13512" y="11118"/>
                  </a:lnTo>
                  <a:cubicBezTo>
                    <a:pt x="14174" y="11778"/>
                    <a:pt x="14177" y="12850"/>
                    <a:pt x="13515" y="13512"/>
                  </a:cubicBezTo>
                  <a:cubicBezTo>
                    <a:pt x="13184" y="13844"/>
                    <a:pt x="12749" y="14011"/>
                    <a:pt x="12315" y="14011"/>
                  </a:cubicBezTo>
                  <a:cubicBezTo>
                    <a:pt x="11883" y="14011"/>
                    <a:pt x="11451" y="13847"/>
                    <a:pt x="11121" y="13518"/>
                  </a:cubicBezTo>
                  <a:lnTo>
                    <a:pt x="9636" y="12088"/>
                  </a:lnTo>
                  <a:lnTo>
                    <a:pt x="8152" y="13518"/>
                  </a:lnTo>
                  <a:cubicBezTo>
                    <a:pt x="7822" y="13847"/>
                    <a:pt x="7390" y="14011"/>
                    <a:pt x="6958" y="14011"/>
                  </a:cubicBezTo>
                  <a:cubicBezTo>
                    <a:pt x="6523" y="14011"/>
                    <a:pt x="6087" y="13844"/>
                    <a:pt x="5755" y="13512"/>
                  </a:cubicBezTo>
                  <a:cubicBezTo>
                    <a:pt x="5095" y="12850"/>
                    <a:pt x="5098" y="11778"/>
                    <a:pt x="5761" y="11118"/>
                  </a:cubicBezTo>
                  <a:lnTo>
                    <a:pt x="7239" y="9637"/>
                  </a:lnTo>
                  <a:lnTo>
                    <a:pt x="5758" y="8155"/>
                  </a:lnTo>
                  <a:cubicBezTo>
                    <a:pt x="5095" y="7496"/>
                    <a:pt x="5092" y="6424"/>
                    <a:pt x="5755" y="5761"/>
                  </a:cubicBezTo>
                  <a:cubicBezTo>
                    <a:pt x="6085" y="5429"/>
                    <a:pt x="6519" y="5263"/>
                    <a:pt x="6954" y="5263"/>
                  </a:cubicBezTo>
                  <a:cubicBezTo>
                    <a:pt x="7386" y="5263"/>
                    <a:pt x="7818" y="5428"/>
                    <a:pt x="8149" y="5758"/>
                  </a:cubicBezTo>
                  <a:lnTo>
                    <a:pt x="9633" y="7188"/>
                  </a:lnTo>
                  <a:lnTo>
                    <a:pt x="11118" y="5758"/>
                  </a:lnTo>
                  <a:cubicBezTo>
                    <a:pt x="11448" y="5428"/>
                    <a:pt x="11881" y="5263"/>
                    <a:pt x="12313" y="5263"/>
                  </a:cubicBezTo>
                  <a:close/>
                  <a:moveTo>
                    <a:pt x="9636" y="1"/>
                  </a:moveTo>
                  <a:cubicBezTo>
                    <a:pt x="7095" y="1"/>
                    <a:pt x="4686" y="1012"/>
                    <a:pt x="2849" y="2849"/>
                  </a:cubicBezTo>
                  <a:cubicBezTo>
                    <a:pt x="1012" y="4686"/>
                    <a:pt x="0" y="7098"/>
                    <a:pt x="0" y="9637"/>
                  </a:cubicBezTo>
                  <a:cubicBezTo>
                    <a:pt x="0" y="12175"/>
                    <a:pt x="1012" y="14587"/>
                    <a:pt x="2849" y="16424"/>
                  </a:cubicBezTo>
                  <a:cubicBezTo>
                    <a:pt x="4686" y="18261"/>
                    <a:pt x="7095" y="19273"/>
                    <a:pt x="9636" y="19273"/>
                  </a:cubicBezTo>
                  <a:cubicBezTo>
                    <a:pt x="12175" y="19273"/>
                    <a:pt x="14584" y="18261"/>
                    <a:pt x="16421" y="16424"/>
                  </a:cubicBezTo>
                  <a:cubicBezTo>
                    <a:pt x="18261" y="14587"/>
                    <a:pt x="19272" y="12175"/>
                    <a:pt x="19272" y="9637"/>
                  </a:cubicBezTo>
                  <a:cubicBezTo>
                    <a:pt x="19272" y="7098"/>
                    <a:pt x="18261" y="4686"/>
                    <a:pt x="16421" y="2849"/>
                  </a:cubicBezTo>
                  <a:cubicBezTo>
                    <a:pt x="14584" y="1012"/>
                    <a:pt x="12175" y="1"/>
                    <a:pt x="96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07" name="Google Shape;607;p44"/>
          <p:cNvGrpSpPr/>
          <p:nvPr/>
        </p:nvGrpSpPr>
        <p:grpSpPr>
          <a:xfrm>
            <a:off x="7000207" y="3054858"/>
            <a:ext cx="310777" cy="311259"/>
            <a:chOff x="1492675" y="4992125"/>
            <a:chExt cx="481825" cy="481825"/>
          </a:xfrm>
        </p:grpSpPr>
        <p:sp>
          <p:nvSpPr>
            <p:cNvPr id="608" name="Google Shape;608;p44"/>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09" name="Google Shape;609;p44"/>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10" name="Google Shape;610;p44"/>
          <p:cNvGrpSpPr/>
          <p:nvPr/>
        </p:nvGrpSpPr>
        <p:grpSpPr>
          <a:xfrm>
            <a:off x="7000207" y="4189263"/>
            <a:ext cx="310777" cy="311259"/>
            <a:chOff x="1492675" y="4992125"/>
            <a:chExt cx="481825" cy="481825"/>
          </a:xfrm>
        </p:grpSpPr>
        <p:sp>
          <p:nvSpPr>
            <p:cNvPr id="611" name="Google Shape;611;p44"/>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12" name="Google Shape;612;p44"/>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13" name="Google Shape;613;p44"/>
          <p:cNvGrpSpPr/>
          <p:nvPr/>
        </p:nvGrpSpPr>
        <p:grpSpPr>
          <a:xfrm>
            <a:off x="7000207" y="2487656"/>
            <a:ext cx="310777" cy="311259"/>
            <a:chOff x="1492675" y="4992125"/>
            <a:chExt cx="481825" cy="481825"/>
          </a:xfrm>
        </p:grpSpPr>
        <p:sp>
          <p:nvSpPr>
            <p:cNvPr id="614" name="Google Shape;614;p44"/>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15" name="Google Shape;615;p44"/>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16" name="Google Shape;616;p44"/>
          <p:cNvGrpSpPr/>
          <p:nvPr/>
        </p:nvGrpSpPr>
        <p:grpSpPr>
          <a:xfrm>
            <a:off x="7000207" y="3622060"/>
            <a:ext cx="310777" cy="311259"/>
            <a:chOff x="1492675" y="4992125"/>
            <a:chExt cx="481825" cy="481825"/>
          </a:xfrm>
        </p:grpSpPr>
        <p:sp>
          <p:nvSpPr>
            <p:cNvPr id="617" name="Google Shape;617;p44"/>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18" name="Google Shape;618;p44"/>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19" name="Google Shape;619;p44"/>
          <p:cNvGrpSpPr/>
          <p:nvPr/>
        </p:nvGrpSpPr>
        <p:grpSpPr>
          <a:xfrm>
            <a:off x="4638091" y="1920453"/>
            <a:ext cx="310777" cy="311259"/>
            <a:chOff x="1492675" y="4992125"/>
            <a:chExt cx="481825" cy="481825"/>
          </a:xfrm>
        </p:grpSpPr>
        <p:sp>
          <p:nvSpPr>
            <p:cNvPr id="620" name="Google Shape;620;p44"/>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21" name="Google Shape;621;p44"/>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22" name="Google Shape;622;p44"/>
          <p:cNvGrpSpPr/>
          <p:nvPr/>
        </p:nvGrpSpPr>
        <p:grpSpPr>
          <a:xfrm>
            <a:off x="4633876" y="3054858"/>
            <a:ext cx="310777" cy="311259"/>
            <a:chOff x="2085525" y="4992125"/>
            <a:chExt cx="481825" cy="481825"/>
          </a:xfrm>
        </p:grpSpPr>
        <p:sp>
          <p:nvSpPr>
            <p:cNvPr id="623" name="Google Shape;623;p44"/>
            <p:cNvSpPr/>
            <p:nvPr/>
          </p:nvSpPr>
          <p:spPr>
            <a:xfrm>
              <a:off x="2244150" y="5152125"/>
              <a:ext cx="164500" cy="161825"/>
            </a:xfrm>
            <a:custGeom>
              <a:avLst/>
              <a:gdLst/>
              <a:ahLst/>
              <a:cxnLst/>
              <a:rect l="l" t="t" r="r" b="b"/>
              <a:pathLst>
                <a:path w="6580" h="6473" extrusionOk="0">
                  <a:moveTo>
                    <a:pt x="618" y="1"/>
                  </a:moveTo>
                  <a:cubicBezTo>
                    <a:pt x="474" y="1"/>
                    <a:pt x="329" y="56"/>
                    <a:pt x="220" y="165"/>
                  </a:cubicBezTo>
                  <a:cubicBezTo>
                    <a:pt x="3" y="385"/>
                    <a:pt x="0" y="737"/>
                    <a:pt x="214" y="957"/>
                  </a:cubicBezTo>
                  <a:lnTo>
                    <a:pt x="2093" y="2836"/>
                  </a:lnTo>
                  <a:cubicBezTo>
                    <a:pt x="2313" y="3059"/>
                    <a:pt x="2313" y="3414"/>
                    <a:pt x="2093" y="3637"/>
                  </a:cubicBezTo>
                  <a:lnTo>
                    <a:pt x="214" y="5516"/>
                  </a:lnTo>
                  <a:cubicBezTo>
                    <a:pt x="0" y="5736"/>
                    <a:pt x="3" y="6088"/>
                    <a:pt x="220" y="6308"/>
                  </a:cubicBezTo>
                  <a:cubicBezTo>
                    <a:pt x="329" y="6418"/>
                    <a:pt x="474" y="6473"/>
                    <a:pt x="618" y="6473"/>
                  </a:cubicBezTo>
                  <a:cubicBezTo>
                    <a:pt x="760" y="6473"/>
                    <a:pt x="902" y="6420"/>
                    <a:pt x="1012" y="6314"/>
                  </a:cubicBezTo>
                  <a:lnTo>
                    <a:pt x="1018" y="6308"/>
                  </a:lnTo>
                  <a:lnTo>
                    <a:pt x="2897" y="4495"/>
                  </a:lnTo>
                  <a:cubicBezTo>
                    <a:pt x="3007" y="4390"/>
                    <a:pt x="3148" y="4337"/>
                    <a:pt x="3290" y="4337"/>
                  </a:cubicBezTo>
                  <a:cubicBezTo>
                    <a:pt x="3431" y="4337"/>
                    <a:pt x="3573" y="4390"/>
                    <a:pt x="3683" y="4495"/>
                  </a:cubicBezTo>
                  <a:lnTo>
                    <a:pt x="5562" y="6308"/>
                  </a:lnTo>
                  <a:lnTo>
                    <a:pt x="5568" y="6314"/>
                  </a:lnTo>
                  <a:cubicBezTo>
                    <a:pt x="5678" y="6420"/>
                    <a:pt x="5820" y="6473"/>
                    <a:pt x="5962" y="6473"/>
                  </a:cubicBezTo>
                  <a:cubicBezTo>
                    <a:pt x="6106" y="6473"/>
                    <a:pt x="6250" y="6418"/>
                    <a:pt x="6360" y="6308"/>
                  </a:cubicBezTo>
                  <a:cubicBezTo>
                    <a:pt x="6577" y="6088"/>
                    <a:pt x="6580" y="5736"/>
                    <a:pt x="6366" y="5516"/>
                  </a:cubicBezTo>
                  <a:lnTo>
                    <a:pt x="4487" y="3637"/>
                  </a:lnTo>
                  <a:cubicBezTo>
                    <a:pt x="4267" y="3414"/>
                    <a:pt x="4267" y="3059"/>
                    <a:pt x="4487" y="2836"/>
                  </a:cubicBezTo>
                  <a:lnTo>
                    <a:pt x="6366" y="957"/>
                  </a:lnTo>
                  <a:cubicBezTo>
                    <a:pt x="6580" y="737"/>
                    <a:pt x="6577" y="385"/>
                    <a:pt x="6360" y="165"/>
                  </a:cubicBezTo>
                  <a:cubicBezTo>
                    <a:pt x="6250" y="56"/>
                    <a:pt x="6106" y="1"/>
                    <a:pt x="5962" y="1"/>
                  </a:cubicBezTo>
                  <a:cubicBezTo>
                    <a:pt x="5820" y="1"/>
                    <a:pt x="5678" y="53"/>
                    <a:pt x="5568" y="159"/>
                  </a:cubicBezTo>
                  <a:lnTo>
                    <a:pt x="5562" y="165"/>
                  </a:lnTo>
                  <a:lnTo>
                    <a:pt x="3683" y="1978"/>
                  </a:lnTo>
                  <a:cubicBezTo>
                    <a:pt x="3573" y="2083"/>
                    <a:pt x="3431" y="2136"/>
                    <a:pt x="3290" y="2136"/>
                  </a:cubicBezTo>
                  <a:cubicBezTo>
                    <a:pt x="3148" y="2136"/>
                    <a:pt x="3007" y="2083"/>
                    <a:pt x="2897" y="1978"/>
                  </a:cubicBezTo>
                  <a:lnTo>
                    <a:pt x="1018" y="165"/>
                  </a:lnTo>
                  <a:lnTo>
                    <a:pt x="1012" y="159"/>
                  </a:lnTo>
                  <a:cubicBezTo>
                    <a:pt x="902" y="53"/>
                    <a:pt x="760" y="1"/>
                    <a:pt x="6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24" name="Google Shape;624;p44"/>
            <p:cNvSpPr/>
            <p:nvPr/>
          </p:nvSpPr>
          <p:spPr>
            <a:xfrm>
              <a:off x="2085525" y="4992125"/>
              <a:ext cx="481825" cy="481825"/>
            </a:xfrm>
            <a:custGeom>
              <a:avLst/>
              <a:gdLst/>
              <a:ahLst/>
              <a:cxnLst/>
              <a:rect l="l" t="t" r="r" b="b"/>
              <a:pathLst>
                <a:path w="19273" h="19273" extrusionOk="0">
                  <a:moveTo>
                    <a:pt x="12313" y="5263"/>
                  </a:moveTo>
                  <a:cubicBezTo>
                    <a:pt x="12748" y="5263"/>
                    <a:pt x="13183" y="5429"/>
                    <a:pt x="13515" y="5761"/>
                  </a:cubicBezTo>
                  <a:cubicBezTo>
                    <a:pt x="14174" y="6424"/>
                    <a:pt x="14171" y="7496"/>
                    <a:pt x="13509" y="8155"/>
                  </a:cubicBezTo>
                  <a:lnTo>
                    <a:pt x="12030" y="9637"/>
                  </a:lnTo>
                  <a:lnTo>
                    <a:pt x="13512" y="11118"/>
                  </a:lnTo>
                  <a:cubicBezTo>
                    <a:pt x="14174" y="11778"/>
                    <a:pt x="14177" y="12850"/>
                    <a:pt x="13515" y="13512"/>
                  </a:cubicBezTo>
                  <a:cubicBezTo>
                    <a:pt x="13184" y="13844"/>
                    <a:pt x="12749" y="14011"/>
                    <a:pt x="12315" y="14011"/>
                  </a:cubicBezTo>
                  <a:cubicBezTo>
                    <a:pt x="11883" y="14011"/>
                    <a:pt x="11451" y="13847"/>
                    <a:pt x="11121" y="13518"/>
                  </a:cubicBezTo>
                  <a:lnTo>
                    <a:pt x="9636" y="12088"/>
                  </a:lnTo>
                  <a:lnTo>
                    <a:pt x="8152" y="13518"/>
                  </a:lnTo>
                  <a:cubicBezTo>
                    <a:pt x="7822" y="13847"/>
                    <a:pt x="7390" y="14011"/>
                    <a:pt x="6958" y="14011"/>
                  </a:cubicBezTo>
                  <a:cubicBezTo>
                    <a:pt x="6523" y="14011"/>
                    <a:pt x="6087" y="13844"/>
                    <a:pt x="5755" y="13512"/>
                  </a:cubicBezTo>
                  <a:cubicBezTo>
                    <a:pt x="5095" y="12850"/>
                    <a:pt x="5098" y="11778"/>
                    <a:pt x="5761" y="11118"/>
                  </a:cubicBezTo>
                  <a:lnTo>
                    <a:pt x="7239" y="9637"/>
                  </a:lnTo>
                  <a:lnTo>
                    <a:pt x="5758" y="8155"/>
                  </a:lnTo>
                  <a:cubicBezTo>
                    <a:pt x="5095" y="7496"/>
                    <a:pt x="5092" y="6424"/>
                    <a:pt x="5755" y="5761"/>
                  </a:cubicBezTo>
                  <a:cubicBezTo>
                    <a:pt x="6085" y="5429"/>
                    <a:pt x="6519" y="5263"/>
                    <a:pt x="6954" y="5263"/>
                  </a:cubicBezTo>
                  <a:cubicBezTo>
                    <a:pt x="7386" y="5263"/>
                    <a:pt x="7818" y="5428"/>
                    <a:pt x="8149" y="5758"/>
                  </a:cubicBezTo>
                  <a:lnTo>
                    <a:pt x="9633" y="7188"/>
                  </a:lnTo>
                  <a:lnTo>
                    <a:pt x="11118" y="5758"/>
                  </a:lnTo>
                  <a:cubicBezTo>
                    <a:pt x="11448" y="5428"/>
                    <a:pt x="11881" y="5263"/>
                    <a:pt x="12313" y="5263"/>
                  </a:cubicBezTo>
                  <a:close/>
                  <a:moveTo>
                    <a:pt x="9636" y="1"/>
                  </a:moveTo>
                  <a:cubicBezTo>
                    <a:pt x="7095" y="1"/>
                    <a:pt x="4686" y="1012"/>
                    <a:pt x="2849" y="2849"/>
                  </a:cubicBezTo>
                  <a:cubicBezTo>
                    <a:pt x="1012" y="4686"/>
                    <a:pt x="0" y="7098"/>
                    <a:pt x="0" y="9637"/>
                  </a:cubicBezTo>
                  <a:cubicBezTo>
                    <a:pt x="0" y="12175"/>
                    <a:pt x="1012" y="14587"/>
                    <a:pt x="2849" y="16424"/>
                  </a:cubicBezTo>
                  <a:cubicBezTo>
                    <a:pt x="4686" y="18261"/>
                    <a:pt x="7095" y="19273"/>
                    <a:pt x="9636" y="19273"/>
                  </a:cubicBezTo>
                  <a:cubicBezTo>
                    <a:pt x="12175" y="19273"/>
                    <a:pt x="14584" y="18261"/>
                    <a:pt x="16421" y="16424"/>
                  </a:cubicBezTo>
                  <a:cubicBezTo>
                    <a:pt x="18261" y="14587"/>
                    <a:pt x="19272" y="12175"/>
                    <a:pt x="19272" y="9637"/>
                  </a:cubicBezTo>
                  <a:cubicBezTo>
                    <a:pt x="19272" y="7098"/>
                    <a:pt x="18261" y="4686"/>
                    <a:pt x="16421" y="2849"/>
                  </a:cubicBezTo>
                  <a:cubicBezTo>
                    <a:pt x="14584" y="1012"/>
                    <a:pt x="12175" y="1"/>
                    <a:pt x="96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25" name="Google Shape;625;p44"/>
          <p:cNvGrpSpPr/>
          <p:nvPr/>
        </p:nvGrpSpPr>
        <p:grpSpPr>
          <a:xfrm>
            <a:off x="4633876" y="4189263"/>
            <a:ext cx="310777" cy="311259"/>
            <a:chOff x="2085525" y="4992125"/>
            <a:chExt cx="481825" cy="481825"/>
          </a:xfrm>
        </p:grpSpPr>
        <p:sp>
          <p:nvSpPr>
            <p:cNvPr id="626" name="Google Shape;626;p44"/>
            <p:cNvSpPr/>
            <p:nvPr/>
          </p:nvSpPr>
          <p:spPr>
            <a:xfrm>
              <a:off x="2244150" y="5152125"/>
              <a:ext cx="164500" cy="161825"/>
            </a:xfrm>
            <a:custGeom>
              <a:avLst/>
              <a:gdLst/>
              <a:ahLst/>
              <a:cxnLst/>
              <a:rect l="l" t="t" r="r" b="b"/>
              <a:pathLst>
                <a:path w="6580" h="6473" extrusionOk="0">
                  <a:moveTo>
                    <a:pt x="618" y="1"/>
                  </a:moveTo>
                  <a:cubicBezTo>
                    <a:pt x="474" y="1"/>
                    <a:pt x="329" y="56"/>
                    <a:pt x="220" y="165"/>
                  </a:cubicBezTo>
                  <a:cubicBezTo>
                    <a:pt x="3" y="385"/>
                    <a:pt x="0" y="737"/>
                    <a:pt x="214" y="957"/>
                  </a:cubicBezTo>
                  <a:lnTo>
                    <a:pt x="2093" y="2836"/>
                  </a:lnTo>
                  <a:cubicBezTo>
                    <a:pt x="2313" y="3059"/>
                    <a:pt x="2313" y="3414"/>
                    <a:pt x="2093" y="3637"/>
                  </a:cubicBezTo>
                  <a:lnTo>
                    <a:pt x="214" y="5516"/>
                  </a:lnTo>
                  <a:cubicBezTo>
                    <a:pt x="0" y="5736"/>
                    <a:pt x="3" y="6088"/>
                    <a:pt x="220" y="6308"/>
                  </a:cubicBezTo>
                  <a:cubicBezTo>
                    <a:pt x="329" y="6418"/>
                    <a:pt x="474" y="6473"/>
                    <a:pt x="618" y="6473"/>
                  </a:cubicBezTo>
                  <a:cubicBezTo>
                    <a:pt x="760" y="6473"/>
                    <a:pt x="902" y="6420"/>
                    <a:pt x="1012" y="6314"/>
                  </a:cubicBezTo>
                  <a:lnTo>
                    <a:pt x="1018" y="6308"/>
                  </a:lnTo>
                  <a:lnTo>
                    <a:pt x="2897" y="4495"/>
                  </a:lnTo>
                  <a:cubicBezTo>
                    <a:pt x="3007" y="4390"/>
                    <a:pt x="3148" y="4337"/>
                    <a:pt x="3290" y="4337"/>
                  </a:cubicBezTo>
                  <a:cubicBezTo>
                    <a:pt x="3431" y="4337"/>
                    <a:pt x="3573" y="4390"/>
                    <a:pt x="3683" y="4495"/>
                  </a:cubicBezTo>
                  <a:lnTo>
                    <a:pt x="5562" y="6308"/>
                  </a:lnTo>
                  <a:lnTo>
                    <a:pt x="5568" y="6314"/>
                  </a:lnTo>
                  <a:cubicBezTo>
                    <a:pt x="5678" y="6420"/>
                    <a:pt x="5820" y="6473"/>
                    <a:pt x="5962" y="6473"/>
                  </a:cubicBezTo>
                  <a:cubicBezTo>
                    <a:pt x="6106" y="6473"/>
                    <a:pt x="6250" y="6418"/>
                    <a:pt x="6360" y="6308"/>
                  </a:cubicBezTo>
                  <a:cubicBezTo>
                    <a:pt x="6577" y="6088"/>
                    <a:pt x="6580" y="5736"/>
                    <a:pt x="6366" y="5516"/>
                  </a:cubicBezTo>
                  <a:lnTo>
                    <a:pt x="4487" y="3637"/>
                  </a:lnTo>
                  <a:cubicBezTo>
                    <a:pt x="4267" y="3414"/>
                    <a:pt x="4267" y="3059"/>
                    <a:pt x="4487" y="2836"/>
                  </a:cubicBezTo>
                  <a:lnTo>
                    <a:pt x="6366" y="957"/>
                  </a:lnTo>
                  <a:cubicBezTo>
                    <a:pt x="6580" y="737"/>
                    <a:pt x="6577" y="385"/>
                    <a:pt x="6360" y="165"/>
                  </a:cubicBezTo>
                  <a:cubicBezTo>
                    <a:pt x="6250" y="56"/>
                    <a:pt x="6106" y="1"/>
                    <a:pt x="5962" y="1"/>
                  </a:cubicBezTo>
                  <a:cubicBezTo>
                    <a:pt x="5820" y="1"/>
                    <a:pt x="5678" y="53"/>
                    <a:pt x="5568" y="159"/>
                  </a:cubicBezTo>
                  <a:lnTo>
                    <a:pt x="5562" y="165"/>
                  </a:lnTo>
                  <a:lnTo>
                    <a:pt x="3683" y="1978"/>
                  </a:lnTo>
                  <a:cubicBezTo>
                    <a:pt x="3573" y="2083"/>
                    <a:pt x="3431" y="2136"/>
                    <a:pt x="3290" y="2136"/>
                  </a:cubicBezTo>
                  <a:cubicBezTo>
                    <a:pt x="3148" y="2136"/>
                    <a:pt x="3007" y="2083"/>
                    <a:pt x="2897" y="1978"/>
                  </a:cubicBezTo>
                  <a:lnTo>
                    <a:pt x="1018" y="165"/>
                  </a:lnTo>
                  <a:lnTo>
                    <a:pt x="1012" y="159"/>
                  </a:lnTo>
                  <a:cubicBezTo>
                    <a:pt x="902" y="53"/>
                    <a:pt x="760" y="1"/>
                    <a:pt x="6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27" name="Google Shape;627;p44"/>
            <p:cNvSpPr/>
            <p:nvPr/>
          </p:nvSpPr>
          <p:spPr>
            <a:xfrm>
              <a:off x="2085525" y="4992125"/>
              <a:ext cx="481825" cy="481825"/>
            </a:xfrm>
            <a:custGeom>
              <a:avLst/>
              <a:gdLst/>
              <a:ahLst/>
              <a:cxnLst/>
              <a:rect l="l" t="t" r="r" b="b"/>
              <a:pathLst>
                <a:path w="19273" h="19273" extrusionOk="0">
                  <a:moveTo>
                    <a:pt x="12313" y="5263"/>
                  </a:moveTo>
                  <a:cubicBezTo>
                    <a:pt x="12748" y="5263"/>
                    <a:pt x="13183" y="5429"/>
                    <a:pt x="13515" y="5761"/>
                  </a:cubicBezTo>
                  <a:cubicBezTo>
                    <a:pt x="14174" y="6424"/>
                    <a:pt x="14171" y="7496"/>
                    <a:pt x="13509" y="8155"/>
                  </a:cubicBezTo>
                  <a:lnTo>
                    <a:pt x="12030" y="9637"/>
                  </a:lnTo>
                  <a:lnTo>
                    <a:pt x="13512" y="11118"/>
                  </a:lnTo>
                  <a:cubicBezTo>
                    <a:pt x="14174" y="11778"/>
                    <a:pt x="14177" y="12850"/>
                    <a:pt x="13515" y="13512"/>
                  </a:cubicBezTo>
                  <a:cubicBezTo>
                    <a:pt x="13184" y="13844"/>
                    <a:pt x="12749" y="14011"/>
                    <a:pt x="12315" y="14011"/>
                  </a:cubicBezTo>
                  <a:cubicBezTo>
                    <a:pt x="11883" y="14011"/>
                    <a:pt x="11451" y="13847"/>
                    <a:pt x="11121" y="13518"/>
                  </a:cubicBezTo>
                  <a:lnTo>
                    <a:pt x="9636" y="12088"/>
                  </a:lnTo>
                  <a:lnTo>
                    <a:pt x="8152" y="13518"/>
                  </a:lnTo>
                  <a:cubicBezTo>
                    <a:pt x="7822" y="13847"/>
                    <a:pt x="7390" y="14011"/>
                    <a:pt x="6958" y="14011"/>
                  </a:cubicBezTo>
                  <a:cubicBezTo>
                    <a:pt x="6523" y="14011"/>
                    <a:pt x="6087" y="13844"/>
                    <a:pt x="5755" y="13512"/>
                  </a:cubicBezTo>
                  <a:cubicBezTo>
                    <a:pt x="5095" y="12850"/>
                    <a:pt x="5098" y="11778"/>
                    <a:pt x="5761" y="11118"/>
                  </a:cubicBezTo>
                  <a:lnTo>
                    <a:pt x="7239" y="9637"/>
                  </a:lnTo>
                  <a:lnTo>
                    <a:pt x="5758" y="8155"/>
                  </a:lnTo>
                  <a:cubicBezTo>
                    <a:pt x="5095" y="7496"/>
                    <a:pt x="5092" y="6424"/>
                    <a:pt x="5755" y="5761"/>
                  </a:cubicBezTo>
                  <a:cubicBezTo>
                    <a:pt x="6085" y="5429"/>
                    <a:pt x="6519" y="5263"/>
                    <a:pt x="6954" y="5263"/>
                  </a:cubicBezTo>
                  <a:cubicBezTo>
                    <a:pt x="7386" y="5263"/>
                    <a:pt x="7818" y="5428"/>
                    <a:pt x="8149" y="5758"/>
                  </a:cubicBezTo>
                  <a:lnTo>
                    <a:pt x="9633" y="7188"/>
                  </a:lnTo>
                  <a:lnTo>
                    <a:pt x="11118" y="5758"/>
                  </a:lnTo>
                  <a:cubicBezTo>
                    <a:pt x="11448" y="5428"/>
                    <a:pt x="11881" y="5263"/>
                    <a:pt x="12313" y="5263"/>
                  </a:cubicBezTo>
                  <a:close/>
                  <a:moveTo>
                    <a:pt x="9636" y="1"/>
                  </a:moveTo>
                  <a:cubicBezTo>
                    <a:pt x="7095" y="1"/>
                    <a:pt x="4686" y="1012"/>
                    <a:pt x="2849" y="2849"/>
                  </a:cubicBezTo>
                  <a:cubicBezTo>
                    <a:pt x="1012" y="4686"/>
                    <a:pt x="0" y="7098"/>
                    <a:pt x="0" y="9637"/>
                  </a:cubicBezTo>
                  <a:cubicBezTo>
                    <a:pt x="0" y="12175"/>
                    <a:pt x="1012" y="14587"/>
                    <a:pt x="2849" y="16424"/>
                  </a:cubicBezTo>
                  <a:cubicBezTo>
                    <a:pt x="4686" y="18261"/>
                    <a:pt x="7095" y="19273"/>
                    <a:pt x="9636" y="19273"/>
                  </a:cubicBezTo>
                  <a:cubicBezTo>
                    <a:pt x="12175" y="19273"/>
                    <a:pt x="14584" y="18261"/>
                    <a:pt x="16421" y="16424"/>
                  </a:cubicBezTo>
                  <a:cubicBezTo>
                    <a:pt x="18261" y="14587"/>
                    <a:pt x="19272" y="12175"/>
                    <a:pt x="19272" y="9637"/>
                  </a:cubicBezTo>
                  <a:cubicBezTo>
                    <a:pt x="19272" y="7098"/>
                    <a:pt x="18261" y="4686"/>
                    <a:pt x="16421" y="2849"/>
                  </a:cubicBezTo>
                  <a:cubicBezTo>
                    <a:pt x="14584" y="1012"/>
                    <a:pt x="12175" y="1"/>
                    <a:pt x="96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28" name="Google Shape;628;p44"/>
          <p:cNvGrpSpPr/>
          <p:nvPr/>
        </p:nvGrpSpPr>
        <p:grpSpPr>
          <a:xfrm>
            <a:off x="4633876" y="2487656"/>
            <a:ext cx="310777" cy="311259"/>
            <a:chOff x="2085525" y="4992125"/>
            <a:chExt cx="481825" cy="481825"/>
          </a:xfrm>
        </p:grpSpPr>
        <p:sp>
          <p:nvSpPr>
            <p:cNvPr id="629" name="Google Shape;629;p44"/>
            <p:cNvSpPr/>
            <p:nvPr/>
          </p:nvSpPr>
          <p:spPr>
            <a:xfrm>
              <a:off x="2244150" y="5152125"/>
              <a:ext cx="164500" cy="161825"/>
            </a:xfrm>
            <a:custGeom>
              <a:avLst/>
              <a:gdLst/>
              <a:ahLst/>
              <a:cxnLst/>
              <a:rect l="l" t="t" r="r" b="b"/>
              <a:pathLst>
                <a:path w="6580" h="6473" extrusionOk="0">
                  <a:moveTo>
                    <a:pt x="618" y="1"/>
                  </a:moveTo>
                  <a:cubicBezTo>
                    <a:pt x="474" y="1"/>
                    <a:pt x="329" y="56"/>
                    <a:pt x="220" y="165"/>
                  </a:cubicBezTo>
                  <a:cubicBezTo>
                    <a:pt x="3" y="385"/>
                    <a:pt x="0" y="737"/>
                    <a:pt x="214" y="957"/>
                  </a:cubicBezTo>
                  <a:lnTo>
                    <a:pt x="2093" y="2836"/>
                  </a:lnTo>
                  <a:cubicBezTo>
                    <a:pt x="2313" y="3059"/>
                    <a:pt x="2313" y="3414"/>
                    <a:pt x="2093" y="3637"/>
                  </a:cubicBezTo>
                  <a:lnTo>
                    <a:pt x="214" y="5516"/>
                  </a:lnTo>
                  <a:cubicBezTo>
                    <a:pt x="0" y="5736"/>
                    <a:pt x="3" y="6088"/>
                    <a:pt x="220" y="6308"/>
                  </a:cubicBezTo>
                  <a:cubicBezTo>
                    <a:pt x="329" y="6418"/>
                    <a:pt x="474" y="6473"/>
                    <a:pt x="618" y="6473"/>
                  </a:cubicBezTo>
                  <a:cubicBezTo>
                    <a:pt x="760" y="6473"/>
                    <a:pt x="902" y="6420"/>
                    <a:pt x="1012" y="6314"/>
                  </a:cubicBezTo>
                  <a:lnTo>
                    <a:pt x="1018" y="6308"/>
                  </a:lnTo>
                  <a:lnTo>
                    <a:pt x="2897" y="4495"/>
                  </a:lnTo>
                  <a:cubicBezTo>
                    <a:pt x="3007" y="4390"/>
                    <a:pt x="3148" y="4337"/>
                    <a:pt x="3290" y="4337"/>
                  </a:cubicBezTo>
                  <a:cubicBezTo>
                    <a:pt x="3431" y="4337"/>
                    <a:pt x="3573" y="4390"/>
                    <a:pt x="3683" y="4495"/>
                  </a:cubicBezTo>
                  <a:lnTo>
                    <a:pt x="5562" y="6308"/>
                  </a:lnTo>
                  <a:lnTo>
                    <a:pt x="5568" y="6314"/>
                  </a:lnTo>
                  <a:cubicBezTo>
                    <a:pt x="5678" y="6420"/>
                    <a:pt x="5820" y="6473"/>
                    <a:pt x="5962" y="6473"/>
                  </a:cubicBezTo>
                  <a:cubicBezTo>
                    <a:pt x="6106" y="6473"/>
                    <a:pt x="6250" y="6418"/>
                    <a:pt x="6360" y="6308"/>
                  </a:cubicBezTo>
                  <a:cubicBezTo>
                    <a:pt x="6577" y="6088"/>
                    <a:pt x="6580" y="5736"/>
                    <a:pt x="6366" y="5516"/>
                  </a:cubicBezTo>
                  <a:lnTo>
                    <a:pt x="4487" y="3637"/>
                  </a:lnTo>
                  <a:cubicBezTo>
                    <a:pt x="4267" y="3414"/>
                    <a:pt x="4267" y="3059"/>
                    <a:pt x="4487" y="2836"/>
                  </a:cubicBezTo>
                  <a:lnTo>
                    <a:pt x="6366" y="957"/>
                  </a:lnTo>
                  <a:cubicBezTo>
                    <a:pt x="6580" y="737"/>
                    <a:pt x="6577" y="385"/>
                    <a:pt x="6360" y="165"/>
                  </a:cubicBezTo>
                  <a:cubicBezTo>
                    <a:pt x="6250" y="56"/>
                    <a:pt x="6106" y="1"/>
                    <a:pt x="5962" y="1"/>
                  </a:cubicBezTo>
                  <a:cubicBezTo>
                    <a:pt x="5820" y="1"/>
                    <a:pt x="5678" y="53"/>
                    <a:pt x="5568" y="159"/>
                  </a:cubicBezTo>
                  <a:lnTo>
                    <a:pt x="5562" y="165"/>
                  </a:lnTo>
                  <a:lnTo>
                    <a:pt x="3683" y="1978"/>
                  </a:lnTo>
                  <a:cubicBezTo>
                    <a:pt x="3573" y="2083"/>
                    <a:pt x="3431" y="2136"/>
                    <a:pt x="3290" y="2136"/>
                  </a:cubicBezTo>
                  <a:cubicBezTo>
                    <a:pt x="3148" y="2136"/>
                    <a:pt x="3007" y="2083"/>
                    <a:pt x="2897" y="1978"/>
                  </a:cubicBezTo>
                  <a:lnTo>
                    <a:pt x="1018" y="165"/>
                  </a:lnTo>
                  <a:lnTo>
                    <a:pt x="1012" y="159"/>
                  </a:lnTo>
                  <a:cubicBezTo>
                    <a:pt x="902" y="53"/>
                    <a:pt x="760" y="1"/>
                    <a:pt x="6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30" name="Google Shape;630;p44"/>
            <p:cNvSpPr/>
            <p:nvPr/>
          </p:nvSpPr>
          <p:spPr>
            <a:xfrm>
              <a:off x="2085525" y="4992125"/>
              <a:ext cx="481825" cy="481825"/>
            </a:xfrm>
            <a:custGeom>
              <a:avLst/>
              <a:gdLst/>
              <a:ahLst/>
              <a:cxnLst/>
              <a:rect l="l" t="t" r="r" b="b"/>
              <a:pathLst>
                <a:path w="19273" h="19273" extrusionOk="0">
                  <a:moveTo>
                    <a:pt x="12313" y="5263"/>
                  </a:moveTo>
                  <a:cubicBezTo>
                    <a:pt x="12748" y="5263"/>
                    <a:pt x="13183" y="5429"/>
                    <a:pt x="13515" y="5761"/>
                  </a:cubicBezTo>
                  <a:cubicBezTo>
                    <a:pt x="14174" y="6424"/>
                    <a:pt x="14171" y="7496"/>
                    <a:pt x="13509" y="8155"/>
                  </a:cubicBezTo>
                  <a:lnTo>
                    <a:pt x="12030" y="9637"/>
                  </a:lnTo>
                  <a:lnTo>
                    <a:pt x="13512" y="11118"/>
                  </a:lnTo>
                  <a:cubicBezTo>
                    <a:pt x="14174" y="11778"/>
                    <a:pt x="14177" y="12850"/>
                    <a:pt x="13515" y="13512"/>
                  </a:cubicBezTo>
                  <a:cubicBezTo>
                    <a:pt x="13184" y="13844"/>
                    <a:pt x="12749" y="14011"/>
                    <a:pt x="12315" y="14011"/>
                  </a:cubicBezTo>
                  <a:cubicBezTo>
                    <a:pt x="11883" y="14011"/>
                    <a:pt x="11451" y="13847"/>
                    <a:pt x="11121" y="13518"/>
                  </a:cubicBezTo>
                  <a:lnTo>
                    <a:pt x="9636" y="12088"/>
                  </a:lnTo>
                  <a:lnTo>
                    <a:pt x="8152" y="13518"/>
                  </a:lnTo>
                  <a:cubicBezTo>
                    <a:pt x="7822" y="13847"/>
                    <a:pt x="7390" y="14011"/>
                    <a:pt x="6958" y="14011"/>
                  </a:cubicBezTo>
                  <a:cubicBezTo>
                    <a:pt x="6523" y="14011"/>
                    <a:pt x="6087" y="13844"/>
                    <a:pt x="5755" y="13512"/>
                  </a:cubicBezTo>
                  <a:cubicBezTo>
                    <a:pt x="5095" y="12850"/>
                    <a:pt x="5098" y="11778"/>
                    <a:pt x="5761" y="11118"/>
                  </a:cubicBezTo>
                  <a:lnTo>
                    <a:pt x="7239" y="9637"/>
                  </a:lnTo>
                  <a:lnTo>
                    <a:pt x="5758" y="8155"/>
                  </a:lnTo>
                  <a:cubicBezTo>
                    <a:pt x="5095" y="7496"/>
                    <a:pt x="5092" y="6424"/>
                    <a:pt x="5755" y="5761"/>
                  </a:cubicBezTo>
                  <a:cubicBezTo>
                    <a:pt x="6085" y="5429"/>
                    <a:pt x="6519" y="5263"/>
                    <a:pt x="6954" y="5263"/>
                  </a:cubicBezTo>
                  <a:cubicBezTo>
                    <a:pt x="7386" y="5263"/>
                    <a:pt x="7818" y="5428"/>
                    <a:pt x="8149" y="5758"/>
                  </a:cubicBezTo>
                  <a:lnTo>
                    <a:pt x="9633" y="7188"/>
                  </a:lnTo>
                  <a:lnTo>
                    <a:pt x="11118" y="5758"/>
                  </a:lnTo>
                  <a:cubicBezTo>
                    <a:pt x="11448" y="5428"/>
                    <a:pt x="11881" y="5263"/>
                    <a:pt x="12313" y="5263"/>
                  </a:cubicBezTo>
                  <a:close/>
                  <a:moveTo>
                    <a:pt x="9636" y="1"/>
                  </a:moveTo>
                  <a:cubicBezTo>
                    <a:pt x="7095" y="1"/>
                    <a:pt x="4686" y="1012"/>
                    <a:pt x="2849" y="2849"/>
                  </a:cubicBezTo>
                  <a:cubicBezTo>
                    <a:pt x="1012" y="4686"/>
                    <a:pt x="0" y="7098"/>
                    <a:pt x="0" y="9637"/>
                  </a:cubicBezTo>
                  <a:cubicBezTo>
                    <a:pt x="0" y="12175"/>
                    <a:pt x="1012" y="14587"/>
                    <a:pt x="2849" y="16424"/>
                  </a:cubicBezTo>
                  <a:cubicBezTo>
                    <a:pt x="4686" y="18261"/>
                    <a:pt x="7095" y="19273"/>
                    <a:pt x="9636" y="19273"/>
                  </a:cubicBezTo>
                  <a:cubicBezTo>
                    <a:pt x="12175" y="19273"/>
                    <a:pt x="14584" y="18261"/>
                    <a:pt x="16421" y="16424"/>
                  </a:cubicBezTo>
                  <a:cubicBezTo>
                    <a:pt x="18261" y="14587"/>
                    <a:pt x="19272" y="12175"/>
                    <a:pt x="19272" y="9637"/>
                  </a:cubicBezTo>
                  <a:cubicBezTo>
                    <a:pt x="19272" y="7098"/>
                    <a:pt x="18261" y="4686"/>
                    <a:pt x="16421" y="2849"/>
                  </a:cubicBezTo>
                  <a:cubicBezTo>
                    <a:pt x="14584" y="1012"/>
                    <a:pt x="12175" y="1"/>
                    <a:pt x="96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31" name="Google Shape;631;p44"/>
          <p:cNvGrpSpPr/>
          <p:nvPr/>
        </p:nvGrpSpPr>
        <p:grpSpPr>
          <a:xfrm>
            <a:off x="4633876" y="3622060"/>
            <a:ext cx="310777" cy="311259"/>
            <a:chOff x="2085525" y="4992125"/>
            <a:chExt cx="481825" cy="481825"/>
          </a:xfrm>
        </p:grpSpPr>
        <p:sp>
          <p:nvSpPr>
            <p:cNvPr id="632" name="Google Shape;632;p44"/>
            <p:cNvSpPr/>
            <p:nvPr/>
          </p:nvSpPr>
          <p:spPr>
            <a:xfrm>
              <a:off x="2244150" y="5152125"/>
              <a:ext cx="164500" cy="161825"/>
            </a:xfrm>
            <a:custGeom>
              <a:avLst/>
              <a:gdLst/>
              <a:ahLst/>
              <a:cxnLst/>
              <a:rect l="l" t="t" r="r" b="b"/>
              <a:pathLst>
                <a:path w="6580" h="6473" extrusionOk="0">
                  <a:moveTo>
                    <a:pt x="618" y="1"/>
                  </a:moveTo>
                  <a:cubicBezTo>
                    <a:pt x="474" y="1"/>
                    <a:pt x="329" y="56"/>
                    <a:pt x="220" y="165"/>
                  </a:cubicBezTo>
                  <a:cubicBezTo>
                    <a:pt x="3" y="385"/>
                    <a:pt x="0" y="737"/>
                    <a:pt x="214" y="957"/>
                  </a:cubicBezTo>
                  <a:lnTo>
                    <a:pt x="2093" y="2836"/>
                  </a:lnTo>
                  <a:cubicBezTo>
                    <a:pt x="2313" y="3059"/>
                    <a:pt x="2313" y="3414"/>
                    <a:pt x="2093" y="3637"/>
                  </a:cubicBezTo>
                  <a:lnTo>
                    <a:pt x="214" y="5516"/>
                  </a:lnTo>
                  <a:cubicBezTo>
                    <a:pt x="0" y="5736"/>
                    <a:pt x="3" y="6088"/>
                    <a:pt x="220" y="6308"/>
                  </a:cubicBezTo>
                  <a:cubicBezTo>
                    <a:pt x="329" y="6418"/>
                    <a:pt x="474" y="6473"/>
                    <a:pt x="618" y="6473"/>
                  </a:cubicBezTo>
                  <a:cubicBezTo>
                    <a:pt x="760" y="6473"/>
                    <a:pt x="902" y="6420"/>
                    <a:pt x="1012" y="6314"/>
                  </a:cubicBezTo>
                  <a:lnTo>
                    <a:pt x="1018" y="6308"/>
                  </a:lnTo>
                  <a:lnTo>
                    <a:pt x="2897" y="4495"/>
                  </a:lnTo>
                  <a:cubicBezTo>
                    <a:pt x="3007" y="4390"/>
                    <a:pt x="3148" y="4337"/>
                    <a:pt x="3290" y="4337"/>
                  </a:cubicBezTo>
                  <a:cubicBezTo>
                    <a:pt x="3431" y="4337"/>
                    <a:pt x="3573" y="4390"/>
                    <a:pt x="3683" y="4495"/>
                  </a:cubicBezTo>
                  <a:lnTo>
                    <a:pt x="5562" y="6308"/>
                  </a:lnTo>
                  <a:lnTo>
                    <a:pt x="5568" y="6314"/>
                  </a:lnTo>
                  <a:cubicBezTo>
                    <a:pt x="5678" y="6420"/>
                    <a:pt x="5820" y="6473"/>
                    <a:pt x="5962" y="6473"/>
                  </a:cubicBezTo>
                  <a:cubicBezTo>
                    <a:pt x="6106" y="6473"/>
                    <a:pt x="6250" y="6418"/>
                    <a:pt x="6360" y="6308"/>
                  </a:cubicBezTo>
                  <a:cubicBezTo>
                    <a:pt x="6577" y="6088"/>
                    <a:pt x="6580" y="5736"/>
                    <a:pt x="6366" y="5516"/>
                  </a:cubicBezTo>
                  <a:lnTo>
                    <a:pt x="4487" y="3637"/>
                  </a:lnTo>
                  <a:cubicBezTo>
                    <a:pt x="4267" y="3414"/>
                    <a:pt x="4267" y="3059"/>
                    <a:pt x="4487" y="2836"/>
                  </a:cubicBezTo>
                  <a:lnTo>
                    <a:pt x="6366" y="957"/>
                  </a:lnTo>
                  <a:cubicBezTo>
                    <a:pt x="6580" y="737"/>
                    <a:pt x="6577" y="385"/>
                    <a:pt x="6360" y="165"/>
                  </a:cubicBezTo>
                  <a:cubicBezTo>
                    <a:pt x="6250" y="56"/>
                    <a:pt x="6106" y="1"/>
                    <a:pt x="5962" y="1"/>
                  </a:cubicBezTo>
                  <a:cubicBezTo>
                    <a:pt x="5820" y="1"/>
                    <a:pt x="5678" y="53"/>
                    <a:pt x="5568" y="159"/>
                  </a:cubicBezTo>
                  <a:lnTo>
                    <a:pt x="5562" y="165"/>
                  </a:lnTo>
                  <a:lnTo>
                    <a:pt x="3683" y="1978"/>
                  </a:lnTo>
                  <a:cubicBezTo>
                    <a:pt x="3573" y="2083"/>
                    <a:pt x="3431" y="2136"/>
                    <a:pt x="3290" y="2136"/>
                  </a:cubicBezTo>
                  <a:cubicBezTo>
                    <a:pt x="3148" y="2136"/>
                    <a:pt x="3007" y="2083"/>
                    <a:pt x="2897" y="1978"/>
                  </a:cubicBezTo>
                  <a:lnTo>
                    <a:pt x="1018" y="165"/>
                  </a:lnTo>
                  <a:lnTo>
                    <a:pt x="1012" y="159"/>
                  </a:lnTo>
                  <a:cubicBezTo>
                    <a:pt x="902" y="53"/>
                    <a:pt x="760" y="1"/>
                    <a:pt x="6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33" name="Google Shape;633;p44"/>
            <p:cNvSpPr/>
            <p:nvPr/>
          </p:nvSpPr>
          <p:spPr>
            <a:xfrm>
              <a:off x="2085525" y="4992125"/>
              <a:ext cx="481825" cy="481825"/>
            </a:xfrm>
            <a:custGeom>
              <a:avLst/>
              <a:gdLst/>
              <a:ahLst/>
              <a:cxnLst/>
              <a:rect l="l" t="t" r="r" b="b"/>
              <a:pathLst>
                <a:path w="19273" h="19273" extrusionOk="0">
                  <a:moveTo>
                    <a:pt x="12313" y="5263"/>
                  </a:moveTo>
                  <a:cubicBezTo>
                    <a:pt x="12748" y="5263"/>
                    <a:pt x="13183" y="5429"/>
                    <a:pt x="13515" y="5761"/>
                  </a:cubicBezTo>
                  <a:cubicBezTo>
                    <a:pt x="14174" y="6424"/>
                    <a:pt x="14171" y="7496"/>
                    <a:pt x="13509" y="8155"/>
                  </a:cubicBezTo>
                  <a:lnTo>
                    <a:pt x="12030" y="9637"/>
                  </a:lnTo>
                  <a:lnTo>
                    <a:pt x="13512" y="11118"/>
                  </a:lnTo>
                  <a:cubicBezTo>
                    <a:pt x="14174" y="11778"/>
                    <a:pt x="14177" y="12850"/>
                    <a:pt x="13515" y="13512"/>
                  </a:cubicBezTo>
                  <a:cubicBezTo>
                    <a:pt x="13184" y="13844"/>
                    <a:pt x="12749" y="14011"/>
                    <a:pt x="12315" y="14011"/>
                  </a:cubicBezTo>
                  <a:cubicBezTo>
                    <a:pt x="11883" y="14011"/>
                    <a:pt x="11451" y="13847"/>
                    <a:pt x="11121" y="13518"/>
                  </a:cubicBezTo>
                  <a:lnTo>
                    <a:pt x="9636" y="12088"/>
                  </a:lnTo>
                  <a:lnTo>
                    <a:pt x="8152" y="13518"/>
                  </a:lnTo>
                  <a:cubicBezTo>
                    <a:pt x="7822" y="13847"/>
                    <a:pt x="7390" y="14011"/>
                    <a:pt x="6958" y="14011"/>
                  </a:cubicBezTo>
                  <a:cubicBezTo>
                    <a:pt x="6523" y="14011"/>
                    <a:pt x="6087" y="13844"/>
                    <a:pt x="5755" y="13512"/>
                  </a:cubicBezTo>
                  <a:cubicBezTo>
                    <a:pt x="5095" y="12850"/>
                    <a:pt x="5098" y="11778"/>
                    <a:pt x="5761" y="11118"/>
                  </a:cubicBezTo>
                  <a:lnTo>
                    <a:pt x="7239" y="9637"/>
                  </a:lnTo>
                  <a:lnTo>
                    <a:pt x="5758" y="8155"/>
                  </a:lnTo>
                  <a:cubicBezTo>
                    <a:pt x="5095" y="7496"/>
                    <a:pt x="5092" y="6424"/>
                    <a:pt x="5755" y="5761"/>
                  </a:cubicBezTo>
                  <a:cubicBezTo>
                    <a:pt x="6085" y="5429"/>
                    <a:pt x="6519" y="5263"/>
                    <a:pt x="6954" y="5263"/>
                  </a:cubicBezTo>
                  <a:cubicBezTo>
                    <a:pt x="7386" y="5263"/>
                    <a:pt x="7818" y="5428"/>
                    <a:pt x="8149" y="5758"/>
                  </a:cubicBezTo>
                  <a:lnTo>
                    <a:pt x="9633" y="7188"/>
                  </a:lnTo>
                  <a:lnTo>
                    <a:pt x="11118" y="5758"/>
                  </a:lnTo>
                  <a:cubicBezTo>
                    <a:pt x="11448" y="5428"/>
                    <a:pt x="11881" y="5263"/>
                    <a:pt x="12313" y="5263"/>
                  </a:cubicBezTo>
                  <a:close/>
                  <a:moveTo>
                    <a:pt x="9636" y="1"/>
                  </a:moveTo>
                  <a:cubicBezTo>
                    <a:pt x="7095" y="1"/>
                    <a:pt x="4686" y="1012"/>
                    <a:pt x="2849" y="2849"/>
                  </a:cubicBezTo>
                  <a:cubicBezTo>
                    <a:pt x="1012" y="4686"/>
                    <a:pt x="0" y="7098"/>
                    <a:pt x="0" y="9637"/>
                  </a:cubicBezTo>
                  <a:cubicBezTo>
                    <a:pt x="0" y="12175"/>
                    <a:pt x="1012" y="14587"/>
                    <a:pt x="2849" y="16424"/>
                  </a:cubicBezTo>
                  <a:cubicBezTo>
                    <a:pt x="4686" y="18261"/>
                    <a:pt x="7095" y="19273"/>
                    <a:pt x="9636" y="19273"/>
                  </a:cubicBezTo>
                  <a:cubicBezTo>
                    <a:pt x="12175" y="19273"/>
                    <a:pt x="14584" y="18261"/>
                    <a:pt x="16421" y="16424"/>
                  </a:cubicBezTo>
                  <a:cubicBezTo>
                    <a:pt x="18261" y="14587"/>
                    <a:pt x="19272" y="12175"/>
                    <a:pt x="19272" y="9637"/>
                  </a:cubicBezTo>
                  <a:cubicBezTo>
                    <a:pt x="19272" y="7098"/>
                    <a:pt x="18261" y="4686"/>
                    <a:pt x="16421" y="2849"/>
                  </a:cubicBezTo>
                  <a:cubicBezTo>
                    <a:pt x="14584" y="1012"/>
                    <a:pt x="12175" y="1"/>
                    <a:pt x="96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34" name="Google Shape;634;p44"/>
          <p:cNvGrpSpPr/>
          <p:nvPr/>
        </p:nvGrpSpPr>
        <p:grpSpPr>
          <a:xfrm>
            <a:off x="5817044" y="4189263"/>
            <a:ext cx="310777" cy="311259"/>
            <a:chOff x="1492675" y="4992125"/>
            <a:chExt cx="481825" cy="481825"/>
          </a:xfrm>
        </p:grpSpPr>
        <p:sp>
          <p:nvSpPr>
            <p:cNvPr id="635" name="Google Shape;635;p44"/>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36" name="Google Shape;636;p44"/>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sp>
        <p:nvSpPr>
          <p:cNvPr id="641" name="Google Shape;641;p45"/>
          <p:cNvSpPr txBox="1">
            <a:spLocks noGrp="1"/>
          </p:cNvSpPr>
          <p:nvPr>
            <p:ph type="title"/>
          </p:nvPr>
        </p:nvSpPr>
        <p:spPr>
          <a:xfrm>
            <a:off x="747000" y="445025"/>
            <a:ext cx="7650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Results Analysis</a:t>
            </a:r>
            <a:endParaRPr/>
          </a:p>
        </p:txBody>
      </p:sp>
      <p:pic>
        <p:nvPicPr>
          <p:cNvPr id="642" name="Google Shape;642;p45" title="Gráfico">
            <a:hlinkClick r:id="rId3"/>
          </p:cNvPr>
          <p:cNvPicPr preferRelativeResize="0"/>
          <p:nvPr/>
        </p:nvPicPr>
        <p:blipFill>
          <a:blip r:embed="rId4">
            <a:alphaModFix/>
          </a:blip>
          <a:stretch>
            <a:fillRect/>
          </a:stretch>
        </p:blipFill>
        <p:spPr>
          <a:xfrm>
            <a:off x="796200" y="1462998"/>
            <a:ext cx="4887437" cy="2594101"/>
          </a:xfrm>
          <a:prstGeom prst="rect">
            <a:avLst/>
          </a:prstGeom>
          <a:noFill/>
          <a:ln>
            <a:noFill/>
          </a:ln>
        </p:spPr>
      </p:pic>
      <p:sp>
        <p:nvSpPr>
          <p:cNvPr id="643" name="Google Shape;643;p45"/>
          <p:cNvSpPr txBox="1"/>
          <p:nvPr/>
        </p:nvSpPr>
        <p:spPr>
          <a:xfrm>
            <a:off x="6302400" y="1798107"/>
            <a:ext cx="1442100" cy="538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a:solidFill>
                  <a:schemeClr val="dk2"/>
                </a:solidFill>
                <a:latin typeface="Questrial"/>
                <a:ea typeface="Questrial"/>
                <a:cs typeface="Questrial"/>
                <a:sym typeface="Questrial"/>
              </a:rPr>
              <a:t>Venus has a beautiful name</a:t>
            </a:r>
            <a:endParaRPr>
              <a:solidFill>
                <a:schemeClr val="dk2"/>
              </a:solidFill>
              <a:latin typeface="Questrial"/>
              <a:ea typeface="Questrial"/>
              <a:cs typeface="Questrial"/>
              <a:sym typeface="Questrial"/>
            </a:endParaRPr>
          </a:p>
        </p:txBody>
      </p:sp>
      <p:sp>
        <p:nvSpPr>
          <p:cNvPr id="644" name="Google Shape;644;p45"/>
          <p:cNvSpPr txBox="1"/>
          <p:nvPr/>
        </p:nvSpPr>
        <p:spPr>
          <a:xfrm>
            <a:off x="6302400" y="1480475"/>
            <a:ext cx="1442100" cy="4203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600">
                <a:solidFill>
                  <a:schemeClr val="dk1"/>
                </a:solidFill>
                <a:latin typeface="Montserrat Black"/>
                <a:ea typeface="Montserrat Black"/>
                <a:cs typeface="Montserrat Black"/>
                <a:sym typeface="Montserrat Black"/>
              </a:rPr>
              <a:t>Venus</a:t>
            </a:r>
            <a:endParaRPr sz="1600">
              <a:solidFill>
                <a:schemeClr val="dk1"/>
              </a:solidFill>
              <a:latin typeface="Montserrat Black"/>
              <a:ea typeface="Montserrat Black"/>
              <a:cs typeface="Montserrat Black"/>
              <a:sym typeface="Montserrat Black"/>
            </a:endParaRPr>
          </a:p>
        </p:txBody>
      </p:sp>
      <p:sp>
        <p:nvSpPr>
          <p:cNvPr id="645" name="Google Shape;645;p45"/>
          <p:cNvSpPr txBox="1"/>
          <p:nvPr/>
        </p:nvSpPr>
        <p:spPr>
          <a:xfrm>
            <a:off x="6302400" y="2605270"/>
            <a:ext cx="1442100" cy="4203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600">
                <a:solidFill>
                  <a:schemeClr val="dk1"/>
                </a:solidFill>
                <a:latin typeface="Montserrat Black"/>
                <a:ea typeface="Montserrat Black"/>
                <a:cs typeface="Montserrat Black"/>
                <a:sym typeface="Montserrat Black"/>
              </a:rPr>
              <a:t>Saturn</a:t>
            </a:r>
            <a:endParaRPr sz="1600">
              <a:solidFill>
                <a:schemeClr val="dk1"/>
              </a:solidFill>
              <a:latin typeface="Montserrat Black"/>
              <a:ea typeface="Montserrat Black"/>
              <a:cs typeface="Montserrat Black"/>
              <a:sym typeface="Montserrat Black"/>
            </a:endParaRPr>
          </a:p>
        </p:txBody>
      </p:sp>
      <p:sp>
        <p:nvSpPr>
          <p:cNvPr id="646" name="Google Shape;646;p45"/>
          <p:cNvSpPr txBox="1"/>
          <p:nvPr/>
        </p:nvSpPr>
        <p:spPr>
          <a:xfrm>
            <a:off x="6302400" y="2922900"/>
            <a:ext cx="1442100" cy="538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a:solidFill>
                  <a:schemeClr val="dk2"/>
                </a:solidFill>
                <a:latin typeface="Questrial"/>
                <a:ea typeface="Questrial"/>
                <a:cs typeface="Questrial"/>
                <a:sym typeface="Questrial"/>
              </a:rPr>
              <a:t>Yes, it’s the ringed one</a:t>
            </a:r>
            <a:endParaRPr>
              <a:solidFill>
                <a:schemeClr val="dk2"/>
              </a:solidFill>
              <a:latin typeface="Questrial"/>
              <a:ea typeface="Questrial"/>
              <a:cs typeface="Questrial"/>
              <a:sym typeface="Questrial"/>
            </a:endParaRPr>
          </a:p>
        </p:txBody>
      </p:sp>
      <p:sp>
        <p:nvSpPr>
          <p:cNvPr id="647" name="Google Shape;647;p45"/>
          <p:cNvSpPr txBox="1"/>
          <p:nvPr/>
        </p:nvSpPr>
        <p:spPr>
          <a:xfrm>
            <a:off x="6302400" y="3738746"/>
            <a:ext cx="1442100" cy="4203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600">
                <a:solidFill>
                  <a:schemeClr val="dk1"/>
                </a:solidFill>
                <a:latin typeface="Montserrat Black"/>
                <a:ea typeface="Montserrat Black"/>
                <a:cs typeface="Montserrat Black"/>
                <a:sym typeface="Montserrat Black"/>
              </a:rPr>
              <a:t>Mars</a:t>
            </a:r>
            <a:endParaRPr sz="1600">
              <a:solidFill>
                <a:schemeClr val="dk1"/>
              </a:solidFill>
              <a:latin typeface="Montserrat Black"/>
              <a:ea typeface="Montserrat Black"/>
              <a:cs typeface="Montserrat Black"/>
              <a:sym typeface="Montserrat Black"/>
            </a:endParaRPr>
          </a:p>
        </p:txBody>
      </p:sp>
      <p:sp>
        <p:nvSpPr>
          <p:cNvPr id="648" name="Google Shape;648;p45"/>
          <p:cNvSpPr txBox="1"/>
          <p:nvPr/>
        </p:nvSpPr>
        <p:spPr>
          <a:xfrm>
            <a:off x="6302400" y="4056375"/>
            <a:ext cx="1442100" cy="538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
                <a:solidFill>
                  <a:schemeClr val="dk2"/>
                </a:solidFill>
                <a:latin typeface="Questrial"/>
                <a:ea typeface="Questrial"/>
                <a:cs typeface="Questrial"/>
                <a:sym typeface="Questrial"/>
              </a:rPr>
              <a:t>Mars is actually a cold place</a:t>
            </a:r>
            <a:endParaRPr>
              <a:solidFill>
                <a:schemeClr val="dk2"/>
              </a:solidFill>
              <a:latin typeface="Questrial"/>
              <a:ea typeface="Questrial"/>
              <a:cs typeface="Questrial"/>
              <a:sym typeface="Questrial"/>
            </a:endParaRPr>
          </a:p>
        </p:txBody>
      </p:sp>
      <p:sp>
        <p:nvSpPr>
          <p:cNvPr id="649" name="Google Shape;649;p45"/>
          <p:cNvSpPr txBox="1"/>
          <p:nvPr/>
        </p:nvSpPr>
        <p:spPr>
          <a:xfrm>
            <a:off x="1288875" y="4101375"/>
            <a:ext cx="3749700" cy="448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1200">
                <a:solidFill>
                  <a:schemeClr val="dk2"/>
                </a:solidFill>
                <a:latin typeface="Questrial"/>
                <a:ea typeface="Questrial"/>
                <a:cs typeface="Questrial"/>
                <a:sym typeface="Questrial"/>
              </a:rPr>
              <a:t>To modify this graph, click on it, follow the link, change the data and paste the new graph here</a:t>
            </a:r>
            <a:endParaRPr sz="1200">
              <a:solidFill>
                <a:schemeClr val="dk2"/>
              </a:solidFill>
              <a:latin typeface="Questrial"/>
              <a:ea typeface="Questrial"/>
              <a:cs typeface="Questrial"/>
              <a:sym typeface="Questrial"/>
            </a:endParaRPr>
          </a:p>
        </p:txBody>
      </p:sp>
      <p:sp>
        <p:nvSpPr>
          <p:cNvPr id="650" name="Google Shape;650;p45"/>
          <p:cNvSpPr/>
          <p:nvPr/>
        </p:nvSpPr>
        <p:spPr>
          <a:xfrm>
            <a:off x="7878418" y="1563624"/>
            <a:ext cx="277977" cy="277673"/>
          </a:xfrm>
          <a:custGeom>
            <a:avLst/>
            <a:gdLst/>
            <a:ahLst/>
            <a:cxnLst/>
            <a:rect l="l" t="t" r="r" b="b"/>
            <a:pathLst>
              <a:path w="914" h="913" extrusionOk="0">
                <a:moveTo>
                  <a:pt x="457" y="0"/>
                </a:moveTo>
                <a:cubicBezTo>
                  <a:pt x="204" y="0"/>
                  <a:pt x="1" y="206"/>
                  <a:pt x="1" y="457"/>
                </a:cubicBezTo>
                <a:cubicBezTo>
                  <a:pt x="1" y="710"/>
                  <a:pt x="204" y="913"/>
                  <a:pt x="457" y="913"/>
                </a:cubicBezTo>
                <a:cubicBezTo>
                  <a:pt x="708" y="913"/>
                  <a:pt x="914" y="710"/>
                  <a:pt x="914" y="457"/>
                </a:cubicBezTo>
                <a:cubicBezTo>
                  <a:pt x="914" y="206"/>
                  <a:pt x="708" y="0"/>
                  <a:pt x="4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5"/>
          <p:cNvSpPr/>
          <p:nvPr/>
        </p:nvSpPr>
        <p:spPr>
          <a:xfrm>
            <a:off x="7878418" y="2688349"/>
            <a:ext cx="277977" cy="277673"/>
          </a:xfrm>
          <a:custGeom>
            <a:avLst/>
            <a:gdLst/>
            <a:ahLst/>
            <a:cxnLst/>
            <a:rect l="l" t="t" r="r" b="b"/>
            <a:pathLst>
              <a:path w="914" h="913" extrusionOk="0">
                <a:moveTo>
                  <a:pt x="457" y="0"/>
                </a:moveTo>
                <a:cubicBezTo>
                  <a:pt x="204" y="0"/>
                  <a:pt x="1" y="206"/>
                  <a:pt x="1" y="457"/>
                </a:cubicBezTo>
                <a:cubicBezTo>
                  <a:pt x="1" y="710"/>
                  <a:pt x="204" y="913"/>
                  <a:pt x="457" y="913"/>
                </a:cubicBezTo>
                <a:cubicBezTo>
                  <a:pt x="708" y="913"/>
                  <a:pt x="914" y="710"/>
                  <a:pt x="914" y="457"/>
                </a:cubicBezTo>
                <a:cubicBezTo>
                  <a:pt x="914" y="206"/>
                  <a:pt x="708" y="0"/>
                  <a:pt x="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5"/>
          <p:cNvSpPr/>
          <p:nvPr/>
        </p:nvSpPr>
        <p:spPr>
          <a:xfrm>
            <a:off x="7878418" y="3813048"/>
            <a:ext cx="277977" cy="277673"/>
          </a:xfrm>
          <a:custGeom>
            <a:avLst/>
            <a:gdLst/>
            <a:ahLst/>
            <a:cxnLst/>
            <a:rect l="l" t="t" r="r" b="b"/>
            <a:pathLst>
              <a:path w="914" h="913" extrusionOk="0">
                <a:moveTo>
                  <a:pt x="457" y="0"/>
                </a:moveTo>
                <a:cubicBezTo>
                  <a:pt x="204" y="0"/>
                  <a:pt x="1" y="206"/>
                  <a:pt x="1" y="457"/>
                </a:cubicBezTo>
                <a:cubicBezTo>
                  <a:pt x="1" y="710"/>
                  <a:pt x="204" y="913"/>
                  <a:pt x="457" y="913"/>
                </a:cubicBezTo>
                <a:cubicBezTo>
                  <a:pt x="708" y="913"/>
                  <a:pt x="914" y="710"/>
                  <a:pt x="914" y="457"/>
                </a:cubicBezTo>
                <a:cubicBezTo>
                  <a:pt x="914" y="206"/>
                  <a:pt x="708" y="0"/>
                  <a:pt x="4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57" name="Google Shape;657;p46"/>
          <p:cNvSpPr txBox="1">
            <a:spLocks noGrp="1"/>
          </p:cNvSpPr>
          <p:nvPr>
            <p:ph type="title"/>
          </p:nvPr>
        </p:nvSpPr>
        <p:spPr>
          <a:xfrm>
            <a:off x="747000" y="445025"/>
            <a:ext cx="7650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Results Analysis</a:t>
            </a:r>
            <a:endParaRPr/>
          </a:p>
        </p:txBody>
      </p:sp>
      <p:sp>
        <p:nvSpPr>
          <p:cNvPr id="658" name="Google Shape;658;p46"/>
          <p:cNvSpPr/>
          <p:nvPr/>
        </p:nvSpPr>
        <p:spPr>
          <a:xfrm>
            <a:off x="3166788" y="3333948"/>
            <a:ext cx="1062301" cy="1062301"/>
          </a:xfrm>
          <a:custGeom>
            <a:avLst/>
            <a:gdLst/>
            <a:ahLst/>
            <a:cxnLst/>
            <a:rect l="l" t="t" r="r" b="b"/>
            <a:pathLst>
              <a:path w="914" h="914" extrusionOk="0">
                <a:moveTo>
                  <a:pt x="457" y="0"/>
                </a:moveTo>
                <a:cubicBezTo>
                  <a:pt x="206" y="0"/>
                  <a:pt x="0" y="207"/>
                  <a:pt x="0" y="457"/>
                </a:cubicBezTo>
                <a:cubicBezTo>
                  <a:pt x="0" y="710"/>
                  <a:pt x="206" y="913"/>
                  <a:pt x="457" y="913"/>
                </a:cubicBezTo>
                <a:cubicBezTo>
                  <a:pt x="710" y="913"/>
                  <a:pt x="913" y="710"/>
                  <a:pt x="913" y="457"/>
                </a:cubicBezTo>
                <a:cubicBezTo>
                  <a:pt x="913" y="207"/>
                  <a:pt x="710" y="0"/>
                  <a:pt x="4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endParaRPr/>
          </a:p>
        </p:txBody>
      </p:sp>
      <p:sp>
        <p:nvSpPr>
          <p:cNvPr id="659" name="Google Shape;659;p46"/>
          <p:cNvSpPr/>
          <p:nvPr/>
        </p:nvSpPr>
        <p:spPr>
          <a:xfrm>
            <a:off x="3579496" y="1918238"/>
            <a:ext cx="1320506" cy="1320474"/>
          </a:xfrm>
          <a:custGeom>
            <a:avLst/>
            <a:gdLst/>
            <a:ahLst/>
            <a:cxnLst/>
            <a:rect l="l" t="t" r="r" b="b"/>
            <a:pathLst>
              <a:path w="914" h="914" extrusionOk="0">
                <a:moveTo>
                  <a:pt x="457" y="0"/>
                </a:moveTo>
                <a:cubicBezTo>
                  <a:pt x="206" y="0"/>
                  <a:pt x="0" y="207"/>
                  <a:pt x="0" y="457"/>
                </a:cubicBezTo>
                <a:cubicBezTo>
                  <a:pt x="0" y="710"/>
                  <a:pt x="206" y="913"/>
                  <a:pt x="457" y="913"/>
                </a:cubicBezTo>
                <a:cubicBezTo>
                  <a:pt x="710" y="913"/>
                  <a:pt x="913" y="710"/>
                  <a:pt x="913" y="457"/>
                </a:cubicBezTo>
                <a:cubicBezTo>
                  <a:pt x="913" y="207"/>
                  <a:pt x="710" y="0"/>
                  <a:pt x="4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6"/>
          <p:cNvSpPr/>
          <p:nvPr/>
        </p:nvSpPr>
        <p:spPr>
          <a:xfrm>
            <a:off x="5016852" y="1795925"/>
            <a:ext cx="529453" cy="529435"/>
          </a:xfrm>
          <a:custGeom>
            <a:avLst/>
            <a:gdLst/>
            <a:ahLst/>
            <a:cxnLst/>
            <a:rect l="l" t="t" r="r" b="b"/>
            <a:pathLst>
              <a:path w="914" h="914" extrusionOk="0">
                <a:moveTo>
                  <a:pt x="457" y="0"/>
                </a:moveTo>
                <a:cubicBezTo>
                  <a:pt x="206" y="0"/>
                  <a:pt x="0" y="207"/>
                  <a:pt x="0" y="457"/>
                </a:cubicBezTo>
                <a:cubicBezTo>
                  <a:pt x="0" y="710"/>
                  <a:pt x="206" y="913"/>
                  <a:pt x="457" y="913"/>
                </a:cubicBezTo>
                <a:cubicBezTo>
                  <a:pt x="710" y="913"/>
                  <a:pt x="913" y="710"/>
                  <a:pt x="913" y="457"/>
                </a:cubicBezTo>
                <a:cubicBezTo>
                  <a:pt x="913" y="207"/>
                  <a:pt x="710" y="0"/>
                  <a:pt x="4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6"/>
          <p:cNvSpPr/>
          <p:nvPr/>
        </p:nvSpPr>
        <p:spPr>
          <a:xfrm>
            <a:off x="5016865" y="2598692"/>
            <a:ext cx="960347" cy="960308"/>
          </a:xfrm>
          <a:custGeom>
            <a:avLst/>
            <a:gdLst/>
            <a:ahLst/>
            <a:cxnLst/>
            <a:rect l="l" t="t" r="r" b="b"/>
            <a:pathLst>
              <a:path w="914" h="914" extrusionOk="0">
                <a:moveTo>
                  <a:pt x="457" y="0"/>
                </a:moveTo>
                <a:cubicBezTo>
                  <a:pt x="206" y="0"/>
                  <a:pt x="0" y="207"/>
                  <a:pt x="0" y="457"/>
                </a:cubicBezTo>
                <a:cubicBezTo>
                  <a:pt x="0" y="710"/>
                  <a:pt x="206" y="913"/>
                  <a:pt x="457" y="913"/>
                </a:cubicBezTo>
                <a:cubicBezTo>
                  <a:pt x="710" y="913"/>
                  <a:pt x="913" y="710"/>
                  <a:pt x="913" y="457"/>
                </a:cubicBezTo>
                <a:cubicBezTo>
                  <a:pt x="913" y="207"/>
                  <a:pt x="710" y="0"/>
                  <a:pt x="4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6"/>
          <p:cNvSpPr txBox="1">
            <a:spLocks noGrp="1"/>
          </p:cNvSpPr>
          <p:nvPr>
            <p:ph type="ctrTitle" idx="4294967295"/>
          </p:nvPr>
        </p:nvSpPr>
        <p:spPr>
          <a:xfrm>
            <a:off x="799350" y="1888200"/>
            <a:ext cx="1715400" cy="41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a:t>Mercury</a:t>
            </a:r>
            <a:endParaRPr sz="1600"/>
          </a:p>
        </p:txBody>
      </p:sp>
      <p:sp>
        <p:nvSpPr>
          <p:cNvPr id="663" name="Google Shape;663;p46"/>
          <p:cNvSpPr txBox="1">
            <a:spLocks noGrp="1"/>
          </p:cNvSpPr>
          <p:nvPr>
            <p:ph type="subTitle" idx="4294967295"/>
          </p:nvPr>
        </p:nvSpPr>
        <p:spPr>
          <a:xfrm>
            <a:off x="826050" y="2167249"/>
            <a:ext cx="1662000" cy="6393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a:t>Mercury is the smallest planet</a:t>
            </a:r>
            <a:endParaRPr/>
          </a:p>
        </p:txBody>
      </p:sp>
      <p:sp>
        <p:nvSpPr>
          <p:cNvPr id="664" name="Google Shape;664;p46"/>
          <p:cNvSpPr txBox="1">
            <a:spLocks noGrp="1"/>
          </p:cNvSpPr>
          <p:nvPr>
            <p:ph type="title"/>
          </p:nvPr>
        </p:nvSpPr>
        <p:spPr>
          <a:xfrm>
            <a:off x="799350" y="1456500"/>
            <a:ext cx="1715400" cy="326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accent1"/>
                </a:solidFill>
              </a:rPr>
              <a:t>90%</a:t>
            </a:r>
            <a:endParaRPr sz="2500">
              <a:solidFill>
                <a:schemeClr val="accent1"/>
              </a:solidFill>
            </a:endParaRPr>
          </a:p>
        </p:txBody>
      </p:sp>
      <p:sp>
        <p:nvSpPr>
          <p:cNvPr id="665" name="Google Shape;665;p46"/>
          <p:cNvSpPr txBox="1">
            <a:spLocks noGrp="1"/>
          </p:cNvSpPr>
          <p:nvPr>
            <p:ph type="ctrTitle" idx="4294967295"/>
          </p:nvPr>
        </p:nvSpPr>
        <p:spPr>
          <a:xfrm>
            <a:off x="799350" y="3651576"/>
            <a:ext cx="1715400" cy="41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a:t>Saturn</a:t>
            </a:r>
            <a:endParaRPr sz="1600"/>
          </a:p>
        </p:txBody>
      </p:sp>
      <p:sp>
        <p:nvSpPr>
          <p:cNvPr id="666" name="Google Shape;666;p46"/>
          <p:cNvSpPr txBox="1">
            <a:spLocks noGrp="1"/>
          </p:cNvSpPr>
          <p:nvPr>
            <p:ph type="subTitle" idx="4294967295"/>
          </p:nvPr>
        </p:nvSpPr>
        <p:spPr>
          <a:xfrm>
            <a:off x="826050" y="3930625"/>
            <a:ext cx="1662000" cy="6393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a:t>Saturn is a gas giant</a:t>
            </a:r>
            <a:endParaRPr/>
          </a:p>
        </p:txBody>
      </p:sp>
      <p:sp>
        <p:nvSpPr>
          <p:cNvPr id="667" name="Google Shape;667;p46"/>
          <p:cNvSpPr txBox="1">
            <a:spLocks noGrp="1"/>
          </p:cNvSpPr>
          <p:nvPr>
            <p:ph type="title"/>
          </p:nvPr>
        </p:nvSpPr>
        <p:spPr>
          <a:xfrm>
            <a:off x="799350" y="3231775"/>
            <a:ext cx="1715400" cy="326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accent4"/>
                </a:solidFill>
              </a:rPr>
              <a:t>40%</a:t>
            </a:r>
            <a:endParaRPr sz="2500">
              <a:solidFill>
                <a:schemeClr val="accent4"/>
              </a:solidFill>
            </a:endParaRPr>
          </a:p>
        </p:txBody>
      </p:sp>
      <p:sp>
        <p:nvSpPr>
          <p:cNvPr id="668" name="Google Shape;668;p46"/>
          <p:cNvSpPr txBox="1">
            <a:spLocks noGrp="1"/>
          </p:cNvSpPr>
          <p:nvPr>
            <p:ph type="ctrTitle" idx="4294967295"/>
          </p:nvPr>
        </p:nvSpPr>
        <p:spPr>
          <a:xfrm>
            <a:off x="6629225" y="1888200"/>
            <a:ext cx="1715400" cy="41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a:t>Jupiter</a:t>
            </a:r>
            <a:endParaRPr sz="1600"/>
          </a:p>
        </p:txBody>
      </p:sp>
      <p:sp>
        <p:nvSpPr>
          <p:cNvPr id="669" name="Google Shape;669;p46"/>
          <p:cNvSpPr txBox="1">
            <a:spLocks noGrp="1"/>
          </p:cNvSpPr>
          <p:nvPr>
            <p:ph type="subTitle" idx="4294967295"/>
          </p:nvPr>
        </p:nvSpPr>
        <p:spPr>
          <a:xfrm>
            <a:off x="6655925" y="2167249"/>
            <a:ext cx="1662000" cy="6393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a:t>Jupiter is the biggest planet</a:t>
            </a:r>
            <a:endParaRPr/>
          </a:p>
        </p:txBody>
      </p:sp>
      <p:sp>
        <p:nvSpPr>
          <p:cNvPr id="670" name="Google Shape;670;p46"/>
          <p:cNvSpPr txBox="1">
            <a:spLocks noGrp="1"/>
          </p:cNvSpPr>
          <p:nvPr>
            <p:ph type="title"/>
          </p:nvPr>
        </p:nvSpPr>
        <p:spPr>
          <a:xfrm>
            <a:off x="6629225" y="1456500"/>
            <a:ext cx="1715400" cy="326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accent3"/>
                </a:solidFill>
              </a:rPr>
              <a:t>30%</a:t>
            </a:r>
            <a:endParaRPr sz="2500">
              <a:solidFill>
                <a:schemeClr val="accent3"/>
              </a:solidFill>
            </a:endParaRPr>
          </a:p>
        </p:txBody>
      </p:sp>
      <p:sp>
        <p:nvSpPr>
          <p:cNvPr id="671" name="Google Shape;671;p46"/>
          <p:cNvSpPr txBox="1">
            <a:spLocks noGrp="1"/>
          </p:cNvSpPr>
          <p:nvPr>
            <p:ph type="ctrTitle" idx="4294967295"/>
          </p:nvPr>
        </p:nvSpPr>
        <p:spPr>
          <a:xfrm>
            <a:off x="6629250" y="3651576"/>
            <a:ext cx="1715400" cy="41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a:t>Earth</a:t>
            </a:r>
            <a:endParaRPr sz="1600"/>
          </a:p>
        </p:txBody>
      </p:sp>
      <p:sp>
        <p:nvSpPr>
          <p:cNvPr id="672" name="Google Shape;672;p46"/>
          <p:cNvSpPr txBox="1">
            <a:spLocks noGrp="1"/>
          </p:cNvSpPr>
          <p:nvPr>
            <p:ph type="subTitle" idx="4294967295"/>
          </p:nvPr>
        </p:nvSpPr>
        <p:spPr>
          <a:xfrm>
            <a:off x="6655950" y="3930625"/>
            <a:ext cx="1662000" cy="6393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a:t>Earth is the planet we live on</a:t>
            </a:r>
            <a:endParaRPr/>
          </a:p>
        </p:txBody>
      </p:sp>
      <p:sp>
        <p:nvSpPr>
          <p:cNvPr id="673" name="Google Shape;673;p46"/>
          <p:cNvSpPr txBox="1">
            <a:spLocks noGrp="1"/>
          </p:cNvSpPr>
          <p:nvPr>
            <p:ph type="title"/>
          </p:nvPr>
        </p:nvSpPr>
        <p:spPr>
          <a:xfrm>
            <a:off x="6629250" y="3231775"/>
            <a:ext cx="1715400" cy="326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accent2"/>
                </a:solidFill>
              </a:rPr>
              <a:t>20%</a:t>
            </a:r>
            <a:endParaRPr sz="2500">
              <a:solidFill>
                <a:schemeClr val="accent2"/>
              </a:solidFill>
            </a:endParaRPr>
          </a:p>
        </p:txBody>
      </p:sp>
      <p:cxnSp>
        <p:nvCxnSpPr>
          <p:cNvPr id="674" name="Google Shape;674;p46"/>
          <p:cNvCxnSpPr/>
          <p:nvPr/>
        </p:nvCxnSpPr>
        <p:spPr>
          <a:xfrm>
            <a:off x="1657050" y="1888200"/>
            <a:ext cx="2619900" cy="710400"/>
          </a:xfrm>
          <a:prstGeom prst="curvedConnector3">
            <a:avLst>
              <a:gd name="adj1" fmla="val 50000"/>
            </a:avLst>
          </a:prstGeom>
          <a:noFill/>
          <a:ln w="9525" cap="flat" cmpd="sng">
            <a:solidFill>
              <a:schemeClr val="dk2"/>
            </a:solidFill>
            <a:prstDash val="solid"/>
            <a:round/>
            <a:headEnd type="none" w="med" len="med"/>
            <a:tailEnd type="oval" w="med" len="med"/>
          </a:ln>
        </p:spPr>
      </p:cxnSp>
      <p:cxnSp>
        <p:nvCxnSpPr>
          <p:cNvPr id="675" name="Google Shape;675;p46"/>
          <p:cNvCxnSpPr/>
          <p:nvPr/>
        </p:nvCxnSpPr>
        <p:spPr>
          <a:xfrm>
            <a:off x="1657050" y="3651576"/>
            <a:ext cx="2057700" cy="223500"/>
          </a:xfrm>
          <a:prstGeom prst="curvedConnector3">
            <a:avLst>
              <a:gd name="adj1" fmla="val 50000"/>
            </a:avLst>
          </a:prstGeom>
          <a:noFill/>
          <a:ln w="9525" cap="flat" cmpd="sng">
            <a:solidFill>
              <a:schemeClr val="dk2"/>
            </a:solidFill>
            <a:prstDash val="solid"/>
            <a:round/>
            <a:headEnd type="none" w="med" len="med"/>
            <a:tailEnd type="oval" w="med" len="med"/>
          </a:ln>
        </p:spPr>
      </p:cxnSp>
      <p:cxnSp>
        <p:nvCxnSpPr>
          <p:cNvPr id="676" name="Google Shape;676;p46"/>
          <p:cNvCxnSpPr>
            <a:stCxn id="668" idx="0"/>
          </p:cNvCxnSpPr>
          <p:nvPr/>
        </p:nvCxnSpPr>
        <p:spPr>
          <a:xfrm rot="5400000">
            <a:off x="6287975" y="863550"/>
            <a:ext cx="174300" cy="2223600"/>
          </a:xfrm>
          <a:prstGeom prst="curvedConnector4">
            <a:avLst>
              <a:gd name="adj1" fmla="val -50244"/>
              <a:gd name="adj2" fmla="val 69286"/>
            </a:avLst>
          </a:prstGeom>
          <a:noFill/>
          <a:ln w="9525" cap="flat" cmpd="sng">
            <a:solidFill>
              <a:schemeClr val="dk2"/>
            </a:solidFill>
            <a:prstDash val="solid"/>
            <a:round/>
            <a:headEnd type="none" w="med" len="med"/>
            <a:tailEnd type="oval" w="med" len="med"/>
          </a:ln>
        </p:spPr>
      </p:cxnSp>
      <p:cxnSp>
        <p:nvCxnSpPr>
          <p:cNvPr id="677" name="Google Shape;677;p46"/>
          <p:cNvCxnSpPr/>
          <p:nvPr/>
        </p:nvCxnSpPr>
        <p:spPr>
          <a:xfrm rot="10800000">
            <a:off x="5515050" y="3065376"/>
            <a:ext cx="1971900" cy="586200"/>
          </a:xfrm>
          <a:prstGeom prst="curvedConnector3">
            <a:avLst>
              <a:gd name="adj1" fmla="val 50000"/>
            </a:avLst>
          </a:prstGeom>
          <a:noFill/>
          <a:ln w="9525" cap="flat" cmpd="sng">
            <a:solidFill>
              <a:schemeClr val="dk2"/>
            </a:solidFill>
            <a:prstDash val="solid"/>
            <a:round/>
            <a:headEnd type="none" w="med" len="med"/>
            <a:tailEnd type="oval" w="med" len="med"/>
          </a:ln>
        </p:spPr>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48"/>
          <p:cNvSpPr txBox="1">
            <a:spLocks noGrp="1"/>
          </p:cNvSpPr>
          <p:nvPr>
            <p:ph type="title"/>
          </p:nvPr>
        </p:nvSpPr>
        <p:spPr>
          <a:xfrm>
            <a:off x="747000" y="445025"/>
            <a:ext cx="7650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You Can Use a Map</a:t>
            </a:r>
            <a:endParaRPr/>
          </a:p>
        </p:txBody>
      </p:sp>
      <p:grpSp>
        <p:nvGrpSpPr>
          <p:cNvPr id="689" name="Google Shape;689;p48"/>
          <p:cNvGrpSpPr/>
          <p:nvPr/>
        </p:nvGrpSpPr>
        <p:grpSpPr>
          <a:xfrm>
            <a:off x="3672170" y="1570478"/>
            <a:ext cx="4578561" cy="3010740"/>
            <a:chOff x="235800" y="830650"/>
            <a:chExt cx="6978450" cy="4588844"/>
          </a:xfrm>
        </p:grpSpPr>
        <p:sp>
          <p:nvSpPr>
            <p:cNvPr id="690" name="Google Shape;690;p48"/>
            <p:cNvSpPr/>
            <p:nvPr/>
          </p:nvSpPr>
          <p:spPr>
            <a:xfrm>
              <a:off x="235800" y="1224769"/>
              <a:ext cx="2592225" cy="4194725"/>
            </a:xfrm>
            <a:custGeom>
              <a:avLst/>
              <a:gdLst/>
              <a:ahLst/>
              <a:cxnLst/>
              <a:rect l="l" t="t" r="r" b="b"/>
              <a:pathLst>
                <a:path w="103689" h="167789" extrusionOk="0">
                  <a:moveTo>
                    <a:pt x="13807" y="0"/>
                  </a:moveTo>
                  <a:cubicBezTo>
                    <a:pt x="11526" y="0"/>
                    <a:pt x="9194" y="921"/>
                    <a:pt x="7431" y="2357"/>
                  </a:cubicBezTo>
                  <a:cubicBezTo>
                    <a:pt x="6418" y="3183"/>
                    <a:pt x="7559" y="5231"/>
                    <a:pt x="8433" y="6203"/>
                  </a:cubicBezTo>
                  <a:cubicBezTo>
                    <a:pt x="9308" y="7175"/>
                    <a:pt x="10393" y="8259"/>
                    <a:pt x="10189" y="9549"/>
                  </a:cubicBezTo>
                  <a:cubicBezTo>
                    <a:pt x="9355" y="9975"/>
                    <a:pt x="8287" y="10084"/>
                    <a:pt x="7292" y="10084"/>
                  </a:cubicBezTo>
                  <a:cubicBezTo>
                    <a:pt x="7024" y="10084"/>
                    <a:pt x="6762" y="10076"/>
                    <a:pt x="6511" y="10065"/>
                  </a:cubicBezTo>
                  <a:cubicBezTo>
                    <a:pt x="6102" y="10046"/>
                    <a:pt x="5686" y="9992"/>
                    <a:pt x="5277" y="9992"/>
                  </a:cubicBezTo>
                  <a:cubicBezTo>
                    <a:pt x="4990" y="9992"/>
                    <a:pt x="4705" y="10019"/>
                    <a:pt x="4430" y="10104"/>
                  </a:cubicBezTo>
                  <a:cubicBezTo>
                    <a:pt x="3763" y="10310"/>
                    <a:pt x="3182" y="11034"/>
                    <a:pt x="3440" y="11683"/>
                  </a:cubicBezTo>
                  <a:cubicBezTo>
                    <a:pt x="2981" y="12481"/>
                    <a:pt x="2431" y="12899"/>
                    <a:pt x="2962" y="13650"/>
                  </a:cubicBezTo>
                  <a:cubicBezTo>
                    <a:pt x="3377" y="14235"/>
                    <a:pt x="4081" y="14716"/>
                    <a:pt x="4076" y="15434"/>
                  </a:cubicBezTo>
                  <a:cubicBezTo>
                    <a:pt x="4071" y="16003"/>
                    <a:pt x="3591" y="16462"/>
                    <a:pt x="3082" y="16719"/>
                  </a:cubicBezTo>
                  <a:cubicBezTo>
                    <a:pt x="2572" y="16973"/>
                    <a:pt x="2000" y="17102"/>
                    <a:pt x="1518" y="17408"/>
                  </a:cubicBezTo>
                  <a:cubicBezTo>
                    <a:pt x="13" y="18366"/>
                    <a:pt x="0" y="20519"/>
                    <a:pt x="159" y="22295"/>
                  </a:cubicBezTo>
                  <a:cubicBezTo>
                    <a:pt x="1133" y="23491"/>
                    <a:pt x="1285" y="25550"/>
                    <a:pt x="817" y="27017"/>
                  </a:cubicBezTo>
                  <a:cubicBezTo>
                    <a:pt x="639" y="27577"/>
                    <a:pt x="351" y="28172"/>
                    <a:pt x="552" y="28724"/>
                  </a:cubicBezTo>
                  <a:cubicBezTo>
                    <a:pt x="782" y="29356"/>
                    <a:pt x="1526" y="29605"/>
                    <a:pt x="2177" y="29773"/>
                  </a:cubicBezTo>
                  <a:cubicBezTo>
                    <a:pt x="2891" y="29958"/>
                    <a:pt x="3669" y="30130"/>
                    <a:pt x="4408" y="30130"/>
                  </a:cubicBezTo>
                  <a:cubicBezTo>
                    <a:pt x="5109" y="30130"/>
                    <a:pt x="5775" y="29975"/>
                    <a:pt x="6314" y="29528"/>
                  </a:cubicBezTo>
                  <a:cubicBezTo>
                    <a:pt x="7583" y="28478"/>
                    <a:pt x="9157" y="28121"/>
                    <a:pt x="10834" y="28121"/>
                  </a:cubicBezTo>
                  <a:cubicBezTo>
                    <a:pt x="13016" y="28121"/>
                    <a:pt x="15374" y="28725"/>
                    <a:pt x="17464" y="29196"/>
                  </a:cubicBezTo>
                  <a:cubicBezTo>
                    <a:pt x="18740" y="29482"/>
                    <a:pt x="20083" y="29952"/>
                    <a:pt x="20830" y="31028"/>
                  </a:cubicBezTo>
                  <a:cubicBezTo>
                    <a:pt x="21824" y="32461"/>
                    <a:pt x="21400" y="34451"/>
                    <a:pt x="20580" y="35993"/>
                  </a:cubicBezTo>
                  <a:cubicBezTo>
                    <a:pt x="19762" y="37533"/>
                    <a:pt x="18587" y="38903"/>
                    <a:pt x="18068" y="40567"/>
                  </a:cubicBezTo>
                  <a:cubicBezTo>
                    <a:pt x="17582" y="42129"/>
                    <a:pt x="17717" y="43806"/>
                    <a:pt x="17859" y="45436"/>
                  </a:cubicBezTo>
                  <a:cubicBezTo>
                    <a:pt x="18032" y="47441"/>
                    <a:pt x="18242" y="49554"/>
                    <a:pt x="19405" y="51198"/>
                  </a:cubicBezTo>
                  <a:cubicBezTo>
                    <a:pt x="20624" y="52922"/>
                    <a:pt x="21392" y="55494"/>
                    <a:pt x="21294" y="57601"/>
                  </a:cubicBezTo>
                  <a:cubicBezTo>
                    <a:pt x="21216" y="59294"/>
                    <a:pt x="20619" y="60958"/>
                    <a:pt x="20775" y="62645"/>
                  </a:cubicBezTo>
                  <a:cubicBezTo>
                    <a:pt x="21057" y="65704"/>
                    <a:pt x="23699" y="67999"/>
                    <a:pt x="26397" y="69471"/>
                  </a:cubicBezTo>
                  <a:cubicBezTo>
                    <a:pt x="29219" y="71013"/>
                    <a:pt x="31651" y="73637"/>
                    <a:pt x="32623" y="76701"/>
                  </a:cubicBezTo>
                  <a:cubicBezTo>
                    <a:pt x="33112" y="78241"/>
                    <a:pt x="33257" y="79868"/>
                    <a:pt x="33688" y="81425"/>
                  </a:cubicBezTo>
                  <a:cubicBezTo>
                    <a:pt x="34432" y="84119"/>
                    <a:pt x="36051" y="86565"/>
                    <a:pt x="38239" y="88307"/>
                  </a:cubicBezTo>
                  <a:cubicBezTo>
                    <a:pt x="39834" y="89575"/>
                    <a:pt x="42451" y="90023"/>
                    <a:pt x="44455" y="90388"/>
                  </a:cubicBezTo>
                  <a:cubicBezTo>
                    <a:pt x="45495" y="90578"/>
                    <a:pt x="46617" y="90728"/>
                    <a:pt x="47400" y="91437"/>
                  </a:cubicBezTo>
                  <a:cubicBezTo>
                    <a:pt x="47762" y="91764"/>
                    <a:pt x="48023" y="92187"/>
                    <a:pt x="48369" y="92530"/>
                  </a:cubicBezTo>
                  <a:cubicBezTo>
                    <a:pt x="50044" y="94188"/>
                    <a:pt x="53127" y="93507"/>
                    <a:pt x="54821" y="95145"/>
                  </a:cubicBezTo>
                  <a:cubicBezTo>
                    <a:pt x="55259" y="95566"/>
                    <a:pt x="55558" y="96107"/>
                    <a:pt x="55941" y="96579"/>
                  </a:cubicBezTo>
                  <a:cubicBezTo>
                    <a:pt x="56887" y="97736"/>
                    <a:pt x="58370" y="98428"/>
                    <a:pt x="59861" y="98428"/>
                  </a:cubicBezTo>
                  <a:cubicBezTo>
                    <a:pt x="60003" y="98428"/>
                    <a:pt x="60145" y="98421"/>
                    <a:pt x="60286" y="98409"/>
                  </a:cubicBezTo>
                  <a:lnTo>
                    <a:pt x="60286" y="98409"/>
                  </a:lnTo>
                  <a:cubicBezTo>
                    <a:pt x="59905" y="99653"/>
                    <a:pt x="61397" y="101114"/>
                    <a:pt x="60936" y="102330"/>
                  </a:cubicBezTo>
                  <a:cubicBezTo>
                    <a:pt x="60565" y="103312"/>
                    <a:pt x="59445" y="103741"/>
                    <a:pt x="58674" y="104452"/>
                  </a:cubicBezTo>
                  <a:cubicBezTo>
                    <a:pt x="57337" y="105685"/>
                    <a:pt x="57129" y="107795"/>
                    <a:pt x="57705" y="109521"/>
                  </a:cubicBezTo>
                  <a:cubicBezTo>
                    <a:pt x="58282" y="111246"/>
                    <a:pt x="59498" y="112671"/>
                    <a:pt x="60717" y="114022"/>
                  </a:cubicBezTo>
                  <a:cubicBezTo>
                    <a:pt x="62978" y="116530"/>
                    <a:pt x="65696" y="117746"/>
                    <a:pt x="68148" y="120066"/>
                  </a:cubicBezTo>
                  <a:cubicBezTo>
                    <a:pt x="70420" y="122216"/>
                    <a:pt x="70937" y="125696"/>
                    <a:pt x="70438" y="128784"/>
                  </a:cubicBezTo>
                  <a:cubicBezTo>
                    <a:pt x="69938" y="131872"/>
                    <a:pt x="68585" y="134744"/>
                    <a:pt x="67620" y="137718"/>
                  </a:cubicBezTo>
                  <a:cubicBezTo>
                    <a:pt x="65814" y="143276"/>
                    <a:pt x="65376" y="149382"/>
                    <a:pt x="67102" y="154963"/>
                  </a:cubicBezTo>
                  <a:cubicBezTo>
                    <a:pt x="68828" y="160546"/>
                    <a:pt x="72869" y="165522"/>
                    <a:pt x="78283" y="167717"/>
                  </a:cubicBezTo>
                  <a:cubicBezTo>
                    <a:pt x="78404" y="167766"/>
                    <a:pt x="78530" y="167788"/>
                    <a:pt x="78658" y="167788"/>
                  </a:cubicBezTo>
                  <a:cubicBezTo>
                    <a:pt x="79167" y="167788"/>
                    <a:pt x="79705" y="167444"/>
                    <a:pt x="80056" y="167066"/>
                  </a:cubicBezTo>
                  <a:cubicBezTo>
                    <a:pt x="80495" y="166591"/>
                    <a:pt x="80589" y="165833"/>
                    <a:pt x="80281" y="165265"/>
                  </a:cubicBezTo>
                  <a:cubicBezTo>
                    <a:pt x="79304" y="163467"/>
                    <a:pt x="77566" y="161932"/>
                    <a:pt x="76298" y="160326"/>
                  </a:cubicBezTo>
                  <a:cubicBezTo>
                    <a:pt x="75898" y="159821"/>
                    <a:pt x="75478" y="159248"/>
                    <a:pt x="75530" y="158607"/>
                  </a:cubicBezTo>
                  <a:cubicBezTo>
                    <a:pt x="75589" y="157886"/>
                    <a:pt x="76208" y="157367"/>
                    <a:pt x="76666" y="156807"/>
                  </a:cubicBezTo>
                  <a:cubicBezTo>
                    <a:pt x="77361" y="155947"/>
                    <a:pt x="77729" y="154867"/>
                    <a:pt x="77704" y="153762"/>
                  </a:cubicBezTo>
                  <a:cubicBezTo>
                    <a:pt x="77674" y="152733"/>
                    <a:pt x="77075" y="151726"/>
                    <a:pt x="77111" y="150697"/>
                  </a:cubicBezTo>
                  <a:cubicBezTo>
                    <a:pt x="77146" y="149667"/>
                    <a:pt x="77701" y="148583"/>
                    <a:pt x="78676" y="148251"/>
                  </a:cubicBezTo>
                  <a:cubicBezTo>
                    <a:pt x="79120" y="148100"/>
                    <a:pt x="79614" y="148115"/>
                    <a:pt x="80042" y="147926"/>
                  </a:cubicBezTo>
                  <a:cubicBezTo>
                    <a:pt x="81453" y="147303"/>
                    <a:pt x="81228" y="145153"/>
                    <a:pt x="82249" y="143996"/>
                  </a:cubicBezTo>
                  <a:cubicBezTo>
                    <a:pt x="82722" y="143460"/>
                    <a:pt x="83419" y="143193"/>
                    <a:pt x="84064" y="142883"/>
                  </a:cubicBezTo>
                  <a:cubicBezTo>
                    <a:pt x="86792" y="141571"/>
                    <a:pt x="89035" y="138972"/>
                    <a:pt x="89283" y="135957"/>
                  </a:cubicBezTo>
                  <a:cubicBezTo>
                    <a:pt x="89483" y="133544"/>
                    <a:pt x="88605" y="130615"/>
                    <a:pt x="90438" y="129034"/>
                  </a:cubicBezTo>
                  <a:cubicBezTo>
                    <a:pt x="91238" y="128344"/>
                    <a:pt x="92244" y="128199"/>
                    <a:pt x="93314" y="128199"/>
                  </a:cubicBezTo>
                  <a:cubicBezTo>
                    <a:pt x="94087" y="128199"/>
                    <a:pt x="94894" y="128275"/>
                    <a:pt x="95682" y="128275"/>
                  </a:cubicBezTo>
                  <a:cubicBezTo>
                    <a:pt x="96098" y="128275"/>
                    <a:pt x="96509" y="128254"/>
                    <a:pt x="96908" y="128189"/>
                  </a:cubicBezTo>
                  <a:cubicBezTo>
                    <a:pt x="97800" y="128044"/>
                    <a:pt x="98396" y="127214"/>
                    <a:pt x="98814" y="126412"/>
                  </a:cubicBezTo>
                  <a:cubicBezTo>
                    <a:pt x="99231" y="125609"/>
                    <a:pt x="99280" y="124658"/>
                    <a:pt x="99129" y="123766"/>
                  </a:cubicBezTo>
                  <a:cubicBezTo>
                    <a:pt x="98945" y="122668"/>
                    <a:pt x="98473" y="121597"/>
                    <a:pt x="98577" y="120489"/>
                  </a:cubicBezTo>
                  <a:cubicBezTo>
                    <a:pt x="98723" y="118930"/>
                    <a:pt x="99942" y="117730"/>
                    <a:pt x="100886" y="116480"/>
                  </a:cubicBezTo>
                  <a:cubicBezTo>
                    <a:pt x="102003" y="114998"/>
                    <a:pt x="102797" y="113297"/>
                    <a:pt x="103214" y="111488"/>
                  </a:cubicBezTo>
                  <a:cubicBezTo>
                    <a:pt x="103689" y="109429"/>
                    <a:pt x="102371" y="106997"/>
                    <a:pt x="100524" y="105970"/>
                  </a:cubicBezTo>
                  <a:cubicBezTo>
                    <a:pt x="98677" y="104943"/>
                    <a:pt x="96462" y="104915"/>
                    <a:pt x="94350" y="104853"/>
                  </a:cubicBezTo>
                  <a:cubicBezTo>
                    <a:pt x="92237" y="104794"/>
                    <a:pt x="89999" y="104633"/>
                    <a:pt x="88273" y="103414"/>
                  </a:cubicBezTo>
                  <a:cubicBezTo>
                    <a:pt x="86692" y="102296"/>
                    <a:pt x="85799" y="100469"/>
                    <a:pt x="84550" y="98991"/>
                  </a:cubicBezTo>
                  <a:cubicBezTo>
                    <a:pt x="82441" y="96497"/>
                    <a:pt x="79375" y="95057"/>
                    <a:pt x="76410" y="93690"/>
                  </a:cubicBezTo>
                  <a:cubicBezTo>
                    <a:pt x="75559" y="93298"/>
                    <a:pt x="74630" y="92901"/>
                    <a:pt x="73720" y="92901"/>
                  </a:cubicBezTo>
                  <a:cubicBezTo>
                    <a:pt x="73431" y="92901"/>
                    <a:pt x="73144" y="92941"/>
                    <a:pt x="72862" y="93034"/>
                  </a:cubicBezTo>
                  <a:cubicBezTo>
                    <a:pt x="72400" y="93185"/>
                    <a:pt x="71985" y="93473"/>
                    <a:pt x="71508" y="93564"/>
                  </a:cubicBezTo>
                  <a:cubicBezTo>
                    <a:pt x="71390" y="93586"/>
                    <a:pt x="71274" y="93597"/>
                    <a:pt x="71159" y="93597"/>
                  </a:cubicBezTo>
                  <a:cubicBezTo>
                    <a:pt x="70006" y="93597"/>
                    <a:pt x="69033" y="92520"/>
                    <a:pt x="67966" y="91944"/>
                  </a:cubicBezTo>
                  <a:cubicBezTo>
                    <a:pt x="67424" y="91651"/>
                    <a:pt x="66830" y="91518"/>
                    <a:pt x="66231" y="91518"/>
                  </a:cubicBezTo>
                  <a:cubicBezTo>
                    <a:pt x="64138" y="91518"/>
                    <a:pt x="61986" y="93147"/>
                    <a:pt x="61817" y="95293"/>
                  </a:cubicBezTo>
                  <a:cubicBezTo>
                    <a:pt x="61476" y="95410"/>
                    <a:pt x="61056" y="95468"/>
                    <a:pt x="60611" y="95468"/>
                  </a:cubicBezTo>
                  <a:cubicBezTo>
                    <a:pt x="59413" y="95468"/>
                    <a:pt x="58031" y="95047"/>
                    <a:pt x="57510" y="94228"/>
                  </a:cubicBezTo>
                  <a:cubicBezTo>
                    <a:pt x="56995" y="93419"/>
                    <a:pt x="56789" y="92287"/>
                    <a:pt x="55904" y="91918"/>
                  </a:cubicBezTo>
                  <a:cubicBezTo>
                    <a:pt x="55432" y="91722"/>
                    <a:pt x="54840" y="91796"/>
                    <a:pt x="54455" y="91458"/>
                  </a:cubicBezTo>
                  <a:cubicBezTo>
                    <a:pt x="53818" y="90898"/>
                    <a:pt x="54313" y="89881"/>
                    <a:pt x="54428" y="89040"/>
                  </a:cubicBezTo>
                  <a:cubicBezTo>
                    <a:pt x="54609" y="87696"/>
                    <a:pt x="53607" y="86419"/>
                    <a:pt x="52383" y="85834"/>
                  </a:cubicBezTo>
                  <a:cubicBezTo>
                    <a:pt x="51161" y="85249"/>
                    <a:pt x="49761" y="85202"/>
                    <a:pt x="48407" y="85159"/>
                  </a:cubicBezTo>
                  <a:cubicBezTo>
                    <a:pt x="47051" y="85115"/>
                    <a:pt x="45649" y="85054"/>
                    <a:pt x="44436" y="84447"/>
                  </a:cubicBezTo>
                  <a:cubicBezTo>
                    <a:pt x="42077" y="83264"/>
                    <a:pt x="41111" y="80063"/>
                    <a:pt x="42146" y="77635"/>
                  </a:cubicBezTo>
                  <a:cubicBezTo>
                    <a:pt x="43156" y="75267"/>
                    <a:pt x="45760" y="73783"/>
                    <a:pt x="48337" y="73783"/>
                  </a:cubicBezTo>
                  <a:cubicBezTo>
                    <a:pt x="48401" y="73783"/>
                    <a:pt x="48464" y="73784"/>
                    <a:pt x="48528" y="73786"/>
                  </a:cubicBezTo>
                  <a:cubicBezTo>
                    <a:pt x="51112" y="73862"/>
                    <a:pt x="53842" y="75749"/>
                    <a:pt x="53870" y="78335"/>
                  </a:cubicBezTo>
                  <a:cubicBezTo>
                    <a:pt x="53875" y="78746"/>
                    <a:pt x="54287" y="78928"/>
                    <a:pt x="54735" y="78928"/>
                  </a:cubicBezTo>
                  <a:cubicBezTo>
                    <a:pt x="55004" y="78928"/>
                    <a:pt x="55285" y="78863"/>
                    <a:pt x="55498" y="78741"/>
                  </a:cubicBezTo>
                  <a:cubicBezTo>
                    <a:pt x="56067" y="78416"/>
                    <a:pt x="56365" y="77760"/>
                    <a:pt x="56505" y="77119"/>
                  </a:cubicBezTo>
                  <a:cubicBezTo>
                    <a:pt x="56645" y="76478"/>
                    <a:pt x="56664" y="75812"/>
                    <a:pt x="56860" y="75186"/>
                  </a:cubicBezTo>
                  <a:cubicBezTo>
                    <a:pt x="57310" y="73749"/>
                    <a:pt x="58757" y="72690"/>
                    <a:pt x="60261" y="72690"/>
                  </a:cubicBezTo>
                  <a:cubicBezTo>
                    <a:pt x="60273" y="72690"/>
                    <a:pt x="60285" y="72690"/>
                    <a:pt x="60297" y="72690"/>
                  </a:cubicBezTo>
                  <a:cubicBezTo>
                    <a:pt x="60306" y="72690"/>
                    <a:pt x="60314" y="72690"/>
                    <a:pt x="60323" y="72690"/>
                  </a:cubicBezTo>
                  <a:cubicBezTo>
                    <a:pt x="61893" y="72690"/>
                    <a:pt x="62998" y="71122"/>
                    <a:pt x="64116" y="70013"/>
                  </a:cubicBezTo>
                  <a:cubicBezTo>
                    <a:pt x="65241" y="68896"/>
                    <a:pt x="65913" y="67214"/>
                    <a:pt x="65469" y="65693"/>
                  </a:cubicBezTo>
                  <a:cubicBezTo>
                    <a:pt x="65229" y="64873"/>
                    <a:pt x="64683" y="64046"/>
                    <a:pt x="64956" y="63238"/>
                  </a:cubicBezTo>
                  <a:cubicBezTo>
                    <a:pt x="65170" y="62604"/>
                    <a:pt x="65822" y="62237"/>
                    <a:pt x="66438" y="61978"/>
                  </a:cubicBezTo>
                  <a:cubicBezTo>
                    <a:pt x="67992" y="61328"/>
                    <a:pt x="69657" y="60995"/>
                    <a:pt x="71338" y="60995"/>
                  </a:cubicBezTo>
                  <a:cubicBezTo>
                    <a:pt x="71514" y="60995"/>
                    <a:pt x="71689" y="60998"/>
                    <a:pt x="71865" y="61005"/>
                  </a:cubicBezTo>
                  <a:cubicBezTo>
                    <a:pt x="71916" y="61008"/>
                    <a:pt x="71966" y="61009"/>
                    <a:pt x="72016" y="61009"/>
                  </a:cubicBezTo>
                  <a:cubicBezTo>
                    <a:pt x="73530" y="61009"/>
                    <a:pt x="74333" y="60016"/>
                    <a:pt x="75129" y="58671"/>
                  </a:cubicBezTo>
                  <a:cubicBezTo>
                    <a:pt x="75724" y="57667"/>
                    <a:pt x="75988" y="56400"/>
                    <a:pt x="76935" y="55719"/>
                  </a:cubicBezTo>
                  <a:cubicBezTo>
                    <a:pt x="77461" y="55341"/>
                    <a:pt x="78061" y="55227"/>
                    <a:pt x="78697" y="55227"/>
                  </a:cubicBezTo>
                  <a:cubicBezTo>
                    <a:pt x="79669" y="55227"/>
                    <a:pt x="80723" y="55493"/>
                    <a:pt x="81724" y="55493"/>
                  </a:cubicBezTo>
                  <a:cubicBezTo>
                    <a:pt x="81835" y="55493"/>
                    <a:pt x="81945" y="55490"/>
                    <a:pt x="82055" y="55483"/>
                  </a:cubicBezTo>
                  <a:cubicBezTo>
                    <a:pt x="84597" y="55311"/>
                    <a:pt x="86582" y="52458"/>
                    <a:pt x="85860" y="50015"/>
                  </a:cubicBezTo>
                  <a:cubicBezTo>
                    <a:pt x="85517" y="48852"/>
                    <a:pt x="84704" y="47901"/>
                    <a:pt x="84043" y="46884"/>
                  </a:cubicBezTo>
                  <a:cubicBezTo>
                    <a:pt x="83131" y="45481"/>
                    <a:pt x="82492" y="43918"/>
                    <a:pt x="82159" y="42277"/>
                  </a:cubicBezTo>
                  <a:cubicBezTo>
                    <a:pt x="81854" y="40773"/>
                    <a:pt x="81767" y="39118"/>
                    <a:pt x="80776" y="37947"/>
                  </a:cubicBezTo>
                  <a:cubicBezTo>
                    <a:pt x="79227" y="38020"/>
                    <a:pt x="77350" y="37975"/>
                    <a:pt x="75971" y="38686"/>
                  </a:cubicBezTo>
                  <a:cubicBezTo>
                    <a:pt x="75699" y="37108"/>
                    <a:pt x="75398" y="35461"/>
                    <a:pt x="74423" y="34192"/>
                  </a:cubicBezTo>
                  <a:cubicBezTo>
                    <a:pt x="73732" y="33291"/>
                    <a:pt x="72587" y="32657"/>
                    <a:pt x="71488" y="32657"/>
                  </a:cubicBezTo>
                  <a:cubicBezTo>
                    <a:pt x="71039" y="32657"/>
                    <a:pt x="70597" y="32763"/>
                    <a:pt x="70198" y="32999"/>
                  </a:cubicBezTo>
                  <a:cubicBezTo>
                    <a:pt x="68851" y="33794"/>
                    <a:pt x="68559" y="35642"/>
                    <a:pt x="68807" y="37187"/>
                  </a:cubicBezTo>
                  <a:cubicBezTo>
                    <a:pt x="69057" y="38731"/>
                    <a:pt x="69698" y="40227"/>
                    <a:pt x="69655" y="41791"/>
                  </a:cubicBezTo>
                  <a:cubicBezTo>
                    <a:pt x="69615" y="43336"/>
                    <a:pt x="68552" y="45042"/>
                    <a:pt x="67017" y="45042"/>
                  </a:cubicBezTo>
                  <a:cubicBezTo>
                    <a:pt x="66998" y="45042"/>
                    <a:pt x="66979" y="45041"/>
                    <a:pt x="66960" y="45041"/>
                  </a:cubicBezTo>
                  <a:cubicBezTo>
                    <a:pt x="66146" y="45019"/>
                    <a:pt x="65416" y="44522"/>
                    <a:pt x="64843" y="43941"/>
                  </a:cubicBezTo>
                  <a:cubicBezTo>
                    <a:pt x="64022" y="43112"/>
                    <a:pt x="63372" y="42052"/>
                    <a:pt x="62317" y="41553"/>
                  </a:cubicBezTo>
                  <a:cubicBezTo>
                    <a:pt x="61507" y="41171"/>
                    <a:pt x="60577" y="41179"/>
                    <a:pt x="59704" y="40982"/>
                  </a:cubicBezTo>
                  <a:cubicBezTo>
                    <a:pt x="56728" y="40316"/>
                    <a:pt x="54688" y="36902"/>
                    <a:pt x="55510" y="33965"/>
                  </a:cubicBezTo>
                  <a:cubicBezTo>
                    <a:pt x="56182" y="31564"/>
                    <a:pt x="58657" y="29882"/>
                    <a:pt x="61117" y="29882"/>
                  </a:cubicBezTo>
                  <a:cubicBezTo>
                    <a:pt x="61664" y="29882"/>
                    <a:pt x="62211" y="29966"/>
                    <a:pt x="62737" y="30143"/>
                  </a:cubicBezTo>
                  <a:cubicBezTo>
                    <a:pt x="66237" y="28861"/>
                    <a:pt x="67660" y="24447"/>
                    <a:pt x="66265" y="20991"/>
                  </a:cubicBezTo>
                  <a:cubicBezTo>
                    <a:pt x="64868" y="17535"/>
                    <a:pt x="61115" y="15389"/>
                    <a:pt x="57392" y="15226"/>
                  </a:cubicBezTo>
                  <a:cubicBezTo>
                    <a:pt x="56302" y="15179"/>
                    <a:pt x="55191" y="15275"/>
                    <a:pt x="54134" y="15007"/>
                  </a:cubicBezTo>
                  <a:cubicBezTo>
                    <a:pt x="51145" y="14251"/>
                    <a:pt x="49582" y="10965"/>
                    <a:pt x="46980" y="9310"/>
                  </a:cubicBezTo>
                  <a:cubicBezTo>
                    <a:pt x="46287" y="8869"/>
                    <a:pt x="45224" y="8778"/>
                    <a:pt x="44079" y="8778"/>
                  </a:cubicBezTo>
                  <a:cubicBezTo>
                    <a:pt x="43277" y="8778"/>
                    <a:pt x="42435" y="8823"/>
                    <a:pt x="41651" y="8823"/>
                  </a:cubicBezTo>
                  <a:cubicBezTo>
                    <a:pt x="40795" y="8823"/>
                    <a:pt x="40007" y="8769"/>
                    <a:pt x="39418" y="8547"/>
                  </a:cubicBezTo>
                  <a:cubicBezTo>
                    <a:pt x="38499" y="8200"/>
                    <a:pt x="37525" y="8023"/>
                    <a:pt x="36546" y="8023"/>
                  </a:cubicBezTo>
                  <a:cubicBezTo>
                    <a:pt x="36275" y="8023"/>
                    <a:pt x="36003" y="8037"/>
                    <a:pt x="35731" y="8064"/>
                  </a:cubicBezTo>
                  <a:cubicBezTo>
                    <a:pt x="34635" y="9104"/>
                    <a:pt x="32585" y="9398"/>
                    <a:pt x="31077" y="9499"/>
                  </a:cubicBezTo>
                  <a:cubicBezTo>
                    <a:pt x="29526" y="7990"/>
                    <a:pt x="27655" y="6585"/>
                    <a:pt x="25725" y="5605"/>
                  </a:cubicBezTo>
                  <a:cubicBezTo>
                    <a:pt x="24435" y="4951"/>
                    <a:pt x="22930" y="4260"/>
                    <a:pt x="22532" y="2870"/>
                  </a:cubicBezTo>
                  <a:cubicBezTo>
                    <a:pt x="22012" y="1053"/>
                    <a:pt x="19376" y="125"/>
                    <a:pt x="17200" y="125"/>
                  </a:cubicBezTo>
                  <a:cubicBezTo>
                    <a:pt x="16716" y="125"/>
                    <a:pt x="16254" y="171"/>
                    <a:pt x="15844" y="263"/>
                  </a:cubicBezTo>
                  <a:cubicBezTo>
                    <a:pt x="15181" y="84"/>
                    <a:pt x="14496" y="0"/>
                    <a:pt x="138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8"/>
            <p:cNvSpPr/>
            <p:nvPr/>
          </p:nvSpPr>
          <p:spPr>
            <a:xfrm>
              <a:off x="2370225" y="830650"/>
              <a:ext cx="1016975" cy="1158500"/>
            </a:xfrm>
            <a:custGeom>
              <a:avLst/>
              <a:gdLst/>
              <a:ahLst/>
              <a:cxnLst/>
              <a:rect l="l" t="t" r="r" b="b"/>
              <a:pathLst>
                <a:path w="40679" h="46340" extrusionOk="0">
                  <a:moveTo>
                    <a:pt x="15780" y="0"/>
                  </a:moveTo>
                  <a:cubicBezTo>
                    <a:pt x="14989" y="0"/>
                    <a:pt x="14213" y="109"/>
                    <a:pt x="13470" y="421"/>
                  </a:cubicBezTo>
                  <a:cubicBezTo>
                    <a:pt x="9879" y="1928"/>
                    <a:pt x="10933" y="5468"/>
                    <a:pt x="8580" y="7572"/>
                  </a:cubicBezTo>
                  <a:cubicBezTo>
                    <a:pt x="6546" y="9390"/>
                    <a:pt x="2788" y="7963"/>
                    <a:pt x="1150" y="10460"/>
                  </a:cubicBezTo>
                  <a:cubicBezTo>
                    <a:pt x="0" y="12215"/>
                    <a:pt x="1289" y="14606"/>
                    <a:pt x="2962" y="15871"/>
                  </a:cubicBezTo>
                  <a:cubicBezTo>
                    <a:pt x="4636" y="17135"/>
                    <a:pt x="6731" y="17894"/>
                    <a:pt x="8056" y="19522"/>
                  </a:cubicBezTo>
                  <a:cubicBezTo>
                    <a:pt x="10183" y="22136"/>
                    <a:pt x="9577" y="26004"/>
                    <a:pt x="8413" y="29169"/>
                  </a:cubicBezTo>
                  <a:cubicBezTo>
                    <a:pt x="7247" y="32332"/>
                    <a:pt x="5603" y="35532"/>
                    <a:pt x="6005" y="38881"/>
                  </a:cubicBezTo>
                  <a:cubicBezTo>
                    <a:pt x="6193" y="40459"/>
                    <a:pt x="6837" y="41956"/>
                    <a:pt x="7675" y="43307"/>
                  </a:cubicBezTo>
                  <a:cubicBezTo>
                    <a:pt x="8488" y="44615"/>
                    <a:pt x="9597" y="45873"/>
                    <a:pt x="11095" y="46235"/>
                  </a:cubicBezTo>
                  <a:cubicBezTo>
                    <a:pt x="11391" y="46306"/>
                    <a:pt x="11688" y="46339"/>
                    <a:pt x="11983" y="46339"/>
                  </a:cubicBezTo>
                  <a:cubicBezTo>
                    <a:pt x="13586" y="46339"/>
                    <a:pt x="15150" y="45367"/>
                    <a:pt x="16368" y="44250"/>
                  </a:cubicBezTo>
                  <a:cubicBezTo>
                    <a:pt x="17812" y="42927"/>
                    <a:pt x="19065" y="41325"/>
                    <a:pt x="20822" y="40465"/>
                  </a:cubicBezTo>
                  <a:cubicBezTo>
                    <a:pt x="23353" y="39224"/>
                    <a:pt x="26610" y="39686"/>
                    <a:pt x="28815" y="37929"/>
                  </a:cubicBezTo>
                  <a:cubicBezTo>
                    <a:pt x="31544" y="35754"/>
                    <a:pt x="31140" y="31606"/>
                    <a:pt x="31890" y="28199"/>
                  </a:cubicBezTo>
                  <a:cubicBezTo>
                    <a:pt x="33150" y="22476"/>
                    <a:pt x="38102" y="18249"/>
                    <a:pt x="40038" y="12718"/>
                  </a:cubicBezTo>
                  <a:cubicBezTo>
                    <a:pt x="40418" y="11636"/>
                    <a:pt x="40679" y="10499"/>
                    <a:pt x="40652" y="9352"/>
                  </a:cubicBezTo>
                  <a:cubicBezTo>
                    <a:pt x="40569" y="5649"/>
                    <a:pt x="37449" y="2571"/>
                    <a:pt x="33956" y="1339"/>
                  </a:cubicBezTo>
                  <a:cubicBezTo>
                    <a:pt x="31938" y="627"/>
                    <a:pt x="29911" y="457"/>
                    <a:pt x="27871" y="457"/>
                  </a:cubicBezTo>
                  <a:cubicBezTo>
                    <a:pt x="26007" y="457"/>
                    <a:pt x="24132" y="599"/>
                    <a:pt x="22245" y="599"/>
                  </a:cubicBezTo>
                  <a:cubicBezTo>
                    <a:pt x="21785" y="599"/>
                    <a:pt x="21325" y="591"/>
                    <a:pt x="20863" y="570"/>
                  </a:cubicBezTo>
                  <a:cubicBezTo>
                    <a:pt x="19225" y="496"/>
                    <a:pt x="17470" y="0"/>
                    <a:pt x="15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8"/>
            <p:cNvSpPr/>
            <p:nvPr/>
          </p:nvSpPr>
          <p:spPr>
            <a:xfrm>
              <a:off x="3143325" y="1089650"/>
              <a:ext cx="4064350" cy="3503975"/>
            </a:xfrm>
            <a:custGeom>
              <a:avLst/>
              <a:gdLst/>
              <a:ahLst/>
              <a:cxnLst/>
              <a:rect l="l" t="t" r="r" b="b"/>
              <a:pathLst>
                <a:path w="162574" h="140159" extrusionOk="0">
                  <a:moveTo>
                    <a:pt x="149391" y="0"/>
                  </a:moveTo>
                  <a:cubicBezTo>
                    <a:pt x="148360" y="0"/>
                    <a:pt x="147330" y="156"/>
                    <a:pt x="146349" y="477"/>
                  </a:cubicBezTo>
                  <a:cubicBezTo>
                    <a:pt x="145329" y="812"/>
                    <a:pt x="144363" y="1309"/>
                    <a:pt x="143326" y="1583"/>
                  </a:cubicBezTo>
                  <a:cubicBezTo>
                    <a:pt x="142494" y="1801"/>
                    <a:pt x="141638" y="1870"/>
                    <a:pt x="140776" y="1870"/>
                  </a:cubicBezTo>
                  <a:cubicBezTo>
                    <a:pt x="140050" y="1870"/>
                    <a:pt x="139319" y="1821"/>
                    <a:pt x="138596" y="1772"/>
                  </a:cubicBezTo>
                  <a:lnTo>
                    <a:pt x="130106" y="1191"/>
                  </a:lnTo>
                  <a:cubicBezTo>
                    <a:pt x="129237" y="1132"/>
                    <a:pt x="128350" y="1076"/>
                    <a:pt x="127469" y="1076"/>
                  </a:cubicBezTo>
                  <a:cubicBezTo>
                    <a:pt x="125783" y="1076"/>
                    <a:pt x="124119" y="1281"/>
                    <a:pt x="122644" y="2056"/>
                  </a:cubicBezTo>
                  <a:cubicBezTo>
                    <a:pt x="119360" y="3782"/>
                    <a:pt x="117499" y="8084"/>
                    <a:pt x="113816" y="8529"/>
                  </a:cubicBezTo>
                  <a:cubicBezTo>
                    <a:pt x="113611" y="8554"/>
                    <a:pt x="113408" y="8566"/>
                    <a:pt x="113207" y="8566"/>
                  </a:cubicBezTo>
                  <a:cubicBezTo>
                    <a:pt x="110853" y="8566"/>
                    <a:pt x="108715" y="6973"/>
                    <a:pt x="106473" y="6087"/>
                  </a:cubicBezTo>
                  <a:cubicBezTo>
                    <a:pt x="105100" y="5543"/>
                    <a:pt x="103627" y="5279"/>
                    <a:pt x="102152" y="5279"/>
                  </a:cubicBezTo>
                  <a:cubicBezTo>
                    <a:pt x="99404" y="5279"/>
                    <a:pt x="96647" y="6196"/>
                    <a:pt x="94512" y="7933"/>
                  </a:cubicBezTo>
                  <a:cubicBezTo>
                    <a:pt x="93279" y="7304"/>
                    <a:pt x="93660" y="5468"/>
                    <a:pt x="93225" y="4153"/>
                  </a:cubicBezTo>
                  <a:cubicBezTo>
                    <a:pt x="92771" y="2782"/>
                    <a:pt x="91297" y="1954"/>
                    <a:pt x="89858" y="1828"/>
                  </a:cubicBezTo>
                  <a:cubicBezTo>
                    <a:pt x="89687" y="1813"/>
                    <a:pt x="89517" y="1806"/>
                    <a:pt x="89348" y="1806"/>
                  </a:cubicBezTo>
                  <a:cubicBezTo>
                    <a:pt x="88082" y="1806"/>
                    <a:pt x="86834" y="2194"/>
                    <a:pt x="85623" y="2590"/>
                  </a:cubicBezTo>
                  <a:cubicBezTo>
                    <a:pt x="82664" y="3556"/>
                    <a:pt x="79224" y="5204"/>
                    <a:pt x="78950" y="8303"/>
                  </a:cubicBezTo>
                  <a:cubicBezTo>
                    <a:pt x="78873" y="9176"/>
                    <a:pt x="79068" y="10104"/>
                    <a:pt x="78702" y="10900"/>
                  </a:cubicBezTo>
                  <a:cubicBezTo>
                    <a:pt x="78178" y="12033"/>
                    <a:pt x="76762" y="12408"/>
                    <a:pt x="75881" y="13291"/>
                  </a:cubicBezTo>
                  <a:cubicBezTo>
                    <a:pt x="74831" y="14345"/>
                    <a:pt x="74664" y="15971"/>
                    <a:pt x="74621" y="17458"/>
                  </a:cubicBezTo>
                  <a:cubicBezTo>
                    <a:pt x="74577" y="18944"/>
                    <a:pt x="74563" y="20541"/>
                    <a:pt x="73703" y="21754"/>
                  </a:cubicBezTo>
                  <a:cubicBezTo>
                    <a:pt x="73148" y="22537"/>
                    <a:pt x="71069" y="23068"/>
                    <a:pt x="69376" y="23068"/>
                  </a:cubicBezTo>
                  <a:cubicBezTo>
                    <a:pt x="68445" y="23068"/>
                    <a:pt x="67630" y="22907"/>
                    <a:pt x="67252" y="22539"/>
                  </a:cubicBezTo>
                  <a:cubicBezTo>
                    <a:pt x="66636" y="21940"/>
                    <a:pt x="65905" y="21693"/>
                    <a:pt x="65124" y="21693"/>
                  </a:cubicBezTo>
                  <a:cubicBezTo>
                    <a:pt x="63293" y="21693"/>
                    <a:pt x="61194" y="23048"/>
                    <a:pt x="59696" y="24392"/>
                  </a:cubicBezTo>
                  <a:lnTo>
                    <a:pt x="53326" y="30110"/>
                  </a:lnTo>
                  <a:cubicBezTo>
                    <a:pt x="51731" y="31541"/>
                    <a:pt x="50013" y="33034"/>
                    <a:pt x="47899" y="33389"/>
                  </a:cubicBezTo>
                  <a:cubicBezTo>
                    <a:pt x="47672" y="33427"/>
                    <a:pt x="47440" y="33446"/>
                    <a:pt x="47206" y="33446"/>
                  </a:cubicBezTo>
                  <a:cubicBezTo>
                    <a:pt x="45267" y="33446"/>
                    <a:pt x="43232" y="32171"/>
                    <a:pt x="43155" y="30259"/>
                  </a:cubicBezTo>
                  <a:cubicBezTo>
                    <a:pt x="43563" y="29875"/>
                    <a:pt x="44085" y="29761"/>
                    <a:pt x="44655" y="29761"/>
                  </a:cubicBezTo>
                  <a:cubicBezTo>
                    <a:pt x="45498" y="29761"/>
                    <a:pt x="46445" y="30012"/>
                    <a:pt x="47276" y="30012"/>
                  </a:cubicBezTo>
                  <a:cubicBezTo>
                    <a:pt x="47872" y="30012"/>
                    <a:pt x="48409" y="29883"/>
                    <a:pt x="48805" y="29438"/>
                  </a:cubicBezTo>
                  <a:cubicBezTo>
                    <a:pt x="49977" y="28121"/>
                    <a:pt x="48243" y="26238"/>
                    <a:pt x="46718" y="25356"/>
                  </a:cubicBezTo>
                  <a:cubicBezTo>
                    <a:pt x="43929" y="23744"/>
                    <a:pt x="41047" y="22101"/>
                    <a:pt x="37854" y="21667"/>
                  </a:cubicBezTo>
                  <a:cubicBezTo>
                    <a:pt x="37395" y="21605"/>
                    <a:pt x="36928" y="21573"/>
                    <a:pt x="36459" y="21573"/>
                  </a:cubicBezTo>
                  <a:cubicBezTo>
                    <a:pt x="33662" y="21573"/>
                    <a:pt x="30804" y="22696"/>
                    <a:pt x="29384" y="25062"/>
                  </a:cubicBezTo>
                  <a:cubicBezTo>
                    <a:pt x="27966" y="27426"/>
                    <a:pt x="28225" y="30512"/>
                    <a:pt x="26820" y="32884"/>
                  </a:cubicBezTo>
                  <a:cubicBezTo>
                    <a:pt x="25941" y="34369"/>
                    <a:pt x="24491" y="35431"/>
                    <a:pt x="23493" y="36839"/>
                  </a:cubicBezTo>
                  <a:cubicBezTo>
                    <a:pt x="22495" y="38247"/>
                    <a:pt x="22067" y="40372"/>
                    <a:pt x="23291" y="41591"/>
                  </a:cubicBezTo>
                  <a:cubicBezTo>
                    <a:pt x="24277" y="42574"/>
                    <a:pt x="25957" y="42576"/>
                    <a:pt x="26934" y="43568"/>
                  </a:cubicBezTo>
                  <a:cubicBezTo>
                    <a:pt x="27686" y="44334"/>
                    <a:pt x="27942" y="45612"/>
                    <a:pt x="28928" y="46032"/>
                  </a:cubicBezTo>
                  <a:cubicBezTo>
                    <a:pt x="29116" y="46112"/>
                    <a:pt x="29308" y="46149"/>
                    <a:pt x="29499" y="46149"/>
                  </a:cubicBezTo>
                  <a:cubicBezTo>
                    <a:pt x="30453" y="46149"/>
                    <a:pt x="31375" y="45228"/>
                    <a:pt x="31599" y="44232"/>
                  </a:cubicBezTo>
                  <a:cubicBezTo>
                    <a:pt x="31870" y="43035"/>
                    <a:pt x="31491" y="41803"/>
                    <a:pt x="31294" y="40594"/>
                  </a:cubicBezTo>
                  <a:cubicBezTo>
                    <a:pt x="30707" y="36976"/>
                    <a:pt x="32524" y="32527"/>
                    <a:pt x="36153" y="32010"/>
                  </a:cubicBezTo>
                  <a:cubicBezTo>
                    <a:pt x="36979" y="32041"/>
                    <a:pt x="37253" y="33221"/>
                    <a:pt x="36881" y="33960"/>
                  </a:cubicBezTo>
                  <a:cubicBezTo>
                    <a:pt x="36512" y="34700"/>
                    <a:pt x="35790" y="35213"/>
                    <a:pt x="35400" y="35941"/>
                  </a:cubicBezTo>
                  <a:cubicBezTo>
                    <a:pt x="34663" y="37314"/>
                    <a:pt x="35518" y="39272"/>
                    <a:pt x="37026" y="39667"/>
                  </a:cubicBezTo>
                  <a:cubicBezTo>
                    <a:pt x="38598" y="40078"/>
                    <a:pt x="41223" y="39748"/>
                    <a:pt x="41017" y="41358"/>
                  </a:cubicBezTo>
                  <a:cubicBezTo>
                    <a:pt x="40797" y="43068"/>
                    <a:pt x="37630" y="41948"/>
                    <a:pt x="36606" y="43336"/>
                  </a:cubicBezTo>
                  <a:cubicBezTo>
                    <a:pt x="36002" y="44155"/>
                    <a:pt x="36537" y="45296"/>
                    <a:pt x="36521" y="46313"/>
                  </a:cubicBezTo>
                  <a:cubicBezTo>
                    <a:pt x="36494" y="48303"/>
                    <a:pt x="34299" y="49599"/>
                    <a:pt x="32313" y="49739"/>
                  </a:cubicBezTo>
                  <a:cubicBezTo>
                    <a:pt x="32097" y="49755"/>
                    <a:pt x="31880" y="49762"/>
                    <a:pt x="31663" y="49762"/>
                  </a:cubicBezTo>
                  <a:cubicBezTo>
                    <a:pt x="30164" y="49762"/>
                    <a:pt x="28664" y="49439"/>
                    <a:pt x="27166" y="49439"/>
                  </a:cubicBezTo>
                  <a:cubicBezTo>
                    <a:pt x="26898" y="49439"/>
                    <a:pt x="26629" y="49449"/>
                    <a:pt x="26361" y="49474"/>
                  </a:cubicBezTo>
                  <a:cubicBezTo>
                    <a:pt x="24379" y="49654"/>
                    <a:pt x="22222" y="51058"/>
                    <a:pt x="22312" y="53044"/>
                  </a:cubicBezTo>
                  <a:cubicBezTo>
                    <a:pt x="19567" y="54331"/>
                    <a:pt x="16715" y="55374"/>
                    <a:pt x="13788" y="56164"/>
                  </a:cubicBezTo>
                  <a:cubicBezTo>
                    <a:pt x="13912" y="58317"/>
                    <a:pt x="17975" y="58517"/>
                    <a:pt x="17960" y="60675"/>
                  </a:cubicBezTo>
                  <a:cubicBezTo>
                    <a:pt x="17949" y="61887"/>
                    <a:pt x="16542" y="62556"/>
                    <a:pt x="15302" y="62556"/>
                  </a:cubicBezTo>
                  <a:cubicBezTo>
                    <a:pt x="15219" y="62556"/>
                    <a:pt x="15137" y="62553"/>
                    <a:pt x="15056" y="62547"/>
                  </a:cubicBezTo>
                  <a:cubicBezTo>
                    <a:pt x="14072" y="62475"/>
                    <a:pt x="13082" y="62160"/>
                    <a:pt x="12113" y="62160"/>
                  </a:cubicBezTo>
                  <a:cubicBezTo>
                    <a:pt x="11810" y="62160"/>
                    <a:pt x="11508" y="62191"/>
                    <a:pt x="11210" y="62270"/>
                  </a:cubicBezTo>
                  <a:cubicBezTo>
                    <a:pt x="9047" y="62839"/>
                    <a:pt x="8290" y="65880"/>
                    <a:pt x="9487" y="67769"/>
                  </a:cubicBezTo>
                  <a:cubicBezTo>
                    <a:pt x="10572" y="69481"/>
                    <a:pt x="12694" y="70258"/>
                    <a:pt x="14741" y="70258"/>
                  </a:cubicBezTo>
                  <a:cubicBezTo>
                    <a:pt x="14954" y="70258"/>
                    <a:pt x="15165" y="70249"/>
                    <a:pt x="15375" y="70233"/>
                  </a:cubicBezTo>
                  <a:cubicBezTo>
                    <a:pt x="16269" y="70162"/>
                    <a:pt x="17225" y="69924"/>
                    <a:pt x="17785" y="69223"/>
                  </a:cubicBezTo>
                  <a:cubicBezTo>
                    <a:pt x="18318" y="68554"/>
                    <a:pt x="18362" y="67634"/>
                    <a:pt x="18586" y="66808"/>
                  </a:cubicBezTo>
                  <a:cubicBezTo>
                    <a:pt x="19089" y="64960"/>
                    <a:pt x="20667" y="63445"/>
                    <a:pt x="22534" y="63019"/>
                  </a:cubicBezTo>
                  <a:cubicBezTo>
                    <a:pt x="23588" y="62778"/>
                    <a:pt x="24878" y="62758"/>
                    <a:pt x="25444" y="61839"/>
                  </a:cubicBezTo>
                  <a:cubicBezTo>
                    <a:pt x="27854" y="63143"/>
                    <a:pt x="29550" y="65685"/>
                    <a:pt x="29826" y="68413"/>
                  </a:cubicBezTo>
                  <a:cubicBezTo>
                    <a:pt x="30020" y="68663"/>
                    <a:pt x="30274" y="68770"/>
                    <a:pt x="30543" y="68770"/>
                  </a:cubicBezTo>
                  <a:cubicBezTo>
                    <a:pt x="31347" y="68770"/>
                    <a:pt x="32287" y="67809"/>
                    <a:pt x="32159" y="66868"/>
                  </a:cubicBezTo>
                  <a:cubicBezTo>
                    <a:pt x="31991" y="65614"/>
                    <a:pt x="30882" y="64743"/>
                    <a:pt x="30003" y="63834"/>
                  </a:cubicBezTo>
                  <a:cubicBezTo>
                    <a:pt x="29122" y="62923"/>
                    <a:pt x="28387" y="61510"/>
                    <a:pt x="29078" y="60448"/>
                  </a:cubicBezTo>
                  <a:lnTo>
                    <a:pt x="29078" y="60448"/>
                  </a:lnTo>
                  <a:cubicBezTo>
                    <a:pt x="33197" y="61658"/>
                    <a:pt x="36527" y="65238"/>
                    <a:pt x="37435" y="69435"/>
                  </a:cubicBezTo>
                  <a:cubicBezTo>
                    <a:pt x="38871" y="69149"/>
                    <a:pt x="39664" y="67205"/>
                    <a:pt x="38838" y="65997"/>
                  </a:cubicBezTo>
                  <a:cubicBezTo>
                    <a:pt x="39003" y="65628"/>
                    <a:pt x="39328" y="65472"/>
                    <a:pt x="39697" y="65472"/>
                  </a:cubicBezTo>
                  <a:cubicBezTo>
                    <a:pt x="40331" y="65472"/>
                    <a:pt x="41094" y="65932"/>
                    <a:pt x="41391" y="66558"/>
                  </a:cubicBezTo>
                  <a:cubicBezTo>
                    <a:pt x="41862" y="67549"/>
                    <a:pt x="41819" y="68770"/>
                    <a:pt x="42492" y="69636"/>
                  </a:cubicBezTo>
                  <a:cubicBezTo>
                    <a:pt x="43175" y="70517"/>
                    <a:pt x="44261" y="70711"/>
                    <a:pt x="45451" y="70711"/>
                  </a:cubicBezTo>
                  <a:cubicBezTo>
                    <a:pt x="46388" y="70711"/>
                    <a:pt x="47390" y="70590"/>
                    <a:pt x="48312" y="70590"/>
                  </a:cubicBezTo>
                  <a:cubicBezTo>
                    <a:pt x="49551" y="70590"/>
                    <a:pt x="50643" y="70808"/>
                    <a:pt x="51235" y="71828"/>
                  </a:cubicBezTo>
                  <a:cubicBezTo>
                    <a:pt x="52336" y="73723"/>
                    <a:pt x="49909" y="75927"/>
                    <a:pt x="47711" y="75927"/>
                  </a:cubicBezTo>
                  <a:cubicBezTo>
                    <a:pt x="47678" y="75927"/>
                    <a:pt x="47645" y="75926"/>
                    <a:pt x="47613" y="75925"/>
                  </a:cubicBezTo>
                  <a:cubicBezTo>
                    <a:pt x="45391" y="75856"/>
                    <a:pt x="43361" y="74585"/>
                    <a:pt x="41147" y="74365"/>
                  </a:cubicBezTo>
                  <a:cubicBezTo>
                    <a:pt x="40897" y="74340"/>
                    <a:pt x="40647" y="74329"/>
                    <a:pt x="40397" y="74329"/>
                  </a:cubicBezTo>
                  <a:cubicBezTo>
                    <a:pt x="38218" y="74329"/>
                    <a:pt x="36082" y="75200"/>
                    <a:pt x="33896" y="75455"/>
                  </a:cubicBezTo>
                  <a:cubicBezTo>
                    <a:pt x="33619" y="75487"/>
                    <a:pt x="33335" y="75503"/>
                    <a:pt x="33048" y="75503"/>
                  </a:cubicBezTo>
                  <a:cubicBezTo>
                    <a:pt x="30807" y="75503"/>
                    <a:pt x="28395" y="74514"/>
                    <a:pt x="27939" y="72388"/>
                  </a:cubicBezTo>
                  <a:cubicBezTo>
                    <a:pt x="27802" y="71741"/>
                    <a:pt x="27855" y="71030"/>
                    <a:pt x="27514" y="70464"/>
                  </a:cubicBezTo>
                  <a:cubicBezTo>
                    <a:pt x="27109" y="69793"/>
                    <a:pt x="26279" y="69553"/>
                    <a:pt x="25473" y="69553"/>
                  </a:cubicBezTo>
                  <a:cubicBezTo>
                    <a:pt x="25313" y="69553"/>
                    <a:pt x="25154" y="69562"/>
                    <a:pt x="24999" y="69580"/>
                  </a:cubicBezTo>
                  <a:cubicBezTo>
                    <a:pt x="21817" y="69942"/>
                    <a:pt x="18598" y="72595"/>
                    <a:pt x="15740" y="72595"/>
                  </a:cubicBezTo>
                  <a:cubicBezTo>
                    <a:pt x="14956" y="72595"/>
                    <a:pt x="14199" y="72395"/>
                    <a:pt x="13478" y="71894"/>
                  </a:cubicBezTo>
                  <a:cubicBezTo>
                    <a:pt x="11337" y="76062"/>
                    <a:pt x="6101" y="77629"/>
                    <a:pt x="3179" y="81294"/>
                  </a:cubicBezTo>
                  <a:cubicBezTo>
                    <a:pt x="0" y="85282"/>
                    <a:pt x="268" y="91440"/>
                    <a:pt x="3354" y="95500"/>
                  </a:cubicBezTo>
                  <a:cubicBezTo>
                    <a:pt x="6050" y="99045"/>
                    <a:pt x="10552" y="100957"/>
                    <a:pt x="15019" y="100957"/>
                  </a:cubicBezTo>
                  <a:cubicBezTo>
                    <a:pt x="15667" y="100957"/>
                    <a:pt x="16314" y="100917"/>
                    <a:pt x="16954" y="100836"/>
                  </a:cubicBezTo>
                  <a:cubicBezTo>
                    <a:pt x="17630" y="100750"/>
                    <a:pt x="18327" y="100626"/>
                    <a:pt x="19005" y="100626"/>
                  </a:cubicBezTo>
                  <a:cubicBezTo>
                    <a:pt x="19489" y="100626"/>
                    <a:pt x="19963" y="100690"/>
                    <a:pt x="20413" y="100875"/>
                  </a:cubicBezTo>
                  <a:cubicBezTo>
                    <a:pt x="21482" y="101317"/>
                    <a:pt x="22166" y="102352"/>
                    <a:pt x="23058" y="103088"/>
                  </a:cubicBezTo>
                  <a:cubicBezTo>
                    <a:pt x="23580" y="103519"/>
                    <a:pt x="24303" y="103823"/>
                    <a:pt x="24961" y="103823"/>
                  </a:cubicBezTo>
                  <a:cubicBezTo>
                    <a:pt x="25427" y="103823"/>
                    <a:pt x="25861" y="103670"/>
                    <a:pt x="26168" y="103301"/>
                  </a:cubicBezTo>
                  <a:lnTo>
                    <a:pt x="26168" y="103301"/>
                  </a:lnTo>
                  <a:cubicBezTo>
                    <a:pt x="25321" y="105399"/>
                    <a:pt x="25557" y="107902"/>
                    <a:pt x="26779" y="109805"/>
                  </a:cubicBezTo>
                  <a:cubicBezTo>
                    <a:pt x="28099" y="111859"/>
                    <a:pt x="30559" y="113484"/>
                    <a:pt x="30509" y="115926"/>
                  </a:cubicBezTo>
                  <a:cubicBezTo>
                    <a:pt x="30482" y="117190"/>
                    <a:pt x="29748" y="118318"/>
                    <a:pt x="29403" y="119536"/>
                  </a:cubicBezTo>
                  <a:cubicBezTo>
                    <a:pt x="27829" y="125109"/>
                    <a:pt x="34415" y="129657"/>
                    <a:pt x="35455" y="135354"/>
                  </a:cubicBezTo>
                  <a:cubicBezTo>
                    <a:pt x="35736" y="136888"/>
                    <a:pt x="35735" y="138735"/>
                    <a:pt x="37029" y="139601"/>
                  </a:cubicBezTo>
                  <a:cubicBezTo>
                    <a:pt x="37625" y="139999"/>
                    <a:pt x="38374" y="140081"/>
                    <a:pt x="39090" y="140127"/>
                  </a:cubicBezTo>
                  <a:cubicBezTo>
                    <a:pt x="39409" y="140148"/>
                    <a:pt x="39736" y="140158"/>
                    <a:pt x="40067" y="140158"/>
                  </a:cubicBezTo>
                  <a:cubicBezTo>
                    <a:pt x="43538" y="140158"/>
                    <a:pt x="47454" y="138962"/>
                    <a:pt x="48151" y="135675"/>
                  </a:cubicBezTo>
                  <a:cubicBezTo>
                    <a:pt x="48366" y="134657"/>
                    <a:pt x="48212" y="133602"/>
                    <a:pt x="48243" y="132560"/>
                  </a:cubicBezTo>
                  <a:cubicBezTo>
                    <a:pt x="48336" y="129451"/>
                    <a:pt x="50239" y="126459"/>
                    <a:pt x="53017" y="125056"/>
                  </a:cubicBezTo>
                  <a:cubicBezTo>
                    <a:pt x="53771" y="124675"/>
                    <a:pt x="54600" y="124390"/>
                    <a:pt x="55202" y="123799"/>
                  </a:cubicBezTo>
                  <a:cubicBezTo>
                    <a:pt x="56528" y="122495"/>
                    <a:pt x="56234" y="120283"/>
                    <a:pt x="55553" y="118553"/>
                  </a:cubicBezTo>
                  <a:cubicBezTo>
                    <a:pt x="54872" y="116821"/>
                    <a:pt x="53881" y="115076"/>
                    <a:pt x="54120" y="113231"/>
                  </a:cubicBezTo>
                  <a:cubicBezTo>
                    <a:pt x="54502" y="110269"/>
                    <a:pt x="57681" y="108706"/>
                    <a:pt x="60090" y="106941"/>
                  </a:cubicBezTo>
                  <a:cubicBezTo>
                    <a:pt x="63716" y="104284"/>
                    <a:pt x="66206" y="100125"/>
                    <a:pt x="66835" y="95675"/>
                  </a:cubicBezTo>
                  <a:lnTo>
                    <a:pt x="66835" y="95675"/>
                  </a:lnTo>
                  <a:cubicBezTo>
                    <a:pt x="65061" y="96232"/>
                    <a:pt x="63075" y="96745"/>
                    <a:pt x="61220" y="96745"/>
                  </a:cubicBezTo>
                  <a:cubicBezTo>
                    <a:pt x="59581" y="96745"/>
                    <a:pt x="58045" y="96344"/>
                    <a:pt x="56849" y="95215"/>
                  </a:cubicBezTo>
                  <a:cubicBezTo>
                    <a:pt x="55965" y="94380"/>
                    <a:pt x="55421" y="93259"/>
                    <a:pt x="54897" y="92162"/>
                  </a:cubicBezTo>
                  <a:lnTo>
                    <a:pt x="50173" y="82291"/>
                  </a:lnTo>
                  <a:cubicBezTo>
                    <a:pt x="49966" y="81857"/>
                    <a:pt x="49755" y="81362"/>
                    <a:pt x="49925" y="80912"/>
                  </a:cubicBezTo>
                  <a:cubicBezTo>
                    <a:pt x="50074" y="80517"/>
                    <a:pt x="50366" y="80356"/>
                    <a:pt x="50717" y="80356"/>
                  </a:cubicBezTo>
                  <a:cubicBezTo>
                    <a:pt x="51453" y="80356"/>
                    <a:pt x="52449" y="81064"/>
                    <a:pt x="52928" y="81807"/>
                  </a:cubicBezTo>
                  <a:cubicBezTo>
                    <a:pt x="55452" y="85724"/>
                    <a:pt x="57718" y="89804"/>
                    <a:pt x="59707" y="94020"/>
                  </a:cubicBezTo>
                  <a:cubicBezTo>
                    <a:pt x="63791" y="93273"/>
                    <a:pt x="67648" y="91596"/>
                    <a:pt x="70980" y="89118"/>
                  </a:cubicBezTo>
                  <a:cubicBezTo>
                    <a:pt x="72037" y="88329"/>
                    <a:pt x="73088" y="87386"/>
                    <a:pt x="73445" y="86117"/>
                  </a:cubicBezTo>
                  <a:cubicBezTo>
                    <a:pt x="73802" y="84846"/>
                    <a:pt x="73146" y="83218"/>
                    <a:pt x="71846" y="82993"/>
                  </a:cubicBezTo>
                  <a:cubicBezTo>
                    <a:pt x="71723" y="82971"/>
                    <a:pt x="71600" y="82963"/>
                    <a:pt x="71476" y="82963"/>
                  </a:cubicBezTo>
                  <a:cubicBezTo>
                    <a:pt x="71093" y="82963"/>
                    <a:pt x="70708" y="83045"/>
                    <a:pt x="70324" y="83086"/>
                  </a:cubicBezTo>
                  <a:cubicBezTo>
                    <a:pt x="70133" y="83106"/>
                    <a:pt x="69943" y="83115"/>
                    <a:pt x="69755" y="83115"/>
                  </a:cubicBezTo>
                  <a:cubicBezTo>
                    <a:pt x="66927" y="83115"/>
                    <a:pt x="64468" y="80925"/>
                    <a:pt x="62588" y="78727"/>
                  </a:cubicBezTo>
                  <a:cubicBezTo>
                    <a:pt x="63132" y="78118"/>
                    <a:pt x="63852" y="77890"/>
                    <a:pt x="64640" y="77890"/>
                  </a:cubicBezTo>
                  <a:cubicBezTo>
                    <a:pt x="65842" y="77890"/>
                    <a:pt x="67201" y="78421"/>
                    <a:pt x="68334" y="78941"/>
                  </a:cubicBezTo>
                  <a:cubicBezTo>
                    <a:pt x="71699" y="80486"/>
                    <a:pt x="75249" y="81588"/>
                    <a:pt x="78895" y="82221"/>
                  </a:cubicBezTo>
                  <a:cubicBezTo>
                    <a:pt x="79803" y="82378"/>
                    <a:pt x="80736" y="82513"/>
                    <a:pt x="81554" y="82936"/>
                  </a:cubicBezTo>
                  <a:cubicBezTo>
                    <a:pt x="82126" y="83232"/>
                    <a:pt x="82622" y="83658"/>
                    <a:pt x="83095" y="84096"/>
                  </a:cubicBezTo>
                  <a:cubicBezTo>
                    <a:pt x="87298" y="87967"/>
                    <a:pt x="90407" y="93013"/>
                    <a:pt x="91975" y="98509"/>
                  </a:cubicBezTo>
                  <a:cubicBezTo>
                    <a:pt x="92104" y="98538"/>
                    <a:pt x="92231" y="98552"/>
                    <a:pt x="92354" y="98552"/>
                  </a:cubicBezTo>
                  <a:cubicBezTo>
                    <a:pt x="93754" y="98552"/>
                    <a:pt x="94717" y="96760"/>
                    <a:pt x="94833" y="95252"/>
                  </a:cubicBezTo>
                  <a:cubicBezTo>
                    <a:pt x="94960" y="93612"/>
                    <a:pt x="94769" y="91722"/>
                    <a:pt x="95948" y="90578"/>
                  </a:cubicBezTo>
                  <a:cubicBezTo>
                    <a:pt x="96875" y="89678"/>
                    <a:pt x="98399" y="89556"/>
                    <a:pt x="99214" y="88552"/>
                  </a:cubicBezTo>
                  <a:cubicBezTo>
                    <a:pt x="100238" y="87289"/>
                    <a:pt x="99703" y="85157"/>
                    <a:pt x="100900" y="84056"/>
                  </a:cubicBezTo>
                  <a:cubicBezTo>
                    <a:pt x="101284" y="83704"/>
                    <a:pt x="101728" y="83552"/>
                    <a:pt x="102190" y="83552"/>
                  </a:cubicBezTo>
                  <a:cubicBezTo>
                    <a:pt x="103537" y="83552"/>
                    <a:pt x="105034" y="84844"/>
                    <a:pt x="105630" y="86240"/>
                  </a:cubicBezTo>
                  <a:cubicBezTo>
                    <a:pt x="106431" y="88116"/>
                    <a:pt x="106723" y="90422"/>
                    <a:pt x="108410" y="91569"/>
                  </a:cubicBezTo>
                  <a:lnTo>
                    <a:pt x="111137" y="91176"/>
                  </a:lnTo>
                  <a:cubicBezTo>
                    <a:pt x="111152" y="95778"/>
                    <a:pt x="112750" y="100362"/>
                    <a:pt x="115602" y="103975"/>
                  </a:cubicBezTo>
                  <a:cubicBezTo>
                    <a:pt x="117157" y="103161"/>
                    <a:pt x="116453" y="100795"/>
                    <a:pt x="115480" y="99330"/>
                  </a:cubicBezTo>
                  <a:cubicBezTo>
                    <a:pt x="114508" y="97866"/>
                    <a:pt x="113554" y="95681"/>
                    <a:pt x="114936" y="94596"/>
                  </a:cubicBezTo>
                  <a:lnTo>
                    <a:pt x="114936" y="94596"/>
                  </a:lnTo>
                  <a:cubicBezTo>
                    <a:pt x="116854" y="94614"/>
                    <a:pt x="117747" y="97259"/>
                    <a:pt x="119611" y="97712"/>
                  </a:cubicBezTo>
                  <a:cubicBezTo>
                    <a:pt x="119777" y="97752"/>
                    <a:pt x="119940" y="97771"/>
                    <a:pt x="120101" y="97771"/>
                  </a:cubicBezTo>
                  <a:cubicBezTo>
                    <a:pt x="121744" y="97771"/>
                    <a:pt x="123089" y="95790"/>
                    <a:pt x="122784" y="94080"/>
                  </a:cubicBezTo>
                  <a:cubicBezTo>
                    <a:pt x="122451" y="92201"/>
                    <a:pt x="120835" y="90820"/>
                    <a:pt x="119169" y="89895"/>
                  </a:cubicBezTo>
                  <a:cubicBezTo>
                    <a:pt x="117675" y="88258"/>
                    <a:pt x="119833" y="85644"/>
                    <a:pt x="122018" y="85274"/>
                  </a:cubicBezTo>
                  <a:cubicBezTo>
                    <a:pt x="122730" y="85153"/>
                    <a:pt x="123464" y="85138"/>
                    <a:pt x="124199" y="85138"/>
                  </a:cubicBezTo>
                  <a:cubicBezTo>
                    <a:pt x="124443" y="85138"/>
                    <a:pt x="124686" y="85140"/>
                    <a:pt x="124930" y="85140"/>
                  </a:cubicBezTo>
                  <a:cubicBezTo>
                    <a:pt x="126201" y="85140"/>
                    <a:pt x="127452" y="85095"/>
                    <a:pt x="128573" y="84531"/>
                  </a:cubicBezTo>
                  <a:cubicBezTo>
                    <a:pt x="130946" y="83339"/>
                    <a:pt x="131739" y="80207"/>
                    <a:pt x="131200" y="77607"/>
                  </a:cubicBezTo>
                  <a:cubicBezTo>
                    <a:pt x="130659" y="75007"/>
                    <a:pt x="129117" y="72748"/>
                    <a:pt x="127857" y="70410"/>
                  </a:cubicBezTo>
                  <a:cubicBezTo>
                    <a:pt x="126781" y="68413"/>
                    <a:pt x="126249" y="65298"/>
                    <a:pt x="128341" y="64420"/>
                  </a:cubicBezTo>
                  <a:cubicBezTo>
                    <a:pt x="128900" y="64186"/>
                    <a:pt x="129528" y="64195"/>
                    <a:pt x="130135" y="64170"/>
                  </a:cubicBezTo>
                  <a:cubicBezTo>
                    <a:pt x="138047" y="63837"/>
                    <a:pt x="144592" y="55459"/>
                    <a:pt x="143005" y="47701"/>
                  </a:cubicBezTo>
                  <a:cubicBezTo>
                    <a:pt x="142706" y="46238"/>
                    <a:pt x="142140" y="44786"/>
                    <a:pt x="141097" y="43719"/>
                  </a:cubicBezTo>
                  <a:cubicBezTo>
                    <a:pt x="139216" y="41800"/>
                    <a:pt x="136024" y="41349"/>
                    <a:pt x="134619" y="39057"/>
                  </a:cubicBezTo>
                  <a:cubicBezTo>
                    <a:pt x="132900" y="36255"/>
                    <a:pt x="135025" y="32537"/>
                    <a:pt x="137778" y="30737"/>
                  </a:cubicBezTo>
                  <a:cubicBezTo>
                    <a:pt x="140529" y="28938"/>
                    <a:pt x="143891" y="28156"/>
                    <a:pt x="146461" y="26105"/>
                  </a:cubicBezTo>
                  <a:cubicBezTo>
                    <a:pt x="147145" y="26087"/>
                    <a:pt x="147512" y="25417"/>
                    <a:pt x="147638" y="24743"/>
                  </a:cubicBezTo>
                  <a:cubicBezTo>
                    <a:pt x="147716" y="24319"/>
                    <a:pt x="147611" y="23887"/>
                    <a:pt x="147608" y="23456"/>
                  </a:cubicBezTo>
                  <a:cubicBezTo>
                    <a:pt x="147598" y="22276"/>
                    <a:pt x="148442" y="21139"/>
                    <a:pt x="149574" y="20805"/>
                  </a:cubicBezTo>
                  <a:cubicBezTo>
                    <a:pt x="149811" y="20736"/>
                    <a:pt x="150056" y="20702"/>
                    <a:pt x="150302" y="20702"/>
                  </a:cubicBezTo>
                  <a:cubicBezTo>
                    <a:pt x="151231" y="20702"/>
                    <a:pt x="152165" y="21179"/>
                    <a:pt x="152664" y="21968"/>
                  </a:cubicBezTo>
                  <a:cubicBezTo>
                    <a:pt x="153442" y="23198"/>
                    <a:pt x="153129" y="24821"/>
                    <a:pt x="152563" y="26163"/>
                  </a:cubicBezTo>
                  <a:cubicBezTo>
                    <a:pt x="151998" y="27505"/>
                    <a:pt x="151199" y="28790"/>
                    <a:pt x="151051" y="30239"/>
                  </a:cubicBezTo>
                  <a:cubicBezTo>
                    <a:pt x="150905" y="31687"/>
                    <a:pt x="151726" y="33391"/>
                    <a:pt x="153173" y="33553"/>
                  </a:cubicBezTo>
                  <a:cubicBezTo>
                    <a:pt x="153252" y="33562"/>
                    <a:pt x="153330" y="33566"/>
                    <a:pt x="153406" y="33566"/>
                  </a:cubicBezTo>
                  <a:cubicBezTo>
                    <a:pt x="155043" y="33566"/>
                    <a:pt x="156090" y="31574"/>
                    <a:pt x="156201" y="29877"/>
                  </a:cubicBezTo>
                  <a:cubicBezTo>
                    <a:pt x="156318" y="28099"/>
                    <a:pt x="155972" y="26160"/>
                    <a:pt x="156925" y="24659"/>
                  </a:cubicBezTo>
                  <a:cubicBezTo>
                    <a:pt x="158377" y="22374"/>
                    <a:pt x="162385" y="21839"/>
                    <a:pt x="162490" y="19133"/>
                  </a:cubicBezTo>
                  <a:cubicBezTo>
                    <a:pt x="162574" y="16945"/>
                    <a:pt x="159821" y="15661"/>
                    <a:pt x="159327" y="13530"/>
                  </a:cubicBezTo>
                  <a:cubicBezTo>
                    <a:pt x="159129" y="12668"/>
                    <a:pt x="159325" y="11773"/>
                    <a:pt x="159405" y="10894"/>
                  </a:cubicBezTo>
                  <a:cubicBezTo>
                    <a:pt x="159709" y="7612"/>
                    <a:pt x="158263" y="4218"/>
                    <a:pt x="155688" y="2163"/>
                  </a:cubicBezTo>
                  <a:cubicBezTo>
                    <a:pt x="153919" y="751"/>
                    <a:pt x="151652" y="0"/>
                    <a:pt x="1493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8"/>
            <p:cNvSpPr/>
            <p:nvPr/>
          </p:nvSpPr>
          <p:spPr>
            <a:xfrm>
              <a:off x="6146600" y="3671525"/>
              <a:ext cx="342925" cy="189500"/>
            </a:xfrm>
            <a:custGeom>
              <a:avLst/>
              <a:gdLst/>
              <a:ahLst/>
              <a:cxnLst/>
              <a:rect l="l" t="t" r="r" b="b"/>
              <a:pathLst>
                <a:path w="13717" h="7580" extrusionOk="0">
                  <a:moveTo>
                    <a:pt x="9951" y="0"/>
                  </a:moveTo>
                  <a:cubicBezTo>
                    <a:pt x="6355" y="0"/>
                    <a:pt x="1" y="1281"/>
                    <a:pt x="2486" y="4894"/>
                  </a:cubicBezTo>
                  <a:cubicBezTo>
                    <a:pt x="3169" y="5885"/>
                    <a:pt x="4297" y="6467"/>
                    <a:pt x="5404" y="6938"/>
                  </a:cubicBezTo>
                  <a:cubicBezTo>
                    <a:pt x="6217" y="7282"/>
                    <a:pt x="7136" y="7580"/>
                    <a:pt x="8003" y="7580"/>
                  </a:cubicBezTo>
                  <a:cubicBezTo>
                    <a:pt x="8565" y="7580"/>
                    <a:pt x="9106" y="7454"/>
                    <a:pt x="9581" y="7134"/>
                  </a:cubicBezTo>
                  <a:cubicBezTo>
                    <a:pt x="10406" y="6577"/>
                    <a:pt x="13156" y="2774"/>
                    <a:pt x="13348" y="1948"/>
                  </a:cubicBezTo>
                  <a:cubicBezTo>
                    <a:pt x="13716" y="358"/>
                    <a:pt x="13186" y="447"/>
                    <a:pt x="11597" y="126"/>
                  </a:cubicBezTo>
                  <a:cubicBezTo>
                    <a:pt x="11194" y="44"/>
                    <a:pt x="10620" y="0"/>
                    <a:pt x="99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8"/>
            <p:cNvSpPr/>
            <p:nvPr/>
          </p:nvSpPr>
          <p:spPr>
            <a:xfrm>
              <a:off x="5901600" y="3652500"/>
              <a:ext cx="558700" cy="402875"/>
            </a:xfrm>
            <a:custGeom>
              <a:avLst/>
              <a:gdLst/>
              <a:ahLst/>
              <a:cxnLst/>
              <a:rect l="l" t="t" r="r" b="b"/>
              <a:pathLst>
                <a:path w="22348" h="16115" extrusionOk="0">
                  <a:moveTo>
                    <a:pt x="946" y="1"/>
                  </a:moveTo>
                  <a:cubicBezTo>
                    <a:pt x="616" y="1"/>
                    <a:pt x="299" y="66"/>
                    <a:pt x="1" y="208"/>
                  </a:cubicBezTo>
                  <a:cubicBezTo>
                    <a:pt x="742" y="1762"/>
                    <a:pt x="2032" y="3475"/>
                    <a:pt x="2935" y="5119"/>
                  </a:cubicBezTo>
                  <a:cubicBezTo>
                    <a:pt x="6575" y="11745"/>
                    <a:pt x="13987" y="16115"/>
                    <a:pt x="21544" y="16115"/>
                  </a:cubicBezTo>
                  <a:cubicBezTo>
                    <a:pt x="21635" y="16115"/>
                    <a:pt x="21726" y="16114"/>
                    <a:pt x="21817" y="16113"/>
                  </a:cubicBezTo>
                  <a:cubicBezTo>
                    <a:pt x="22347" y="15571"/>
                    <a:pt x="21564" y="14744"/>
                    <a:pt x="20866" y="14448"/>
                  </a:cubicBezTo>
                  <a:cubicBezTo>
                    <a:pt x="18934" y="13634"/>
                    <a:pt x="16857" y="13226"/>
                    <a:pt x="14879" y="12532"/>
                  </a:cubicBezTo>
                  <a:cubicBezTo>
                    <a:pt x="12900" y="11839"/>
                    <a:pt x="10943" y="10790"/>
                    <a:pt x="9769" y="9051"/>
                  </a:cubicBezTo>
                  <a:cubicBezTo>
                    <a:pt x="9280" y="8326"/>
                    <a:pt x="8945" y="7508"/>
                    <a:pt x="8542" y="6731"/>
                  </a:cubicBezTo>
                  <a:cubicBezTo>
                    <a:pt x="7503" y="4729"/>
                    <a:pt x="3759" y="1"/>
                    <a:pt x="9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8"/>
            <p:cNvSpPr/>
            <p:nvPr/>
          </p:nvSpPr>
          <p:spPr>
            <a:xfrm>
              <a:off x="6249675" y="4061675"/>
              <a:ext cx="964575" cy="811125"/>
            </a:xfrm>
            <a:custGeom>
              <a:avLst/>
              <a:gdLst/>
              <a:ahLst/>
              <a:cxnLst/>
              <a:rect l="l" t="t" r="r" b="b"/>
              <a:pathLst>
                <a:path w="38583" h="32445" extrusionOk="0">
                  <a:moveTo>
                    <a:pt x="17573" y="0"/>
                  </a:moveTo>
                  <a:cubicBezTo>
                    <a:pt x="14431" y="0"/>
                    <a:pt x="10968" y="2180"/>
                    <a:pt x="9011" y="4369"/>
                  </a:cubicBezTo>
                  <a:cubicBezTo>
                    <a:pt x="8028" y="5468"/>
                    <a:pt x="7111" y="6810"/>
                    <a:pt x="5676" y="7153"/>
                  </a:cubicBezTo>
                  <a:cubicBezTo>
                    <a:pt x="4830" y="7356"/>
                    <a:pt x="3925" y="7164"/>
                    <a:pt x="3076" y="7361"/>
                  </a:cubicBezTo>
                  <a:cubicBezTo>
                    <a:pt x="581" y="7938"/>
                    <a:pt x="1" y="11293"/>
                    <a:pt x="569" y="13791"/>
                  </a:cubicBezTo>
                  <a:cubicBezTo>
                    <a:pt x="1136" y="16289"/>
                    <a:pt x="2307" y="18910"/>
                    <a:pt x="1374" y="21296"/>
                  </a:cubicBezTo>
                  <a:cubicBezTo>
                    <a:pt x="1185" y="21776"/>
                    <a:pt x="913" y="22246"/>
                    <a:pt x="921" y="22762"/>
                  </a:cubicBezTo>
                  <a:cubicBezTo>
                    <a:pt x="932" y="23380"/>
                    <a:pt x="1355" y="23921"/>
                    <a:pt x="1849" y="24293"/>
                  </a:cubicBezTo>
                  <a:cubicBezTo>
                    <a:pt x="2646" y="24890"/>
                    <a:pt x="3559" y="25128"/>
                    <a:pt x="4517" y="25128"/>
                  </a:cubicBezTo>
                  <a:cubicBezTo>
                    <a:pt x="6301" y="25128"/>
                    <a:pt x="8239" y="24301"/>
                    <a:pt x="9868" y="23418"/>
                  </a:cubicBezTo>
                  <a:cubicBezTo>
                    <a:pt x="11665" y="22444"/>
                    <a:pt x="13735" y="21414"/>
                    <a:pt x="15685" y="21414"/>
                  </a:cubicBezTo>
                  <a:cubicBezTo>
                    <a:pt x="16453" y="21414"/>
                    <a:pt x="17203" y="21574"/>
                    <a:pt x="17910" y="21960"/>
                  </a:cubicBezTo>
                  <a:cubicBezTo>
                    <a:pt x="20585" y="23420"/>
                    <a:pt x="20837" y="27119"/>
                    <a:pt x="22486" y="29685"/>
                  </a:cubicBezTo>
                  <a:cubicBezTo>
                    <a:pt x="23522" y="31296"/>
                    <a:pt x="25450" y="32445"/>
                    <a:pt x="27291" y="32445"/>
                  </a:cubicBezTo>
                  <a:cubicBezTo>
                    <a:pt x="28027" y="32445"/>
                    <a:pt x="28749" y="32261"/>
                    <a:pt x="29394" y="31851"/>
                  </a:cubicBezTo>
                  <a:cubicBezTo>
                    <a:pt x="30163" y="31362"/>
                    <a:pt x="30731" y="30624"/>
                    <a:pt x="31285" y="29900"/>
                  </a:cubicBezTo>
                  <a:lnTo>
                    <a:pt x="34684" y="25460"/>
                  </a:lnTo>
                  <a:cubicBezTo>
                    <a:pt x="36183" y="23501"/>
                    <a:pt x="37736" y="21414"/>
                    <a:pt x="38025" y="18965"/>
                  </a:cubicBezTo>
                  <a:cubicBezTo>
                    <a:pt x="38582" y="14235"/>
                    <a:pt x="34390" y="10436"/>
                    <a:pt x="30609" y="7540"/>
                  </a:cubicBezTo>
                  <a:cubicBezTo>
                    <a:pt x="30407" y="6031"/>
                    <a:pt x="30190" y="4479"/>
                    <a:pt x="29421" y="3165"/>
                  </a:cubicBezTo>
                  <a:cubicBezTo>
                    <a:pt x="28683" y="1906"/>
                    <a:pt x="27576" y="1186"/>
                    <a:pt x="26718" y="1186"/>
                  </a:cubicBezTo>
                  <a:cubicBezTo>
                    <a:pt x="25783" y="1186"/>
                    <a:pt x="25141" y="2039"/>
                    <a:pt x="25589" y="3982"/>
                  </a:cubicBezTo>
                  <a:cubicBezTo>
                    <a:pt x="25561" y="3983"/>
                    <a:pt x="25533" y="3983"/>
                    <a:pt x="25505" y="3983"/>
                  </a:cubicBezTo>
                  <a:cubicBezTo>
                    <a:pt x="23077" y="3983"/>
                    <a:pt x="21095" y="399"/>
                    <a:pt x="18382" y="51"/>
                  </a:cubicBezTo>
                  <a:cubicBezTo>
                    <a:pt x="18115" y="17"/>
                    <a:pt x="17846" y="0"/>
                    <a:pt x="175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6" name="Google Shape;696;p48"/>
          <p:cNvSpPr txBox="1"/>
          <p:nvPr/>
        </p:nvSpPr>
        <p:spPr>
          <a:xfrm flipH="1">
            <a:off x="1345749" y="2331507"/>
            <a:ext cx="1442100" cy="53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latin typeface="Questrial"/>
                <a:ea typeface="Questrial"/>
                <a:cs typeface="Questrial"/>
                <a:sym typeface="Questrial"/>
              </a:rPr>
              <a:t>Venus has a beautiful name</a:t>
            </a:r>
            <a:endParaRPr>
              <a:solidFill>
                <a:schemeClr val="dk2"/>
              </a:solidFill>
              <a:latin typeface="Questrial"/>
              <a:ea typeface="Questrial"/>
              <a:cs typeface="Questrial"/>
              <a:sym typeface="Questrial"/>
            </a:endParaRPr>
          </a:p>
        </p:txBody>
      </p:sp>
      <p:sp>
        <p:nvSpPr>
          <p:cNvPr id="697" name="Google Shape;697;p48"/>
          <p:cNvSpPr txBox="1"/>
          <p:nvPr/>
        </p:nvSpPr>
        <p:spPr>
          <a:xfrm flipH="1">
            <a:off x="1345749" y="2013875"/>
            <a:ext cx="1442100" cy="42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chemeClr val="dk1"/>
                </a:solidFill>
                <a:latin typeface="Montserrat Black"/>
                <a:ea typeface="Montserrat Black"/>
                <a:cs typeface="Montserrat Black"/>
                <a:sym typeface="Montserrat Black"/>
              </a:rPr>
              <a:t>Venus</a:t>
            </a:r>
            <a:endParaRPr sz="1600">
              <a:solidFill>
                <a:schemeClr val="dk1"/>
              </a:solidFill>
              <a:latin typeface="Montserrat Black"/>
              <a:ea typeface="Montserrat Black"/>
              <a:cs typeface="Montserrat Black"/>
              <a:sym typeface="Montserrat Black"/>
            </a:endParaRPr>
          </a:p>
        </p:txBody>
      </p:sp>
      <p:sp>
        <p:nvSpPr>
          <p:cNvPr id="698" name="Google Shape;698;p48"/>
          <p:cNvSpPr txBox="1"/>
          <p:nvPr/>
        </p:nvSpPr>
        <p:spPr>
          <a:xfrm flipH="1">
            <a:off x="1345749" y="3138670"/>
            <a:ext cx="1442100" cy="42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chemeClr val="dk1"/>
                </a:solidFill>
                <a:latin typeface="Montserrat Black"/>
                <a:ea typeface="Montserrat Black"/>
                <a:cs typeface="Montserrat Black"/>
                <a:sym typeface="Montserrat Black"/>
              </a:rPr>
              <a:t>Saturn</a:t>
            </a:r>
            <a:endParaRPr sz="1600">
              <a:solidFill>
                <a:schemeClr val="dk1"/>
              </a:solidFill>
              <a:latin typeface="Montserrat Black"/>
              <a:ea typeface="Montserrat Black"/>
              <a:cs typeface="Montserrat Black"/>
              <a:sym typeface="Montserrat Black"/>
            </a:endParaRPr>
          </a:p>
        </p:txBody>
      </p:sp>
      <p:sp>
        <p:nvSpPr>
          <p:cNvPr id="699" name="Google Shape;699;p48"/>
          <p:cNvSpPr txBox="1"/>
          <p:nvPr/>
        </p:nvSpPr>
        <p:spPr>
          <a:xfrm flipH="1">
            <a:off x="1345749" y="3456300"/>
            <a:ext cx="1442100" cy="53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latin typeface="Questrial"/>
                <a:ea typeface="Questrial"/>
                <a:cs typeface="Questrial"/>
                <a:sym typeface="Questrial"/>
              </a:rPr>
              <a:t>Yes, it’s the ringed one</a:t>
            </a:r>
            <a:endParaRPr>
              <a:solidFill>
                <a:schemeClr val="dk2"/>
              </a:solidFill>
              <a:latin typeface="Questrial"/>
              <a:ea typeface="Questrial"/>
              <a:cs typeface="Questrial"/>
              <a:sym typeface="Questrial"/>
            </a:endParaRPr>
          </a:p>
        </p:txBody>
      </p:sp>
      <p:sp>
        <p:nvSpPr>
          <p:cNvPr id="700" name="Google Shape;700;p48"/>
          <p:cNvSpPr/>
          <p:nvPr/>
        </p:nvSpPr>
        <p:spPr>
          <a:xfrm>
            <a:off x="4090518" y="2025812"/>
            <a:ext cx="277977" cy="277673"/>
          </a:xfrm>
          <a:custGeom>
            <a:avLst/>
            <a:gdLst/>
            <a:ahLst/>
            <a:cxnLst/>
            <a:rect l="l" t="t" r="r" b="b"/>
            <a:pathLst>
              <a:path w="914" h="913" extrusionOk="0">
                <a:moveTo>
                  <a:pt x="457" y="0"/>
                </a:moveTo>
                <a:cubicBezTo>
                  <a:pt x="204" y="0"/>
                  <a:pt x="1" y="206"/>
                  <a:pt x="1" y="457"/>
                </a:cubicBezTo>
                <a:cubicBezTo>
                  <a:pt x="1" y="710"/>
                  <a:pt x="204" y="913"/>
                  <a:pt x="457" y="913"/>
                </a:cubicBezTo>
                <a:cubicBezTo>
                  <a:pt x="708" y="913"/>
                  <a:pt x="914" y="710"/>
                  <a:pt x="914" y="457"/>
                </a:cubicBezTo>
                <a:cubicBezTo>
                  <a:pt x="914" y="206"/>
                  <a:pt x="708" y="0"/>
                  <a:pt x="4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8"/>
          <p:cNvSpPr/>
          <p:nvPr/>
        </p:nvSpPr>
        <p:spPr>
          <a:xfrm>
            <a:off x="6852768" y="2656687"/>
            <a:ext cx="277977" cy="277673"/>
          </a:xfrm>
          <a:custGeom>
            <a:avLst/>
            <a:gdLst/>
            <a:ahLst/>
            <a:cxnLst/>
            <a:rect l="l" t="t" r="r" b="b"/>
            <a:pathLst>
              <a:path w="914" h="913" extrusionOk="0">
                <a:moveTo>
                  <a:pt x="457" y="0"/>
                </a:moveTo>
                <a:cubicBezTo>
                  <a:pt x="204" y="0"/>
                  <a:pt x="1" y="206"/>
                  <a:pt x="1" y="457"/>
                </a:cubicBezTo>
                <a:cubicBezTo>
                  <a:pt x="1" y="710"/>
                  <a:pt x="204" y="913"/>
                  <a:pt x="457" y="913"/>
                </a:cubicBezTo>
                <a:cubicBezTo>
                  <a:pt x="708" y="913"/>
                  <a:pt x="914" y="710"/>
                  <a:pt x="914" y="457"/>
                </a:cubicBezTo>
                <a:cubicBezTo>
                  <a:pt x="914" y="206"/>
                  <a:pt x="708" y="0"/>
                  <a:pt x="4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8"/>
          <p:cNvSpPr/>
          <p:nvPr/>
        </p:nvSpPr>
        <p:spPr>
          <a:xfrm>
            <a:off x="4681068" y="3286199"/>
            <a:ext cx="277977" cy="277673"/>
          </a:xfrm>
          <a:custGeom>
            <a:avLst/>
            <a:gdLst/>
            <a:ahLst/>
            <a:cxnLst/>
            <a:rect l="l" t="t" r="r" b="b"/>
            <a:pathLst>
              <a:path w="914" h="913" extrusionOk="0">
                <a:moveTo>
                  <a:pt x="457" y="0"/>
                </a:moveTo>
                <a:cubicBezTo>
                  <a:pt x="204" y="0"/>
                  <a:pt x="1" y="206"/>
                  <a:pt x="1" y="457"/>
                </a:cubicBezTo>
                <a:cubicBezTo>
                  <a:pt x="1" y="710"/>
                  <a:pt x="204" y="913"/>
                  <a:pt x="457" y="913"/>
                </a:cubicBezTo>
                <a:cubicBezTo>
                  <a:pt x="708" y="913"/>
                  <a:pt x="914" y="710"/>
                  <a:pt x="914" y="457"/>
                </a:cubicBezTo>
                <a:cubicBezTo>
                  <a:pt x="914" y="206"/>
                  <a:pt x="708" y="0"/>
                  <a:pt x="4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8"/>
          <p:cNvSpPr/>
          <p:nvPr/>
        </p:nvSpPr>
        <p:spPr>
          <a:xfrm>
            <a:off x="4356805" y="2802749"/>
            <a:ext cx="277977" cy="277673"/>
          </a:xfrm>
          <a:custGeom>
            <a:avLst/>
            <a:gdLst/>
            <a:ahLst/>
            <a:cxnLst/>
            <a:rect l="l" t="t" r="r" b="b"/>
            <a:pathLst>
              <a:path w="914" h="913" extrusionOk="0">
                <a:moveTo>
                  <a:pt x="457" y="0"/>
                </a:moveTo>
                <a:cubicBezTo>
                  <a:pt x="204" y="0"/>
                  <a:pt x="1" y="206"/>
                  <a:pt x="1" y="457"/>
                </a:cubicBezTo>
                <a:cubicBezTo>
                  <a:pt x="1" y="710"/>
                  <a:pt x="204" y="913"/>
                  <a:pt x="457" y="913"/>
                </a:cubicBezTo>
                <a:cubicBezTo>
                  <a:pt x="708" y="913"/>
                  <a:pt x="914" y="710"/>
                  <a:pt x="914" y="457"/>
                </a:cubicBezTo>
                <a:cubicBezTo>
                  <a:pt x="914" y="206"/>
                  <a:pt x="708" y="0"/>
                  <a:pt x="4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8"/>
          <p:cNvSpPr/>
          <p:nvPr/>
        </p:nvSpPr>
        <p:spPr>
          <a:xfrm>
            <a:off x="4871155" y="3936224"/>
            <a:ext cx="277977" cy="277673"/>
          </a:xfrm>
          <a:custGeom>
            <a:avLst/>
            <a:gdLst/>
            <a:ahLst/>
            <a:cxnLst/>
            <a:rect l="l" t="t" r="r" b="b"/>
            <a:pathLst>
              <a:path w="914" h="913" extrusionOk="0">
                <a:moveTo>
                  <a:pt x="457" y="0"/>
                </a:moveTo>
                <a:cubicBezTo>
                  <a:pt x="204" y="0"/>
                  <a:pt x="1" y="206"/>
                  <a:pt x="1" y="457"/>
                </a:cubicBezTo>
                <a:cubicBezTo>
                  <a:pt x="1" y="710"/>
                  <a:pt x="204" y="913"/>
                  <a:pt x="457" y="913"/>
                </a:cubicBezTo>
                <a:cubicBezTo>
                  <a:pt x="708" y="913"/>
                  <a:pt x="914" y="710"/>
                  <a:pt x="914" y="457"/>
                </a:cubicBezTo>
                <a:cubicBezTo>
                  <a:pt x="914" y="206"/>
                  <a:pt x="708" y="0"/>
                  <a:pt x="4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8"/>
          <p:cNvSpPr/>
          <p:nvPr/>
        </p:nvSpPr>
        <p:spPr>
          <a:xfrm>
            <a:off x="5822543" y="2937074"/>
            <a:ext cx="277977" cy="277673"/>
          </a:xfrm>
          <a:custGeom>
            <a:avLst/>
            <a:gdLst/>
            <a:ahLst/>
            <a:cxnLst/>
            <a:rect l="l" t="t" r="r" b="b"/>
            <a:pathLst>
              <a:path w="914" h="913" extrusionOk="0">
                <a:moveTo>
                  <a:pt x="457" y="0"/>
                </a:moveTo>
                <a:cubicBezTo>
                  <a:pt x="204" y="0"/>
                  <a:pt x="1" y="206"/>
                  <a:pt x="1" y="457"/>
                </a:cubicBezTo>
                <a:cubicBezTo>
                  <a:pt x="1" y="710"/>
                  <a:pt x="204" y="913"/>
                  <a:pt x="457" y="913"/>
                </a:cubicBezTo>
                <a:cubicBezTo>
                  <a:pt x="708" y="913"/>
                  <a:pt x="914" y="710"/>
                  <a:pt x="914" y="457"/>
                </a:cubicBezTo>
                <a:cubicBezTo>
                  <a:pt x="914" y="206"/>
                  <a:pt x="708" y="0"/>
                  <a:pt x="4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8"/>
          <p:cNvSpPr/>
          <p:nvPr/>
        </p:nvSpPr>
        <p:spPr>
          <a:xfrm>
            <a:off x="7670393" y="2509112"/>
            <a:ext cx="277977" cy="277673"/>
          </a:xfrm>
          <a:custGeom>
            <a:avLst/>
            <a:gdLst/>
            <a:ahLst/>
            <a:cxnLst/>
            <a:rect l="l" t="t" r="r" b="b"/>
            <a:pathLst>
              <a:path w="914" h="913" extrusionOk="0">
                <a:moveTo>
                  <a:pt x="457" y="0"/>
                </a:moveTo>
                <a:cubicBezTo>
                  <a:pt x="204" y="0"/>
                  <a:pt x="1" y="206"/>
                  <a:pt x="1" y="457"/>
                </a:cubicBezTo>
                <a:cubicBezTo>
                  <a:pt x="1" y="710"/>
                  <a:pt x="204" y="913"/>
                  <a:pt x="457" y="913"/>
                </a:cubicBezTo>
                <a:cubicBezTo>
                  <a:pt x="708" y="913"/>
                  <a:pt x="914" y="710"/>
                  <a:pt x="914" y="457"/>
                </a:cubicBezTo>
                <a:cubicBezTo>
                  <a:pt x="914" y="206"/>
                  <a:pt x="708" y="0"/>
                  <a:pt x="4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8"/>
          <p:cNvSpPr/>
          <p:nvPr/>
        </p:nvSpPr>
        <p:spPr>
          <a:xfrm>
            <a:off x="6852768" y="1894687"/>
            <a:ext cx="277977" cy="277673"/>
          </a:xfrm>
          <a:custGeom>
            <a:avLst/>
            <a:gdLst/>
            <a:ahLst/>
            <a:cxnLst/>
            <a:rect l="l" t="t" r="r" b="b"/>
            <a:pathLst>
              <a:path w="914" h="913" extrusionOk="0">
                <a:moveTo>
                  <a:pt x="457" y="0"/>
                </a:moveTo>
                <a:cubicBezTo>
                  <a:pt x="204" y="0"/>
                  <a:pt x="1" y="206"/>
                  <a:pt x="1" y="457"/>
                </a:cubicBezTo>
                <a:cubicBezTo>
                  <a:pt x="1" y="710"/>
                  <a:pt x="204" y="913"/>
                  <a:pt x="457" y="913"/>
                </a:cubicBezTo>
                <a:cubicBezTo>
                  <a:pt x="708" y="913"/>
                  <a:pt x="914" y="710"/>
                  <a:pt x="914" y="457"/>
                </a:cubicBezTo>
                <a:cubicBezTo>
                  <a:pt x="914" y="206"/>
                  <a:pt x="708" y="0"/>
                  <a:pt x="4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8"/>
          <p:cNvSpPr/>
          <p:nvPr/>
        </p:nvSpPr>
        <p:spPr>
          <a:xfrm>
            <a:off x="933843" y="3242962"/>
            <a:ext cx="277977" cy="277673"/>
          </a:xfrm>
          <a:custGeom>
            <a:avLst/>
            <a:gdLst/>
            <a:ahLst/>
            <a:cxnLst/>
            <a:rect l="l" t="t" r="r" b="b"/>
            <a:pathLst>
              <a:path w="914" h="913" extrusionOk="0">
                <a:moveTo>
                  <a:pt x="457" y="0"/>
                </a:moveTo>
                <a:cubicBezTo>
                  <a:pt x="204" y="0"/>
                  <a:pt x="1" y="206"/>
                  <a:pt x="1" y="457"/>
                </a:cubicBezTo>
                <a:cubicBezTo>
                  <a:pt x="1" y="710"/>
                  <a:pt x="204" y="913"/>
                  <a:pt x="457" y="913"/>
                </a:cubicBezTo>
                <a:cubicBezTo>
                  <a:pt x="708" y="913"/>
                  <a:pt x="914" y="710"/>
                  <a:pt x="914" y="457"/>
                </a:cubicBezTo>
                <a:cubicBezTo>
                  <a:pt x="914" y="206"/>
                  <a:pt x="708" y="0"/>
                  <a:pt x="4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8"/>
          <p:cNvSpPr/>
          <p:nvPr/>
        </p:nvSpPr>
        <p:spPr>
          <a:xfrm>
            <a:off x="933843" y="2109487"/>
            <a:ext cx="277977" cy="277673"/>
          </a:xfrm>
          <a:custGeom>
            <a:avLst/>
            <a:gdLst/>
            <a:ahLst/>
            <a:cxnLst/>
            <a:rect l="l" t="t" r="r" b="b"/>
            <a:pathLst>
              <a:path w="914" h="913" extrusionOk="0">
                <a:moveTo>
                  <a:pt x="457" y="0"/>
                </a:moveTo>
                <a:cubicBezTo>
                  <a:pt x="204" y="0"/>
                  <a:pt x="1" y="206"/>
                  <a:pt x="1" y="457"/>
                </a:cubicBezTo>
                <a:cubicBezTo>
                  <a:pt x="1" y="710"/>
                  <a:pt x="204" y="913"/>
                  <a:pt x="457" y="913"/>
                </a:cubicBezTo>
                <a:cubicBezTo>
                  <a:pt x="708" y="913"/>
                  <a:pt x="914" y="710"/>
                  <a:pt x="914" y="457"/>
                </a:cubicBezTo>
                <a:cubicBezTo>
                  <a:pt x="914" y="206"/>
                  <a:pt x="708" y="0"/>
                  <a:pt x="4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13"/>
        <p:cNvGrpSpPr/>
        <p:nvPr/>
      </p:nvGrpSpPr>
      <p:grpSpPr>
        <a:xfrm>
          <a:off x="0" y="0"/>
          <a:ext cx="0" cy="0"/>
          <a:chOff x="0" y="0"/>
          <a:chExt cx="0" cy="0"/>
        </a:xfrm>
      </p:grpSpPr>
      <p:sp>
        <p:nvSpPr>
          <p:cNvPr id="714" name="Google Shape;714;p49"/>
          <p:cNvSpPr txBox="1">
            <a:spLocks noGrp="1"/>
          </p:cNvSpPr>
          <p:nvPr>
            <p:ph type="title"/>
          </p:nvPr>
        </p:nvSpPr>
        <p:spPr>
          <a:xfrm>
            <a:off x="747000" y="445025"/>
            <a:ext cx="7650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This Is a Timeline</a:t>
            </a:r>
            <a:endParaRPr/>
          </a:p>
        </p:txBody>
      </p:sp>
      <p:sp>
        <p:nvSpPr>
          <p:cNvPr id="715" name="Google Shape;715;p49"/>
          <p:cNvSpPr/>
          <p:nvPr/>
        </p:nvSpPr>
        <p:spPr>
          <a:xfrm>
            <a:off x="1372422" y="2007913"/>
            <a:ext cx="800399" cy="800376"/>
          </a:xfrm>
          <a:custGeom>
            <a:avLst/>
            <a:gdLst/>
            <a:ahLst/>
            <a:cxnLst/>
            <a:rect l="l" t="t" r="r" b="b"/>
            <a:pathLst>
              <a:path w="914" h="914" extrusionOk="0">
                <a:moveTo>
                  <a:pt x="457" y="0"/>
                </a:moveTo>
                <a:cubicBezTo>
                  <a:pt x="206" y="0"/>
                  <a:pt x="0" y="207"/>
                  <a:pt x="0" y="457"/>
                </a:cubicBezTo>
                <a:cubicBezTo>
                  <a:pt x="0" y="710"/>
                  <a:pt x="206" y="913"/>
                  <a:pt x="457" y="913"/>
                </a:cubicBezTo>
                <a:cubicBezTo>
                  <a:pt x="710" y="913"/>
                  <a:pt x="913" y="710"/>
                  <a:pt x="913" y="457"/>
                </a:cubicBezTo>
                <a:cubicBezTo>
                  <a:pt x="913" y="207"/>
                  <a:pt x="710" y="0"/>
                  <a:pt x="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9"/>
          <p:cNvSpPr txBox="1"/>
          <p:nvPr/>
        </p:nvSpPr>
        <p:spPr>
          <a:xfrm>
            <a:off x="1064663" y="2859000"/>
            <a:ext cx="1415700" cy="399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1600">
                <a:solidFill>
                  <a:schemeClr val="dk1"/>
                </a:solidFill>
                <a:latin typeface="Montserrat Black"/>
                <a:ea typeface="Montserrat Black"/>
                <a:cs typeface="Montserrat Black"/>
                <a:sym typeface="Montserrat Black"/>
              </a:rPr>
              <a:t>Mercury</a:t>
            </a:r>
            <a:endParaRPr sz="1600">
              <a:solidFill>
                <a:schemeClr val="dk1"/>
              </a:solidFill>
              <a:latin typeface="Montserrat Black"/>
              <a:ea typeface="Montserrat Black"/>
              <a:cs typeface="Montserrat Black"/>
              <a:sym typeface="Montserrat Black"/>
            </a:endParaRPr>
          </a:p>
        </p:txBody>
      </p:sp>
      <p:sp>
        <p:nvSpPr>
          <p:cNvPr id="717" name="Google Shape;717;p49"/>
          <p:cNvSpPr txBox="1"/>
          <p:nvPr/>
        </p:nvSpPr>
        <p:spPr>
          <a:xfrm>
            <a:off x="1064675" y="3229000"/>
            <a:ext cx="1415700" cy="5079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2"/>
                </a:solidFill>
                <a:latin typeface="Questrial"/>
                <a:ea typeface="Questrial"/>
                <a:cs typeface="Questrial"/>
                <a:sym typeface="Questrial"/>
              </a:rPr>
              <a:t>It’s the closest planet to the Sun</a:t>
            </a:r>
            <a:endParaRPr>
              <a:solidFill>
                <a:schemeClr val="dk2"/>
              </a:solidFill>
              <a:latin typeface="Questrial"/>
              <a:ea typeface="Questrial"/>
              <a:cs typeface="Questrial"/>
              <a:sym typeface="Questrial"/>
            </a:endParaRPr>
          </a:p>
        </p:txBody>
      </p:sp>
      <p:sp>
        <p:nvSpPr>
          <p:cNvPr id="718" name="Google Shape;718;p49"/>
          <p:cNvSpPr txBox="1"/>
          <p:nvPr/>
        </p:nvSpPr>
        <p:spPr>
          <a:xfrm>
            <a:off x="2930988" y="2859000"/>
            <a:ext cx="1415700" cy="399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1600">
                <a:solidFill>
                  <a:schemeClr val="dk1"/>
                </a:solidFill>
                <a:latin typeface="Montserrat Black"/>
                <a:ea typeface="Montserrat Black"/>
                <a:cs typeface="Montserrat Black"/>
                <a:sym typeface="Montserrat Black"/>
              </a:rPr>
              <a:t>Venus</a:t>
            </a:r>
            <a:endParaRPr sz="1600">
              <a:solidFill>
                <a:schemeClr val="dk1"/>
              </a:solidFill>
              <a:latin typeface="Montserrat Black"/>
              <a:ea typeface="Montserrat Black"/>
              <a:cs typeface="Montserrat Black"/>
              <a:sym typeface="Montserrat Black"/>
            </a:endParaRPr>
          </a:p>
        </p:txBody>
      </p:sp>
      <p:sp>
        <p:nvSpPr>
          <p:cNvPr id="719" name="Google Shape;719;p49"/>
          <p:cNvSpPr txBox="1"/>
          <p:nvPr/>
        </p:nvSpPr>
        <p:spPr>
          <a:xfrm>
            <a:off x="2931000" y="3229000"/>
            <a:ext cx="1415700" cy="5079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2"/>
                </a:solidFill>
                <a:latin typeface="Questrial"/>
                <a:ea typeface="Questrial"/>
                <a:cs typeface="Questrial"/>
                <a:sym typeface="Questrial"/>
              </a:rPr>
              <a:t>Venus has a beautiful name</a:t>
            </a:r>
            <a:endParaRPr>
              <a:solidFill>
                <a:schemeClr val="dk2"/>
              </a:solidFill>
              <a:latin typeface="Questrial"/>
              <a:ea typeface="Questrial"/>
              <a:cs typeface="Questrial"/>
              <a:sym typeface="Questrial"/>
            </a:endParaRPr>
          </a:p>
        </p:txBody>
      </p:sp>
      <p:sp>
        <p:nvSpPr>
          <p:cNvPr id="720" name="Google Shape;720;p49"/>
          <p:cNvSpPr txBox="1"/>
          <p:nvPr/>
        </p:nvSpPr>
        <p:spPr>
          <a:xfrm>
            <a:off x="1316162" y="2235000"/>
            <a:ext cx="912900" cy="34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a:solidFill>
                  <a:schemeClr val="accent3"/>
                </a:solidFill>
                <a:latin typeface="Montserrat Black"/>
                <a:ea typeface="Montserrat Black"/>
                <a:cs typeface="Montserrat Black"/>
                <a:sym typeface="Montserrat Black"/>
              </a:rPr>
              <a:t>1</a:t>
            </a:r>
            <a:endParaRPr sz="3600">
              <a:solidFill>
                <a:schemeClr val="accent3"/>
              </a:solidFill>
              <a:latin typeface="Montserrat Black"/>
              <a:ea typeface="Montserrat Black"/>
              <a:cs typeface="Montserrat Black"/>
              <a:sym typeface="Montserrat Black"/>
            </a:endParaRPr>
          </a:p>
        </p:txBody>
      </p:sp>
      <p:sp>
        <p:nvSpPr>
          <p:cNvPr id="721" name="Google Shape;721;p49"/>
          <p:cNvSpPr txBox="1"/>
          <p:nvPr/>
        </p:nvSpPr>
        <p:spPr>
          <a:xfrm>
            <a:off x="3182387" y="2235000"/>
            <a:ext cx="912900" cy="34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a:solidFill>
                  <a:schemeClr val="accent3"/>
                </a:solidFill>
                <a:latin typeface="Montserrat Black"/>
                <a:ea typeface="Montserrat Black"/>
                <a:cs typeface="Montserrat Black"/>
                <a:sym typeface="Montserrat Black"/>
              </a:rPr>
              <a:t>2</a:t>
            </a:r>
            <a:endParaRPr sz="3600">
              <a:solidFill>
                <a:schemeClr val="accent3"/>
              </a:solidFill>
              <a:latin typeface="Montserrat Black"/>
              <a:ea typeface="Montserrat Black"/>
              <a:cs typeface="Montserrat Black"/>
              <a:sym typeface="Montserrat Black"/>
            </a:endParaRPr>
          </a:p>
        </p:txBody>
      </p:sp>
      <p:sp>
        <p:nvSpPr>
          <p:cNvPr id="722" name="Google Shape;722;p49"/>
          <p:cNvSpPr/>
          <p:nvPr/>
        </p:nvSpPr>
        <p:spPr>
          <a:xfrm>
            <a:off x="3238647" y="2007913"/>
            <a:ext cx="800399" cy="800376"/>
          </a:xfrm>
          <a:custGeom>
            <a:avLst/>
            <a:gdLst/>
            <a:ahLst/>
            <a:cxnLst/>
            <a:rect l="l" t="t" r="r" b="b"/>
            <a:pathLst>
              <a:path w="914" h="914" extrusionOk="0">
                <a:moveTo>
                  <a:pt x="457" y="0"/>
                </a:moveTo>
                <a:cubicBezTo>
                  <a:pt x="206" y="0"/>
                  <a:pt x="0" y="207"/>
                  <a:pt x="0" y="457"/>
                </a:cubicBezTo>
                <a:cubicBezTo>
                  <a:pt x="0" y="710"/>
                  <a:pt x="206" y="913"/>
                  <a:pt x="457" y="913"/>
                </a:cubicBezTo>
                <a:cubicBezTo>
                  <a:pt x="710" y="913"/>
                  <a:pt x="913" y="710"/>
                  <a:pt x="913" y="457"/>
                </a:cubicBezTo>
                <a:cubicBezTo>
                  <a:pt x="913" y="207"/>
                  <a:pt x="710" y="0"/>
                  <a:pt x="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9"/>
          <p:cNvSpPr txBox="1"/>
          <p:nvPr/>
        </p:nvSpPr>
        <p:spPr>
          <a:xfrm>
            <a:off x="3182387" y="2235000"/>
            <a:ext cx="912900" cy="34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a:solidFill>
                  <a:schemeClr val="accent3"/>
                </a:solidFill>
                <a:latin typeface="Montserrat Black"/>
                <a:ea typeface="Montserrat Black"/>
                <a:cs typeface="Montserrat Black"/>
                <a:sym typeface="Montserrat Black"/>
              </a:rPr>
              <a:t>2</a:t>
            </a:r>
            <a:endParaRPr sz="3600">
              <a:solidFill>
                <a:schemeClr val="accent3"/>
              </a:solidFill>
              <a:latin typeface="Montserrat Black"/>
              <a:ea typeface="Montserrat Black"/>
              <a:cs typeface="Montserrat Black"/>
              <a:sym typeface="Montserrat Black"/>
            </a:endParaRPr>
          </a:p>
        </p:txBody>
      </p:sp>
      <p:sp>
        <p:nvSpPr>
          <p:cNvPr id="724" name="Google Shape;724;p49"/>
          <p:cNvSpPr/>
          <p:nvPr/>
        </p:nvSpPr>
        <p:spPr>
          <a:xfrm>
            <a:off x="5105072" y="2007913"/>
            <a:ext cx="800399" cy="800376"/>
          </a:xfrm>
          <a:custGeom>
            <a:avLst/>
            <a:gdLst/>
            <a:ahLst/>
            <a:cxnLst/>
            <a:rect l="l" t="t" r="r" b="b"/>
            <a:pathLst>
              <a:path w="914" h="914" extrusionOk="0">
                <a:moveTo>
                  <a:pt x="457" y="0"/>
                </a:moveTo>
                <a:cubicBezTo>
                  <a:pt x="206" y="0"/>
                  <a:pt x="0" y="207"/>
                  <a:pt x="0" y="457"/>
                </a:cubicBezTo>
                <a:cubicBezTo>
                  <a:pt x="0" y="710"/>
                  <a:pt x="206" y="913"/>
                  <a:pt x="457" y="913"/>
                </a:cubicBezTo>
                <a:cubicBezTo>
                  <a:pt x="710" y="913"/>
                  <a:pt x="913" y="710"/>
                  <a:pt x="913" y="457"/>
                </a:cubicBezTo>
                <a:cubicBezTo>
                  <a:pt x="913" y="207"/>
                  <a:pt x="710" y="0"/>
                  <a:pt x="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9"/>
          <p:cNvSpPr txBox="1"/>
          <p:nvPr/>
        </p:nvSpPr>
        <p:spPr>
          <a:xfrm>
            <a:off x="4797313" y="2859000"/>
            <a:ext cx="1415700" cy="399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1600">
                <a:solidFill>
                  <a:schemeClr val="dk1"/>
                </a:solidFill>
                <a:latin typeface="Montserrat Black"/>
                <a:ea typeface="Montserrat Black"/>
                <a:cs typeface="Montserrat Black"/>
                <a:sym typeface="Montserrat Black"/>
              </a:rPr>
              <a:t>Mars</a:t>
            </a:r>
            <a:endParaRPr sz="1600">
              <a:solidFill>
                <a:schemeClr val="dk1"/>
              </a:solidFill>
              <a:latin typeface="Montserrat Black"/>
              <a:ea typeface="Montserrat Black"/>
              <a:cs typeface="Montserrat Black"/>
              <a:sym typeface="Montserrat Black"/>
            </a:endParaRPr>
          </a:p>
        </p:txBody>
      </p:sp>
      <p:sp>
        <p:nvSpPr>
          <p:cNvPr id="726" name="Google Shape;726;p49"/>
          <p:cNvSpPr txBox="1"/>
          <p:nvPr/>
        </p:nvSpPr>
        <p:spPr>
          <a:xfrm>
            <a:off x="4797325" y="3229000"/>
            <a:ext cx="1415700" cy="5079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Clr>
                <a:schemeClr val="dk1"/>
              </a:buClr>
              <a:buSzPts val="1100"/>
              <a:buFont typeface="Arial"/>
              <a:buNone/>
            </a:pPr>
            <a:r>
              <a:rPr lang="en">
                <a:solidFill>
                  <a:schemeClr val="dk2"/>
                </a:solidFill>
                <a:latin typeface="Questrial"/>
                <a:ea typeface="Questrial"/>
                <a:cs typeface="Questrial"/>
                <a:sym typeface="Questrial"/>
              </a:rPr>
              <a:t>Mars is actually a cold place</a:t>
            </a:r>
            <a:endParaRPr>
              <a:solidFill>
                <a:schemeClr val="dk2"/>
              </a:solidFill>
              <a:latin typeface="Questrial"/>
              <a:ea typeface="Questrial"/>
              <a:cs typeface="Questrial"/>
              <a:sym typeface="Questrial"/>
            </a:endParaRPr>
          </a:p>
        </p:txBody>
      </p:sp>
      <p:sp>
        <p:nvSpPr>
          <p:cNvPr id="727" name="Google Shape;727;p49"/>
          <p:cNvSpPr txBox="1"/>
          <p:nvPr/>
        </p:nvSpPr>
        <p:spPr>
          <a:xfrm>
            <a:off x="6663638" y="2859000"/>
            <a:ext cx="1415700" cy="399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1600">
                <a:solidFill>
                  <a:schemeClr val="dk1"/>
                </a:solidFill>
                <a:latin typeface="Montserrat Black"/>
                <a:ea typeface="Montserrat Black"/>
                <a:cs typeface="Montserrat Black"/>
                <a:sym typeface="Montserrat Black"/>
              </a:rPr>
              <a:t>Venus</a:t>
            </a:r>
            <a:endParaRPr sz="1600">
              <a:solidFill>
                <a:schemeClr val="dk1"/>
              </a:solidFill>
              <a:latin typeface="Montserrat Black"/>
              <a:ea typeface="Montserrat Black"/>
              <a:cs typeface="Montserrat Black"/>
              <a:sym typeface="Montserrat Black"/>
            </a:endParaRPr>
          </a:p>
        </p:txBody>
      </p:sp>
      <p:sp>
        <p:nvSpPr>
          <p:cNvPr id="728" name="Google Shape;728;p49"/>
          <p:cNvSpPr txBox="1"/>
          <p:nvPr/>
        </p:nvSpPr>
        <p:spPr>
          <a:xfrm>
            <a:off x="6663650" y="3229000"/>
            <a:ext cx="1415700" cy="5079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Clr>
                <a:schemeClr val="dk1"/>
              </a:buClr>
              <a:buSzPts val="1100"/>
              <a:buFont typeface="Arial"/>
              <a:buNone/>
            </a:pPr>
            <a:r>
              <a:rPr lang="en">
                <a:solidFill>
                  <a:schemeClr val="dk2"/>
                </a:solidFill>
                <a:latin typeface="Questrial"/>
                <a:ea typeface="Questrial"/>
                <a:cs typeface="Questrial"/>
                <a:sym typeface="Questrial"/>
              </a:rPr>
              <a:t>It’s a gas giant and the biggest</a:t>
            </a:r>
            <a:endParaRPr>
              <a:solidFill>
                <a:schemeClr val="dk2"/>
              </a:solidFill>
              <a:latin typeface="Questrial"/>
              <a:ea typeface="Questrial"/>
              <a:cs typeface="Questrial"/>
              <a:sym typeface="Questrial"/>
            </a:endParaRPr>
          </a:p>
        </p:txBody>
      </p:sp>
      <p:sp>
        <p:nvSpPr>
          <p:cNvPr id="729" name="Google Shape;729;p49"/>
          <p:cNvSpPr txBox="1"/>
          <p:nvPr/>
        </p:nvSpPr>
        <p:spPr>
          <a:xfrm>
            <a:off x="5048812" y="2235000"/>
            <a:ext cx="912900" cy="34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a:solidFill>
                  <a:schemeClr val="accent3"/>
                </a:solidFill>
                <a:latin typeface="Montserrat Black"/>
                <a:ea typeface="Montserrat Black"/>
                <a:cs typeface="Montserrat Black"/>
                <a:sym typeface="Montserrat Black"/>
              </a:rPr>
              <a:t>3</a:t>
            </a:r>
            <a:endParaRPr sz="3600">
              <a:solidFill>
                <a:schemeClr val="accent3"/>
              </a:solidFill>
              <a:latin typeface="Montserrat Black"/>
              <a:ea typeface="Montserrat Black"/>
              <a:cs typeface="Montserrat Black"/>
              <a:sym typeface="Montserrat Black"/>
            </a:endParaRPr>
          </a:p>
        </p:txBody>
      </p:sp>
      <p:sp>
        <p:nvSpPr>
          <p:cNvPr id="730" name="Google Shape;730;p49"/>
          <p:cNvSpPr txBox="1"/>
          <p:nvPr/>
        </p:nvSpPr>
        <p:spPr>
          <a:xfrm>
            <a:off x="6915037" y="2235000"/>
            <a:ext cx="912900" cy="34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a:solidFill>
                  <a:schemeClr val="accent3"/>
                </a:solidFill>
                <a:latin typeface="Montserrat Black"/>
                <a:ea typeface="Montserrat Black"/>
                <a:cs typeface="Montserrat Black"/>
                <a:sym typeface="Montserrat Black"/>
              </a:rPr>
              <a:t>2</a:t>
            </a:r>
            <a:endParaRPr sz="3600">
              <a:solidFill>
                <a:schemeClr val="accent3"/>
              </a:solidFill>
              <a:latin typeface="Montserrat Black"/>
              <a:ea typeface="Montserrat Black"/>
              <a:cs typeface="Montserrat Black"/>
              <a:sym typeface="Montserrat Black"/>
            </a:endParaRPr>
          </a:p>
        </p:txBody>
      </p:sp>
      <p:sp>
        <p:nvSpPr>
          <p:cNvPr id="731" name="Google Shape;731;p49"/>
          <p:cNvSpPr/>
          <p:nvPr/>
        </p:nvSpPr>
        <p:spPr>
          <a:xfrm>
            <a:off x="6971297" y="2007913"/>
            <a:ext cx="800399" cy="800376"/>
          </a:xfrm>
          <a:custGeom>
            <a:avLst/>
            <a:gdLst/>
            <a:ahLst/>
            <a:cxnLst/>
            <a:rect l="l" t="t" r="r" b="b"/>
            <a:pathLst>
              <a:path w="914" h="914" extrusionOk="0">
                <a:moveTo>
                  <a:pt x="457" y="0"/>
                </a:moveTo>
                <a:cubicBezTo>
                  <a:pt x="206" y="0"/>
                  <a:pt x="0" y="207"/>
                  <a:pt x="0" y="457"/>
                </a:cubicBezTo>
                <a:cubicBezTo>
                  <a:pt x="0" y="710"/>
                  <a:pt x="206" y="913"/>
                  <a:pt x="457" y="913"/>
                </a:cubicBezTo>
                <a:cubicBezTo>
                  <a:pt x="710" y="913"/>
                  <a:pt x="913" y="710"/>
                  <a:pt x="913" y="457"/>
                </a:cubicBezTo>
                <a:cubicBezTo>
                  <a:pt x="913" y="207"/>
                  <a:pt x="710" y="0"/>
                  <a:pt x="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9"/>
          <p:cNvSpPr txBox="1"/>
          <p:nvPr/>
        </p:nvSpPr>
        <p:spPr>
          <a:xfrm>
            <a:off x="6915037" y="2235000"/>
            <a:ext cx="912900" cy="34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a:solidFill>
                  <a:schemeClr val="accent3"/>
                </a:solidFill>
                <a:latin typeface="Montserrat Black"/>
                <a:ea typeface="Montserrat Black"/>
                <a:cs typeface="Montserrat Black"/>
                <a:sym typeface="Montserrat Black"/>
              </a:rPr>
              <a:t>4</a:t>
            </a:r>
            <a:endParaRPr sz="3600">
              <a:solidFill>
                <a:schemeClr val="accent3"/>
              </a:solidFill>
              <a:latin typeface="Montserrat Black"/>
              <a:ea typeface="Montserrat Black"/>
              <a:cs typeface="Montserrat Black"/>
              <a:sym typeface="Montserrat Black"/>
            </a:endParaRPr>
          </a:p>
        </p:txBody>
      </p:sp>
      <p:sp>
        <p:nvSpPr>
          <p:cNvPr id="733" name="Google Shape;733;p49"/>
          <p:cNvSpPr/>
          <p:nvPr/>
        </p:nvSpPr>
        <p:spPr>
          <a:xfrm rot="10800000">
            <a:off x="2215559" y="4544757"/>
            <a:ext cx="97118" cy="97134"/>
          </a:xfrm>
          <a:custGeom>
            <a:avLst/>
            <a:gdLst/>
            <a:ahLst/>
            <a:cxnLst/>
            <a:rect l="l" t="t" r="r" b="b"/>
            <a:pathLst>
              <a:path w="3670" h="3671" extrusionOk="0">
                <a:moveTo>
                  <a:pt x="1835" y="1"/>
                </a:moveTo>
                <a:cubicBezTo>
                  <a:pt x="834" y="1"/>
                  <a:pt x="0" y="835"/>
                  <a:pt x="0" y="1836"/>
                </a:cubicBezTo>
                <a:cubicBezTo>
                  <a:pt x="0" y="2870"/>
                  <a:pt x="834" y="3670"/>
                  <a:pt x="1835" y="3670"/>
                </a:cubicBezTo>
                <a:cubicBezTo>
                  <a:pt x="2836" y="3670"/>
                  <a:pt x="3669" y="2870"/>
                  <a:pt x="3669" y="1836"/>
                </a:cubicBezTo>
                <a:cubicBezTo>
                  <a:pt x="3669" y="835"/>
                  <a:pt x="2836" y="1"/>
                  <a:pt x="18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9"/>
          <p:cNvSpPr/>
          <p:nvPr/>
        </p:nvSpPr>
        <p:spPr>
          <a:xfrm rot="5400000">
            <a:off x="2546665" y="2074115"/>
            <a:ext cx="333276" cy="831844"/>
          </a:xfrm>
          <a:custGeom>
            <a:avLst/>
            <a:gdLst/>
            <a:ahLst/>
            <a:cxnLst/>
            <a:rect l="l" t="t" r="r" b="b"/>
            <a:pathLst>
              <a:path w="3058" h="7633" extrusionOk="0">
                <a:moveTo>
                  <a:pt x="1019" y="4143"/>
                </a:moveTo>
                <a:cubicBezTo>
                  <a:pt x="1052" y="4143"/>
                  <a:pt x="1084" y="4146"/>
                  <a:pt x="1117" y="4149"/>
                </a:cubicBezTo>
                <a:cubicBezTo>
                  <a:pt x="1028" y="4217"/>
                  <a:pt x="946" y="4255"/>
                  <a:pt x="872" y="4258"/>
                </a:cubicBezTo>
                <a:cubicBezTo>
                  <a:pt x="837" y="4258"/>
                  <a:pt x="802" y="4243"/>
                  <a:pt x="775" y="4217"/>
                </a:cubicBezTo>
                <a:cubicBezTo>
                  <a:pt x="846" y="4167"/>
                  <a:pt x="931" y="4143"/>
                  <a:pt x="1019" y="4143"/>
                </a:cubicBezTo>
                <a:close/>
                <a:moveTo>
                  <a:pt x="575" y="0"/>
                </a:moveTo>
                <a:lnTo>
                  <a:pt x="366" y="721"/>
                </a:lnTo>
                <a:cubicBezTo>
                  <a:pt x="1552" y="1063"/>
                  <a:pt x="2144" y="2388"/>
                  <a:pt x="1608" y="3501"/>
                </a:cubicBezTo>
                <a:cubicBezTo>
                  <a:pt x="1424" y="3430"/>
                  <a:pt x="1231" y="3392"/>
                  <a:pt x="1033" y="3392"/>
                </a:cubicBezTo>
                <a:cubicBezTo>
                  <a:pt x="1025" y="3392"/>
                  <a:pt x="1018" y="3392"/>
                  <a:pt x="1011" y="3392"/>
                </a:cubicBezTo>
                <a:cubicBezTo>
                  <a:pt x="554" y="3395"/>
                  <a:pt x="48" y="3669"/>
                  <a:pt x="12" y="4170"/>
                </a:cubicBezTo>
                <a:cubicBezTo>
                  <a:pt x="1" y="4382"/>
                  <a:pt x="80" y="4588"/>
                  <a:pt x="230" y="4738"/>
                </a:cubicBezTo>
                <a:cubicBezTo>
                  <a:pt x="402" y="4912"/>
                  <a:pt x="635" y="5009"/>
                  <a:pt x="880" y="5009"/>
                </a:cubicBezTo>
                <a:cubicBezTo>
                  <a:pt x="887" y="5009"/>
                  <a:pt x="894" y="5009"/>
                  <a:pt x="902" y="5009"/>
                </a:cubicBezTo>
                <a:cubicBezTo>
                  <a:pt x="1208" y="4994"/>
                  <a:pt x="1508" y="4844"/>
                  <a:pt x="1788" y="4552"/>
                </a:cubicBezTo>
                <a:cubicBezTo>
                  <a:pt x="1909" y="4705"/>
                  <a:pt x="1988" y="4882"/>
                  <a:pt x="2027" y="5074"/>
                </a:cubicBezTo>
                <a:cubicBezTo>
                  <a:pt x="2088" y="5403"/>
                  <a:pt x="2100" y="5880"/>
                  <a:pt x="1809" y="6260"/>
                </a:cubicBezTo>
                <a:cubicBezTo>
                  <a:pt x="1541" y="6614"/>
                  <a:pt x="1064" y="6823"/>
                  <a:pt x="395" y="6881"/>
                </a:cubicBezTo>
                <a:lnTo>
                  <a:pt x="460" y="7632"/>
                </a:lnTo>
                <a:cubicBezTo>
                  <a:pt x="1352" y="7553"/>
                  <a:pt x="2006" y="7247"/>
                  <a:pt x="2409" y="6717"/>
                </a:cubicBezTo>
                <a:cubicBezTo>
                  <a:pt x="2771" y="6243"/>
                  <a:pt x="2895" y="5627"/>
                  <a:pt x="2766" y="4938"/>
                </a:cubicBezTo>
                <a:cubicBezTo>
                  <a:pt x="2695" y="4552"/>
                  <a:pt x="2512" y="4202"/>
                  <a:pt x="2239" y="3922"/>
                </a:cubicBezTo>
                <a:cubicBezTo>
                  <a:pt x="3057" y="2382"/>
                  <a:pt x="2250" y="480"/>
                  <a:pt x="5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49"/>
          <p:cNvSpPr/>
          <p:nvPr/>
        </p:nvSpPr>
        <p:spPr>
          <a:xfrm rot="5400000">
            <a:off x="4433540" y="2074115"/>
            <a:ext cx="333276" cy="831844"/>
          </a:xfrm>
          <a:custGeom>
            <a:avLst/>
            <a:gdLst/>
            <a:ahLst/>
            <a:cxnLst/>
            <a:rect l="l" t="t" r="r" b="b"/>
            <a:pathLst>
              <a:path w="3058" h="7633" extrusionOk="0">
                <a:moveTo>
                  <a:pt x="1019" y="4143"/>
                </a:moveTo>
                <a:cubicBezTo>
                  <a:pt x="1052" y="4143"/>
                  <a:pt x="1084" y="4146"/>
                  <a:pt x="1117" y="4149"/>
                </a:cubicBezTo>
                <a:cubicBezTo>
                  <a:pt x="1028" y="4217"/>
                  <a:pt x="946" y="4255"/>
                  <a:pt x="872" y="4258"/>
                </a:cubicBezTo>
                <a:cubicBezTo>
                  <a:pt x="837" y="4258"/>
                  <a:pt x="802" y="4243"/>
                  <a:pt x="775" y="4217"/>
                </a:cubicBezTo>
                <a:cubicBezTo>
                  <a:pt x="846" y="4167"/>
                  <a:pt x="931" y="4143"/>
                  <a:pt x="1019" y="4143"/>
                </a:cubicBezTo>
                <a:close/>
                <a:moveTo>
                  <a:pt x="575" y="0"/>
                </a:moveTo>
                <a:lnTo>
                  <a:pt x="366" y="721"/>
                </a:lnTo>
                <a:cubicBezTo>
                  <a:pt x="1552" y="1063"/>
                  <a:pt x="2144" y="2388"/>
                  <a:pt x="1608" y="3501"/>
                </a:cubicBezTo>
                <a:cubicBezTo>
                  <a:pt x="1424" y="3430"/>
                  <a:pt x="1231" y="3392"/>
                  <a:pt x="1033" y="3392"/>
                </a:cubicBezTo>
                <a:cubicBezTo>
                  <a:pt x="1025" y="3392"/>
                  <a:pt x="1018" y="3392"/>
                  <a:pt x="1011" y="3392"/>
                </a:cubicBezTo>
                <a:cubicBezTo>
                  <a:pt x="554" y="3395"/>
                  <a:pt x="48" y="3669"/>
                  <a:pt x="12" y="4170"/>
                </a:cubicBezTo>
                <a:cubicBezTo>
                  <a:pt x="1" y="4382"/>
                  <a:pt x="80" y="4588"/>
                  <a:pt x="230" y="4738"/>
                </a:cubicBezTo>
                <a:cubicBezTo>
                  <a:pt x="402" y="4912"/>
                  <a:pt x="635" y="5009"/>
                  <a:pt x="880" y="5009"/>
                </a:cubicBezTo>
                <a:cubicBezTo>
                  <a:pt x="887" y="5009"/>
                  <a:pt x="894" y="5009"/>
                  <a:pt x="902" y="5009"/>
                </a:cubicBezTo>
                <a:cubicBezTo>
                  <a:pt x="1208" y="4994"/>
                  <a:pt x="1508" y="4844"/>
                  <a:pt x="1788" y="4552"/>
                </a:cubicBezTo>
                <a:cubicBezTo>
                  <a:pt x="1909" y="4705"/>
                  <a:pt x="1988" y="4882"/>
                  <a:pt x="2027" y="5074"/>
                </a:cubicBezTo>
                <a:cubicBezTo>
                  <a:pt x="2088" y="5403"/>
                  <a:pt x="2100" y="5880"/>
                  <a:pt x="1809" y="6260"/>
                </a:cubicBezTo>
                <a:cubicBezTo>
                  <a:pt x="1541" y="6614"/>
                  <a:pt x="1064" y="6823"/>
                  <a:pt x="395" y="6881"/>
                </a:cubicBezTo>
                <a:lnTo>
                  <a:pt x="460" y="7632"/>
                </a:lnTo>
                <a:cubicBezTo>
                  <a:pt x="1352" y="7553"/>
                  <a:pt x="2006" y="7247"/>
                  <a:pt x="2409" y="6717"/>
                </a:cubicBezTo>
                <a:cubicBezTo>
                  <a:pt x="2771" y="6243"/>
                  <a:pt x="2895" y="5627"/>
                  <a:pt x="2766" y="4938"/>
                </a:cubicBezTo>
                <a:cubicBezTo>
                  <a:pt x="2695" y="4552"/>
                  <a:pt x="2512" y="4202"/>
                  <a:pt x="2239" y="3922"/>
                </a:cubicBezTo>
                <a:cubicBezTo>
                  <a:pt x="3057" y="2382"/>
                  <a:pt x="2250" y="480"/>
                  <a:pt x="5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9"/>
          <p:cNvSpPr/>
          <p:nvPr/>
        </p:nvSpPr>
        <p:spPr>
          <a:xfrm rot="5400000">
            <a:off x="6271728" y="2074115"/>
            <a:ext cx="333276" cy="831844"/>
          </a:xfrm>
          <a:custGeom>
            <a:avLst/>
            <a:gdLst/>
            <a:ahLst/>
            <a:cxnLst/>
            <a:rect l="l" t="t" r="r" b="b"/>
            <a:pathLst>
              <a:path w="3058" h="7633" extrusionOk="0">
                <a:moveTo>
                  <a:pt x="1019" y="4143"/>
                </a:moveTo>
                <a:cubicBezTo>
                  <a:pt x="1052" y="4143"/>
                  <a:pt x="1084" y="4146"/>
                  <a:pt x="1117" y="4149"/>
                </a:cubicBezTo>
                <a:cubicBezTo>
                  <a:pt x="1028" y="4217"/>
                  <a:pt x="946" y="4255"/>
                  <a:pt x="872" y="4258"/>
                </a:cubicBezTo>
                <a:cubicBezTo>
                  <a:pt x="837" y="4258"/>
                  <a:pt x="802" y="4243"/>
                  <a:pt x="775" y="4217"/>
                </a:cubicBezTo>
                <a:cubicBezTo>
                  <a:pt x="846" y="4167"/>
                  <a:pt x="931" y="4143"/>
                  <a:pt x="1019" y="4143"/>
                </a:cubicBezTo>
                <a:close/>
                <a:moveTo>
                  <a:pt x="575" y="0"/>
                </a:moveTo>
                <a:lnTo>
                  <a:pt x="366" y="721"/>
                </a:lnTo>
                <a:cubicBezTo>
                  <a:pt x="1552" y="1063"/>
                  <a:pt x="2144" y="2388"/>
                  <a:pt x="1608" y="3501"/>
                </a:cubicBezTo>
                <a:cubicBezTo>
                  <a:pt x="1424" y="3430"/>
                  <a:pt x="1231" y="3392"/>
                  <a:pt x="1033" y="3392"/>
                </a:cubicBezTo>
                <a:cubicBezTo>
                  <a:pt x="1025" y="3392"/>
                  <a:pt x="1018" y="3392"/>
                  <a:pt x="1011" y="3392"/>
                </a:cubicBezTo>
                <a:cubicBezTo>
                  <a:pt x="554" y="3395"/>
                  <a:pt x="48" y="3669"/>
                  <a:pt x="12" y="4170"/>
                </a:cubicBezTo>
                <a:cubicBezTo>
                  <a:pt x="1" y="4382"/>
                  <a:pt x="80" y="4588"/>
                  <a:pt x="230" y="4738"/>
                </a:cubicBezTo>
                <a:cubicBezTo>
                  <a:pt x="402" y="4912"/>
                  <a:pt x="635" y="5009"/>
                  <a:pt x="880" y="5009"/>
                </a:cubicBezTo>
                <a:cubicBezTo>
                  <a:pt x="887" y="5009"/>
                  <a:pt x="894" y="5009"/>
                  <a:pt x="902" y="5009"/>
                </a:cubicBezTo>
                <a:cubicBezTo>
                  <a:pt x="1208" y="4994"/>
                  <a:pt x="1508" y="4844"/>
                  <a:pt x="1788" y="4552"/>
                </a:cubicBezTo>
                <a:cubicBezTo>
                  <a:pt x="1909" y="4705"/>
                  <a:pt x="1988" y="4882"/>
                  <a:pt x="2027" y="5074"/>
                </a:cubicBezTo>
                <a:cubicBezTo>
                  <a:pt x="2088" y="5403"/>
                  <a:pt x="2100" y="5880"/>
                  <a:pt x="1809" y="6260"/>
                </a:cubicBezTo>
                <a:cubicBezTo>
                  <a:pt x="1541" y="6614"/>
                  <a:pt x="1064" y="6823"/>
                  <a:pt x="395" y="6881"/>
                </a:cubicBezTo>
                <a:lnTo>
                  <a:pt x="460" y="7632"/>
                </a:lnTo>
                <a:cubicBezTo>
                  <a:pt x="1352" y="7553"/>
                  <a:pt x="2006" y="7247"/>
                  <a:pt x="2409" y="6717"/>
                </a:cubicBezTo>
                <a:cubicBezTo>
                  <a:pt x="2771" y="6243"/>
                  <a:pt x="2895" y="5627"/>
                  <a:pt x="2766" y="4938"/>
                </a:cubicBezTo>
                <a:cubicBezTo>
                  <a:pt x="2695" y="4552"/>
                  <a:pt x="2512" y="4202"/>
                  <a:pt x="2239" y="3922"/>
                </a:cubicBezTo>
                <a:cubicBezTo>
                  <a:pt x="3057" y="2382"/>
                  <a:pt x="2250" y="480"/>
                  <a:pt x="5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40"/>
        <p:cNvGrpSpPr/>
        <p:nvPr/>
      </p:nvGrpSpPr>
      <p:grpSpPr>
        <a:xfrm>
          <a:off x="0" y="0"/>
          <a:ext cx="0" cy="0"/>
          <a:chOff x="0" y="0"/>
          <a:chExt cx="0" cy="0"/>
        </a:xfrm>
      </p:grpSpPr>
      <p:sp>
        <p:nvSpPr>
          <p:cNvPr id="741" name="Google Shape;741;p50"/>
          <p:cNvSpPr txBox="1">
            <a:spLocks noGrp="1"/>
          </p:cNvSpPr>
          <p:nvPr>
            <p:ph type="title"/>
          </p:nvPr>
        </p:nvSpPr>
        <p:spPr>
          <a:xfrm>
            <a:off x="747000" y="445025"/>
            <a:ext cx="7650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Reviewing Concepts Is a Good Idea</a:t>
            </a:r>
            <a:endParaRPr/>
          </a:p>
        </p:txBody>
      </p:sp>
      <p:sp>
        <p:nvSpPr>
          <p:cNvPr id="742" name="Google Shape;742;p50"/>
          <p:cNvSpPr txBox="1">
            <a:spLocks noGrp="1"/>
          </p:cNvSpPr>
          <p:nvPr>
            <p:ph type="subTitle" idx="1"/>
          </p:nvPr>
        </p:nvSpPr>
        <p:spPr>
          <a:xfrm>
            <a:off x="877050" y="2097000"/>
            <a:ext cx="2114400" cy="399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Clr>
                <a:schemeClr val="dk1"/>
              </a:buClr>
              <a:buSzPts val="1100"/>
              <a:buFont typeface="Arial"/>
              <a:buNone/>
            </a:pPr>
            <a:r>
              <a:rPr lang="en"/>
              <a:t>Mars</a:t>
            </a:r>
            <a:endParaRPr/>
          </a:p>
        </p:txBody>
      </p:sp>
      <p:sp>
        <p:nvSpPr>
          <p:cNvPr id="743" name="Google Shape;743;p50"/>
          <p:cNvSpPr txBox="1">
            <a:spLocks noGrp="1"/>
          </p:cNvSpPr>
          <p:nvPr>
            <p:ph type="subTitle" idx="2"/>
          </p:nvPr>
        </p:nvSpPr>
        <p:spPr>
          <a:xfrm>
            <a:off x="877050" y="2467000"/>
            <a:ext cx="2114400" cy="47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t>Despite being red, Mars is actually a cold place </a:t>
            </a:r>
            <a:endParaRPr/>
          </a:p>
        </p:txBody>
      </p:sp>
      <p:sp>
        <p:nvSpPr>
          <p:cNvPr id="744" name="Google Shape;744;p50"/>
          <p:cNvSpPr txBox="1">
            <a:spLocks noGrp="1"/>
          </p:cNvSpPr>
          <p:nvPr>
            <p:ph type="subTitle" idx="3"/>
          </p:nvPr>
        </p:nvSpPr>
        <p:spPr>
          <a:xfrm>
            <a:off x="3514800" y="2097000"/>
            <a:ext cx="2114400" cy="399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Clr>
                <a:schemeClr val="dk1"/>
              </a:buClr>
              <a:buSzPts val="1100"/>
              <a:buFont typeface="Arial"/>
              <a:buNone/>
            </a:pPr>
            <a:r>
              <a:rPr lang="en"/>
              <a:t>Saturn</a:t>
            </a:r>
            <a:endParaRPr/>
          </a:p>
        </p:txBody>
      </p:sp>
      <p:sp>
        <p:nvSpPr>
          <p:cNvPr id="745" name="Google Shape;745;p50"/>
          <p:cNvSpPr txBox="1">
            <a:spLocks noGrp="1"/>
          </p:cNvSpPr>
          <p:nvPr>
            <p:ph type="subTitle" idx="4"/>
          </p:nvPr>
        </p:nvSpPr>
        <p:spPr>
          <a:xfrm>
            <a:off x="3514800" y="2467000"/>
            <a:ext cx="2114400" cy="47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Saturn is composed of hydrogen and helium</a:t>
            </a:r>
            <a:endParaRPr/>
          </a:p>
        </p:txBody>
      </p:sp>
      <p:sp>
        <p:nvSpPr>
          <p:cNvPr id="746" name="Google Shape;746;p50"/>
          <p:cNvSpPr txBox="1">
            <a:spLocks noGrp="1"/>
          </p:cNvSpPr>
          <p:nvPr>
            <p:ph type="subTitle" idx="5"/>
          </p:nvPr>
        </p:nvSpPr>
        <p:spPr>
          <a:xfrm>
            <a:off x="6152550" y="2097000"/>
            <a:ext cx="2114400" cy="399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Clr>
                <a:schemeClr val="dk1"/>
              </a:buClr>
              <a:buSzPts val="1100"/>
              <a:buFont typeface="Arial"/>
              <a:buNone/>
            </a:pPr>
            <a:r>
              <a:rPr lang="en"/>
              <a:t>Jupiter</a:t>
            </a:r>
            <a:endParaRPr/>
          </a:p>
        </p:txBody>
      </p:sp>
      <p:sp>
        <p:nvSpPr>
          <p:cNvPr id="747" name="Google Shape;747;p50"/>
          <p:cNvSpPr txBox="1">
            <a:spLocks noGrp="1"/>
          </p:cNvSpPr>
          <p:nvPr>
            <p:ph type="subTitle" idx="6"/>
          </p:nvPr>
        </p:nvSpPr>
        <p:spPr>
          <a:xfrm>
            <a:off x="6152550" y="2467000"/>
            <a:ext cx="2114400" cy="47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t>Jupiter is a gas giant and the biggest planet</a:t>
            </a:r>
            <a:endParaRPr/>
          </a:p>
        </p:txBody>
      </p:sp>
      <p:sp>
        <p:nvSpPr>
          <p:cNvPr id="748" name="Google Shape;748;p50"/>
          <p:cNvSpPr txBox="1">
            <a:spLocks noGrp="1"/>
          </p:cNvSpPr>
          <p:nvPr>
            <p:ph type="subTitle" idx="7"/>
          </p:nvPr>
        </p:nvSpPr>
        <p:spPr>
          <a:xfrm>
            <a:off x="877050" y="3761300"/>
            <a:ext cx="2114400" cy="399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Mercury</a:t>
            </a:r>
            <a:endParaRPr/>
          </a:p>
        </p:txBody>
      </p:sp>
      <p:sp>
        <p:nvSpPr>
          <p:cNvPr id="749" name="Google Shape;749;p50"/>
          <p:cNvSpPr txBox="1">
            <a:spLocks noGrp="1"/>
          </p:cNvSpPr>
          <p:nvPr>
            <p:ph type="subTitle" idx="8"/>
          </p:nvPr>
        </p:nvSpPr>
        <p:spPr>
          <a:xfrm>
            <a:off x="877050" y="4131300"/>
            <a:ext cx="2114400" cy="47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Mercury is the closest planet to the Sun</a:t>
            </a:r>
            <a:endParaRPr/>
          </a:p>
        </p:txBody>
      </p:sp>
      <p:sp>
        <p:nvSpPr>
          <p:cNvPr id="750" name="Google Shape;750;p50"/>
          <p:cNvSpPr txBox="1">
            <a:spLocks noGrp="1"/>
          </p:cNvSpPr>
          <p:nvPr>
            <p:ph type="subTitle" idx="9"/>
          </p:nvPr>
        </p:nvSpPr>
        <p:spPr>
          <a:xfrm>
            <a:off x="3514800" y="3761300"/>
            <a:ext cx="2114400" cy="399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Venus</a:t>
            </a:r>
            <a:endParaRPr/>
          </a:p>
        </p:txBody>
      </p:sp>
      <p:sp>
        <p:nvSpPr>
          <p:cNvPr id="751" name="Google Shape;751;p50"/>
          <p:cNvSpPr txBox="1">
            <a:spLocks noGrp="1"/>
          </p:cNvSpPr>
          <p:nvPr>
            <p:ph type="subTitle" idx="13"/>
          </p:nvPr>
        </p:nvSpPr>
        <p:spPr>
          <a:xfrm>
            <a:off x="3514800" y="4131300"/>
            <a:ext cx="2114400" cy="47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Venus is the second planet from the Sun</a:t>
            </a:r>
            <a:endParaRPr/>
          </a:p>
        </p:txBody>
      </p:sp>
      <p:sp>
        <p:nvSpPr>
          <p:cNvPr id="752" name="Google Shape;752;p50"/>
          <p:cNvSpPr txBox="1">
            <a:spLocks noGrp="1"/>
          </p:cNvSpPr>
          <p:nvPr>
            <p:ph type="subTitle" idx="14"/>
          </p:nvPr>
        </p:nvSpPr>
        <p:spPr>
          <a:xfrm>
            <a:off x="6152550" y="3761300"/>
            <a:ext cx="2114400" cy="399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Neptune</a:t>
            </a:r>
            <a:endParaRPr/>
          </a:p>
        </p:txBody>
      </p:sp>
      <p:sp>
        <p:nvSpPr>
          <p:cNvPr id="753" name="Google Shape;753;p50"/>
          <p:cNvSpPr txBox="1">
            <a:spLocks noGrp="1"/>
          </p:cNvSpPr>
          <p:nvPr>
            <p:ph type="subTitle" idx="15"/>
          </p:nvPr>
        </p:nvSpPr>
        <p:spPr>
          <a:xfrm>
            <a:off x="6152550" y="4131300"/>
            <a:ext cx="2114400" cy="47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It’s the farthest planet from the Sun</a:t>
            </a:r>
            <a:endParaRPr/>
          </a:p>
        </p:txBody>
      </p:sp>
      <p:sp>
        <p:nvSpPr>
          <p:cNvPr id="754" name="Google Shape;754;p50"/>
          <p:cNvSpPr/>
          <p:nvPr/>
        </p:nvSpPr>
        <p:spPr>
          <a:xfrm>
            <a:off x="4285642" y="3179697"/>
            <a:ext cx="572717" cy="572701"/>
          </a:xfrm>
          <a:custGeom>
            <a:avLst/>
            <a:gdLst/>
            <a:ahLst/>
            <a:cxnLst/>
            <a:rect l="l" t="t" r="r" b="b"/>
            <a:pathLst>
              <a:path w="914" h="914" extrusionOk="0">
                <a:moveTo>
                  <a:pt x="457" y="0"/>
                </a:moveTo>
                <a:cubicBezTo>
                  <a:pt x="206" y="0"/>
                  <a:pt x="0" y="207"/>
                  <a:pt x="0" y="457"/>
                </a:cubicBezTo>
                <a:cubicBezTo>
                  <a:pt x="0" y="710"/>
                  <a:pt x="206" y="913"/>
                  <a:pt x="457" y="913"/>
                </a:cubicBezTo>
                <a:cubicBezTo>
                  <a:pt x="710" y="913"/>
                  <a:pt x="913" y="710"/>
                  <a:pt x="913" y="457"/>
                </a:cubicBezTo>
                <a:cubicBezTo>
                  <a:pt x="913" y="207"/>
                  <a:pt x="710" y="0"/>
                  <a:pt x="4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50"/>
          <p:cNvSpPr/>
          <p:nvPr/>
        </p:nvSpPr>
        <p:spPr>
          <a:xfrm>
            <a:off x="1647890" y="3179697"/>
            <a:ext cx="572717" cy="572701"/>
          </a:xfrm>
          <a:custGeom>
            <a:avLst/>
            <a:gdLst/>
            <a:ahLst/>
            <a:cxnLst/>
            <a:rect l="l" t="t" r="r" b="b"/>
            <a:pathLst>
              <a:path w="914" h="914" extrusionOk="0">
                <a:moveTo>
                  <a:pt x="457" y="0"/>
                </a:moveTo>
                <a:cubicBezTo>
                  <a:pt x="206" y="0"/>
                  <a:pt x="0" y="207"/>
                  <a:pt x="0" y="457"/>
                </a:cubicBezTo>
                <a:cubicBezTo>
                  <a:pt x="0" y="710"/>
                  <a:pt x="206" y="913"/>
                  <a:pt x="457" y="913"/>
                </a:cubicBezTo>
                <a:cubicBezTo>
                  <a:pt x="710" y="913"/>
                  <a:pt x="913" y="710"/>
                  <a:pt x="913" y="457"/>
                </a:cubicBezTo>
                <a:cubicBezTo>
                  <a:pt x="913" y="207"/>
                  <a:pt x="710" y="0"/>
                  <a:pt x="4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50"/>
          <p:cNvSpPr/>
          <p:nvPr/>
        </p:nvSpPr>
        <p:spPr>
          <a:xfrm>
            <a:off x="6923407" y="3179697"/>
            <a:ext cx="572717" cy="572701"/>
          </a:xfrm>
          <a:custGeom>
            <a:avLst/>
            <a:gdLst/>
            <a:ahLst/>
            <a:cxnLst/>
            <a:rect l="l" t="t" r="r" b="b"/>
            <a:pathLst>
              <a:path w="914" h="914" extrusionOk="0">
                <a:moveTo>
                  <a:pt x="457" y="0"/>
                </a:moveTo>
                <a:cubicBezTo>
                  <a:pt x="206" y="0"/>
                  <a:pt x="0" y="207"/>
                  <a:pt x="0" y="457"/>
                </a:cubicBezTo>
                <a:cubicBezTo>
                  <a:pt x="0" y="710"/>
                  <a:pt x="206" y="913"/>
                  <a:pt x="457" y="913"/>
                </a:cubicBezTo>
                <a:cubicBezTo>
                  <a:pt x="710" y="913"/>
                  <a:pt x="913" y="710"/>
                  <a:pt x="913" y="457"/>
                </a:cubicBezTo>
                <a:cubicBezTo>
                  <a:pt x="913" y="207"/>
                  <a:pt x="710" y="0"/>
                  <a:pt x="4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50"/>
          <p:cNvSpPr/>
          <p:nvPr/>
        </p:nvSpPr>
        <p:spPr>
          <a:xfrm>
            <a:off x="4285842" y="1512000"/>
            <a:ext cx="572717" cy="572701"/>
          </a:xfrm>
          <a:custGeom>
            <a:avLst/>
            <a:gdLst/>
            <a:ahLst/>
            <a:cxnLst/>
            <a:rect l="l" t="t" r="r" b="b"/>
            <a:pathLst>
              <a:path w="914" h="914" extrusionOk="0">
                <a:moveTo>
                  <a:pt x="457" y="0"/>
                </a:moveTo>
                <a:cubicBezTo>
                  <a:pt x="206" y="0"/>
                  <a:pt x="0" y="207"/>
                  <a:pt x="0" y="457"/>
                </a:cubicBezTo>
                <a:cubicBezTo>
                  <a:pt x="0" y="710"/>
                  <a:pt x="206" y="913"/>
                  <a:pt x="457" y="913"/>
                </a:cubicBezTo>
                <a:cubicBezTo>
                  <a:pt x="710" y="913"/>
                  <a:pt x="913" y="710"/>
                  <a:pt x="913" y="457"/>
                </a:cubicBezTo>
                <a:cubicBezTo>
                  <a:pt x="913" y="207"/>
                  <a:pt x="710" y="0"/>
                  <a:pt x="4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50"/>
          <p:cNvSpPr/>
          <p:nvPr/>
        </p:nvSpPr>
        <p:spPr>
          <a:xfrm>
            <a:off x="1648090" y="1512000"/>
            <a:ext cx="572717" cy="572701"/>
          </a:xfrm>
          <a:custGeom>
            <a:avLst/>
            <a:gdLst/>
            <a:ahLst/>
            <a:cxnLst/>
            <a:rect l="l" t="t" r="r" b="b"/>
            <a:pathLst>
              <a:path w="914" h="914" extrusionOk="0">
                <a:moveTo>
                  <a:pt x="457" y="0"/>
                </a:moveTo>
                <a:cubicBezTo>
                  <a:pt x="206" y="0"/>
                  <a:pt x="0" y="207"/>
                  <a:pt x="0" y="457"/>
                </a:cubicBezTo>
                <a:cubicBezTo>
                  <a:pt x="0" y="710"/>
                  <a:pt x="206" y="913"/>
                  <a:pt x="457" y="913"/>
                </a:cubicBezTo>
                <a:cubicBezTo>
                  <a:pt x="710" y="913"/>
                  <a:pt x="913" y="710"/>
                  <a:pt x="913" y="457"/>
                </a:cubicBezTo>
                <a:cubicBezTo>
                  <a:pt x="913" y="207"/>
                  <a:pt x="710" y="0"/>
                  <a:pt x="4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50"/>
          <p:cNvSpPr/>
          <p:nvPr/>
        </p:nvSpPr>
        <p:spPr>
          <a:xfrm>
            <a:off x="6923607" y="1512000"/>
            <a:ext cx="572717" cy="572701"/>
          </a:xfrm>
          <a:custGeom>
            <a:avLst/>
            <a:gdLst/>
            <a:ahLst/>
            <a:cxnLst/>
            <a:rect l="l" t="t" r="r" b="b"/>
            <a:pathLst>
              <a:path w="914" h="914" extrusionOk="0">
                <a:moveTo>
                  <a:pt x="457" y="0"/>
                </a:moveTo>
                <a:cubicBezTo>
                  <a:pt x="206" y="0"/>
                  <a:pt x="0" y="207"/>
                  <a:pt x="0" y="457"/>
                </a:cubicBezTo>
                <a:cubicBezTo>
                  <a:pt x="0" y="710"/>
                  <a:pt x="206" y="913"/>
                  <a:pt x="457" y="913"/>
                </a:cubicBezTo>
                <a:cubicBezTo>
                  <a:pt x="710" y="913"/>
                  <a:pt x="913" y="710"/>
                  <a:pt x="913" y="457"/>
                </a:cubicBezTo>
                <a:cubicBezTo>
                  <a:pt x="913" y="207"/>
                  <a:pt x="710" y="0"/>
                  <a:pt x="4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0" name="Google Shape;760;p50"/>
          <p:cNvGrpSpPr/>
          <p:nvPr/>
        </p:nvGrpSpPr>
        <p:grpSpPr>
          <a:xfrm>
            <a:off x="1750159" y="3301765"/>
            <a:ext cx="368201" cy="328566"/>
            <a:chOff x="-42996150" y="3612600"/>
            <a:chExt cx="323750" cy="288900"/>
          </a:xfrm>
        </p:grpSpPr>
        <p:sp>
          <p:nvSpPr>
            <p:cNvPr id="761" name="Google Shape;761;p50"/>
            <p:cNvSpPr/>
            <p:nvPr/>
          </p:nvSpPr>
          <p:spPr>
            <a:xfrm>
              <a:off x="-42914225" y="3612600"/>
              <a:ext cx="241825" cy="239275"/>
            </a:xfrm>
            <a:custGeom>
              <a:avLst/>
              <a:gdLst/>
              <a:ahLst/>
              <a:cxnLst/>
              <a:rect l="l" t="t" r="r" b="b"/>
              <a:pathLst>
                <a:path w="9673" h="9571" extrusionOk="0">
                  <a:moveTo>
                    <a:pt x="5963" y="1"/>
                  </a:moveTo>
                  <a:cubicBezTo>
                    <a:pt x="5661" y="1"/>
                    <a:pt x="5365" y="127"/>
                    <a:pt x="5136" y="371"/>
                  </a:cubicBezTo>
                  <a:lnTo>
                    <a:pt x="0" y="5507"/>
                  </a:lnTo>
                  <a:lnTo>
                    <a:pt x="4064" y="9571"/>
                  </a:lnTo>
                  <a:lnTo>
                    <a:pt x="9200" y="4436"/>
                  </a:lnTo>
                  <a:cubicBezTo>
                    <a:pt x="9672" y="3963"/>
                    <a:pt x="9672" y="3207"/>
                    <a:pt x="9200" y="2734"/>
                  </a:cubicBezTo>
                  <a:lnTo>
                    <a:pt x="6868" y="434"/>
                  </a:lnTo>
                  <a:cubicBezTo>
                    <a:pt x="6609" y="143"/>
                    <a:pt x="6283" y="1"/>
                    <a:pt x="59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50"/>
            <p:cNvSpPr/>
            <p:nvPr/>
          </p:nvSpPr>
          <p:spPr>
            <a:xfrm>
              <a:off x="-42946525" y="3762850"/>
              <a:ext cx="118950" cy="118950"/>
            </a:xfrm>
            <a:custGeom>
              <a:avLst/>
              <a:gdLst/>
              <a:ahLst/>
              <a:cxnLst/>
              <a:rect l="l" t="t" r="r" b="b"/>
              <a:pathLst>
                <a:path w="4758" h="4758" extrusionOk="0">
                  <a:moveTo>
                    <a:pt x="725" y="1"/>
                  </a:moveTo>
                  <a:lnTo>
                    <a:pt x="473" y="284"/>
                  </a:lnTo>
                  <a:cubicBezTo>
                    <a:pt x="253" y="505"/>
                    <a:pt x="95" y="820"/>
                    <a:pt x="95" y="1198"/>
                  </a:cubicBezTo>
                  <a:cubicBezTo>
                    <a:pt x="95" y="1450"/>
                    <a:pt x="190" y="1765"/>
                    <a:pt x="442" y="1986"/>
                  </a:cubicBezTo>
                  <a:cubicBezTo>
                    <a:pt x="631" y="2112"/>
                    <a:pt x="599" y="2458"/>
                    <a:pt x="442" y="2616"/>
                  </a:cubicBezTo>
                  <a:lnTo>
                    <a:pt x="1" y="3025"/>
                  </a:lnTo>
                  <a:lnTo>
                    <a:pt x="1733" y="4758"/>
                  </a:lnTo>
                  <a:lnTo>
                    <a:pt x="2174" y="4348"/>
                  </a:lnTo>
                  <a:cubicBezTo>
                    <a:pt x="2253" y="4270"/>
                    <a:pt x="2363" y="4230"/>
                    <a:pt x="2478" y="4230"/>
                  </a:cubicBezTo>
                  <a:cubicBezTo>
                    <a:pt x="2592" y="4230"/>
                    <a:pt x="2710" y="4270"/>
                    <a:pt x="2804" y="4348"/>
                  </a:cubicBezTo>
                  <a:cubicBezTo>
                    <a:pt x="3025" y="4569"/>
                    <a:pt x="3340" y="4695"/>
                    <a:pt x="3655" y="4695"/>
                  </a:cubicBezTo>
                  <a:cubicBezTo>
                    <a:pt x="3970" y="4695"/>
                    <a:pt x="4254" y="4569"/>
                    <a:pt x="4506" y="4348"/>
                  </a:cubicBezTo>
                  <a:lnTo>
                    <a:pt x="4758" y="4065"/>
                  </a:lnTo>
                  <a:lnTo>
                    <a:pt x="7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50"/>
            <p:cNvSpPr/>
            <p:nvPr/>
          </p:nvSpPr>
          <p:spPr>
            <a:xfrm>
              <a:off x="-42996150" y="3855800"/>
              <a:ext cx="78000" cy="45700"/>
            </a:xfrm>
            <a:custGeom>
              <a:avLst/>
              <a:gdLst/>
              <a:ahLst/>
              <a:cxnLst/>
              <a:rect l="l" t="t" r="r" b="b"/>
              <a:pathLst>
                <a:path w="3120" h="1828" extrusionOk="0">
                  <a:moveTo>
                    <a:pt x="1450" y="0"/>
                  </a:moveTo>
                  <a:lnTo>
                    <a:pt x="253" y="1166"/>
                  </a:lnTo>
                  <a:cubicBezTo>
                    <a:pt x="1" y="1355"/>
                    <a:pt x="190" y="1828"/>
                    <a:pt x="536" y="1828"/>
                  </a:cubicBezTo>
                  <a:lnTo>
                    <a:pt x="2773" y="1828"/>
                  </a:lnTo>
                  <a:cubicBezTo>
                    <a:pt x="2931" y="1828"/>
                    <a:pt x="3025" y="1765"/>
                    <a:pt x="3120" y="1670"/>
                  </a:cubicBezTo>
                  <a:lnTo>
                    <a:pt x="145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4" name="Google Shape;764;p50"/>
          <p:cNvGrpSpPr/>
          <p:nvPr/>
        </p:nvGrpSpPr>
        <p:grpSpPr>
          <a:xfrm>
            <a:off x="7027232" y="1633039"/>
            <a:ext cx="361007" cy="328765"/>
            <a:chOff x="-40378075" y="3267450"/>
            <a:chExt cx="317425" cy="289075"/>
          </a:xfrm>
        </p:grpSpPr>
        <p:sp>
          <p:nvSpPr>
            <p:cNvPr id="765" name="Google Shape;765;p50"/>
            <p:cNvSpPr/>
            <p:nvPr/>
          </p:nvSpPr>
          <p:spPr>
            <a:xfrm>
              <a:off x="-40218975" y="3308400"/>
              <a:ext cx="158325" cy="248125"/>
            </a:xfrm>
            <a:custGeom>
              <a:avLst/>
              <a:gdLst/>
              <a:ahLst/>
              <a:cxnLst/>
              <a:rect l="l" t="t" r="r" b="b"/>
              <a:pathLst>
                <a:path w="6333" h="9925" extrusionOk="0">
                  <a:moveTo>
                    <a:pt x="4694" y="1"/>
                  </a:moveTo>
                  <a:lnTo>
                    <a:pt x="4694" y="7877"/>
                  </a:lnTo>
                  <a:cubicBezTo>
                    <a:pt x="4694" y="8097"/>
                    <a:pt x="4474" y="8255"/>
                    <a:pt x="4253" y="8255"/>
                  </a:cubicBezTo>
                  <a:cubicBezTo>
                    <a:pt x="2993" y="8255"/>
                    <a:pt x="1638" y="8696"/>
                    <a:pt x="693" y="9452"/>
                  </a:cubicBezTo>
                  <a:cubicBezTo>
                    <a:pt x="536" y="9546"/>
                    <a:pt x="189" y="9925"/>
                    <a:pt x="0" y="9925"/>
                  </a:cubicBezTo>
                  <a:lnTo>
                    <a:pt x="5073" y="9925"/>
                  </a:lnTo>
                  <a:cubicBezTo>
                    <a:pt x="5734" y="9925"/>
                    <a:pt x="6333" y="9357"/>
                    <a:pt x="6333" y="8696"/>
                  </a:cubicBezTo>
                  <a:lnTo>
                    <a:pt x="6333" y="1229"/>
                  </a:lnTo>
                  <a:cubicBezTo>
                    <a:pt x="6333" y="536"/>
                    <a:pt x="5766" y="1"/>
                    <a:pt x="50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50"/>
            <p:cNvSpPr/>
            <p:nvPr/>
          </p:nvSpPr>
          <p:spPr>
            <a:xfrm>
              <a:off x="-40316650" y="3267450"/>
              <a:ext cx="86675" cy="257575"/>
            </a:xfrm>
            <a:custGeom>
              <a:avLst/>
              <a:gdLst/>
              <a:ahLst/>
              <a:cxnLst/>
              <a:rect l="l" t="t" r="r" b="b"/>
              <a:pathLst>
                <a:path w="3467" h="10303" extrusionOk="0">
                  <a:moveTo>
                    <a:pt x="1" y="0"/>
                  </a:moveTo>
                  <a:lnTo>
                    <a:pt x="1" y="9105"/>
                  </a:lnTo>
                  <a:cubicBezTo>
                    <a:pt x="1166" y="9200"/>
                    <a:pt x="2489" y="9578"/>
                    <a:pt x="3466" y="10302"/>
                  </a:cubicBezTo>
                  <a:lnTo>
                    <a:pt x="3466" y="1197"/>
                  </a:lnTo>
                  <a:cubicBezTo>
                    <a:pt x="2489" y="473"/>
                    <a:pt x="1229" y="95"/>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50"/>
            <p:cNvSpPr/>
            <p:nvPr/>
          </p:nvSpPr>
          <p:spPr>
            <a:xfrm>
              <a:off x="-40209525" y="3267450"/>
              <a:ext cx="86650" cy="257575"/>
            </a:xfrm>
            <a:custGeom>
              <a:avLst/>
              <a:gdLst/>
              <a:ahLst/>
              <a:cxnLst/>
              <a:rect l="l" t="t" r="r" b="b"/>
              <a:pathLst>
                <a:path w="3466" h="10303" extrusionOk="0">
                  <a:moveTo>
                    <a:pt x="3466" y="0"/>
                  </a:moveTo>
                  <a:cubicBezTo>
                    <a:pt x="2300" y="95"/>
                    <a:pt x="977" y="473"/>
                    <a:pt x="0" y="1197"/>
                  </a:cubicBezTo>
                  <a:lnTo>
                    <a:pt x="0" y="10302"/>
                  </a:lnTo>
                  <a:cubicBezTo>
                    <a:pt x="977" y="9578"/>
                    <a:pt x="2237" y="9200"/>
                    <a:pt x="3466" y="9105"/>
                  </a:cubicBezTo>
                  <a:lnTo>
                    <a:pt x="346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50"/>
            <p:cNvSpPr/>
            <p:nvPr/>
          </p:nvSpPr>
          <p:spPr>
            <a:xfrm>
              <a:off x="-40378075" y="3308400"/>
              <a:ext cx="157550" cy="248125"/>
            </a:xfrm>
            <a:custGeom>
              <a:avLst/>
              <a:gdLst/>
              <a:ahLst/>
              <a:cxnLst/>
              <a:rect l="l" t="t" r="r" b="b"/>
              <a:pathLst>
                <a:path w="6302" h="9925" extrusionOk="0">
                  <a:moveTo>
                    <a:pt x="1229" y="1"/>
                  </a:moveTo>
                  <a:cubicBezTo>
                    <a:pt x="567" y="1"/>
                    <a:pt x="0" y="536"/>
                    <a:pt x="0" y="1198"/>
                  </a:cubicBezTo>
                  <a:lnTo>
                    <a:pt x="0" y="8664"/>
                  </a:lnTo>
                  <a:cubicBezTo>
                    <a:pt x="32" y="9357"/>
                    <a:pt x="567" y="9925"/>
                    <a:pt x="1229" y="9925"/>
                  </a:cubicBezTo>
                  <a:lnTo>
                    <a:pt x="6301" y="9925"/>
                  </a:lnTo>
                  <a:cubicBezTo>
                    <a:pt x="6112" y="9925"/>
                    <a:pt x="5766" y="9609"/>
                    <a:pt x="5608" y="9452"/>
                  </a:cubicBezTo>
                  <a:cubicBezTo>
                    <a:pt x="4631" y="8664"/>
                    <a:pt x="3277" y="8255"/>
                    <a:pt x="2048" y="8255"/>
                  </a:cubicBezTo>
                  <a:cubicBezTo>
                    <a:pt x="1828" y="8255"/>
                    <a:pt x="1638" y="8066"/>
                    <a:pt x="1638" y="7877"/>
                  </a:cubicBezTo>
                  <a:lnTo>
                    <a:pt x="163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9" name="Google Shape;769;p50"/>
          <p:cNvGrpSpPr/>
          <p:nvPr/>
        </p:nvGrpSpPr>
        <p:grpSpPr>
          <a:xfrm>
            <a:off x="1751706" y="1616463"/>
            <a:ext cx="365471" cy="361917"/>
            <a:chOff x="-37385100" y="3949908"/>
            <a:chExt cx="321350" cy="318225"/>
          </a:xfrm>
        </p:grpSpPr>
        <p:sp>
          <p:nvSpPr>
            <p:cNvPr id="770" name="Google Shape;770;p50"/>
            <p:cNvSpPr/>
            <p:nvPr/>
          </p:nvSpPr>
          <p:spPr>
            <a:xfrm>
              <a:off x="-37190575" y="4145233"/>
              <a:ext cx="126825" cy="122900"/>
            </a:xfrm>
            <a:custGeom>
              <a:avLst/>
              <a:gdLst/>
              <a:ahLst/>
              <a:cxnLst/>
              <a:rect l="l" t="t" r="r" b="b"/>
              <a:pathLst>
                <a:path w="5073" h="4916" extrusionOk="0">
                  <a:moveTo>
                    <a:pt x="2238" y="1"/>
                  </a:moveTo>
                  <a:cubicBezTo>
                    <a:pt x="1986" y="442"/>
                    <a:pt x="1671" y="820"/>
                    <a:pt x="1324" y="1229"/>
                  </a:cubicBezTo>
                  <a:cubicBezTo>
                    <a:pt x="946" y="1671"/>
                    <a:pt x="473" y="1986"/>
                    <a:pt x="1" y="2238"/>
                  </a:cubicBezTo>
                  <a:lnTo>
                    <a:pt x="2206" y="4443"/>
                  </a:lnTo>
                  <a:cubicBezTo>
                    <a:pt x="2521" y="4758"/>
                    <a:pt x="2923" y="4916"/>
                    <a:pt x="3325" y="4916"/>
                  </a:cubicBezTo>
                  <a:cubicBezTo>
                    <a:pt x="3726" y="4916"/>
                    <a:pt x="4128" y="4758"/>
                    <a:pt x="4443" y="4443"/>
                  </a:cubicBezTo>
                  <a:cubicBezTo>
                    <a:pt x="5073" y="3813"/>
                    <a:pt x="5073" y="2836"/>
                    <a:pt x="4443" y="2206"/>
                  </a:cubicBezTo>
                  <a:lnTo>
                    <a:pt x="223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50"/>
            <p:cNvSpPr/>
            <p:nvPr/>
          </p:nvSpPr>
          <p:spPr>
            <a:xfrm>
              <a:off x="-37385100" y="3949908"/>
              <a:ext cx="248125" cy="248950"/>
            </a:xfrm>
            <a:custGeom>
              <a:avLst/>
              <a:gdLst/>
              <a:ahLst/>
              <a:cxnLst/>
              <a:rect l="l" t="t" r="r" b="b"/>
              <a:pathLst>
                <a:path w="9925" h="9958" extrusionOk="0">
                  <a:moveTo>
                    <a:pt x="4978" y="1702"/>
                  </a:moveTo>
                  <a:cubicBezTo>
                    <a:pt x="6774" y="1702"/>
                    <a:pt x="8286" y="3214"/>
                    <a:pt x="8286" y="5010"/>
                  </a:cubicBezTo>
                  <a:cubicBezTo>
                    <a:pt x="8254" y="5892"/>
                    <a:pt x="7939" y="6711"/>
                    <a:pt x="7341" y="7310"/>
                  </a:cubicBezTo>
                  <a:cubicBezTo>
                    <a:pt x="6742" y="7908"/>
                    <a:pt x="5923" y="8318"/>
                    <a:pt x="4978" y="8318"/>
                  </a:cubicBezTo>
                  <a:cubicBezTo>
                    <a:pt x="3151" y="8318"/>
                    <a:pt x="1670" y="6837"/>
                    <a:pt x="1670" y="5010"/>
                  </a:cubicBezTo>
                  <a:cubicBezTo>
                    <a:pt x="1670" y="3214"/>
                    <a:pt x="3151" y="1702"/>
                    <a:pt x="4978" y="1702"/>
                  </a:cubicBezTo>
                  <a:close/>
                  <a:moveTo>
                    <a:pt x="4978" y="1"/>
                  </a:moveTo>
                  <a:cubicBezTo>
                    <a:pt x="2268" y="1"/>
                    <a:pt x="0" y="2269"/>
                    <a:pt x="0" y="4978"/>
                  </a:cubicBezTo>
                  <a:cubicBezTo>
                    <a:pt x="0" y="7688"/>
                    <a:pt x="2268" y="9956"/>
                    <a:pt x="4978" y="9956"/>
                  </a:cubicBezTo>
                  <a:cubicBezTo>
                    <a:pt x="5013" y="9957"/>
                    <a:pt x="5048" y="9957"/>
                    <a:pt x="5083" y="9957"/>
                  </a:cubicBezTo>
                  <a:cubicBezTo>
                    <a:pt x="6367" y="9957"/>
                    <a:pt x="7586" y="9395"/>
                    <a:pt x="8506" y="8444"/>
                  </a:cubicBezTo>
                  <a:cubicBezTo>
                    <a:pt x="9420" y="7499"/>
                    <a:pt x="9924" y="6270"/>
                    <a:pt x="9924" y="4978"/>
                  </a:cubicBezTo>
                  <a:cubicBezTo>
                    <a:pt x="9924" y="2269"/>
                    <a:pt x="7687" y="1"/>
                    <a:pt x="49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2" name="Google Shape;772;p50"/>
          <p:cNvGrpSpPr/>
          <p:nvPr/>
        </p:nvGrpSpPr>
        <p:grpSpPr>
          <a:xfrm>
            <a:off x="4442290" y="1617813"/>
            <a:ext cx="259816" cy="359216"/>
            <a:chOff x="-38129425" y="3222550"/>
            <a:chExt cx="228450" cy="315850"/>
          </a:xfrm>
        </p:grpSpPr>
        <p:sp>
          <p:nvSpPr>
            <p:cNvPr id="773" name="Google Shape;773;p50"/>
            <p:cNvSpPr/>
            <p:nvPr/>
          </p:nvSpPr>
          <p:spPr>
            <a:xfrm>
              <a:off x="-38129425" y="3222550"/>
              <a:ext cx="228450" cy="227650"/>
            </a:xfrm>
            <a:custGeom>
              <a:avLst/>
              <a:gdLst/>
              <a:ahLst/>
              <a:cxnLst/>
              <a:rect l="l" t="t" r="r" b="b"/>
              <a:pathLst>
                <a:path w="9138" h="9106" extrusionOk="0">
                  <a:moveTo>
                    <a:pt x="4097" y="1292"/>
                  </a:moveTo>
                  <a:cubicBezTo>
                    <a:pt x="4349" y="1292"/>
                    <a:pt x="4538" y="1450"/>
                    <a:pt x="4538" y="1702"/>
                  </a:cubicBezTo>
                  <a:cubicBezTo>
                    <a:pt x="4538" y="1922"/>
                    <a:pt x="4349" y="2111"/>
                    <a:pt x="4160" y="2111"/>
                  </a:cubicBezTo>
                  <a:cubicBezTo>
                    <a:pt x="2994" y="2111"/>
                    <a:pt x="2112" y="3056"/>
                    <a:pt x="2049" y="4222"/>
                  </a:cubicBezTo>
                  <a:cubicBezTo>
                    <a:pt x="2049" y="4443"/>
                    <a:pt x="1860" y="4600"/>
                    <a:pt x="1639" y="4600"/>
                  </a:cubicBezTo>
                  <a:cubicBezTo>
                    <a:pt x="1387" y="4600"/>
                    <a:pt x="1198" y="4411"/>
                    <a:pt x="1198" y="4222"/>
                  </a:cubicBezTo>
                  <a:cubicBezTo>
                    <a:pt x="1198" y="2584"/>
                    <a:pt x="2490" y="1324"/>
                    <a:pt x="4097" y="1292"/>
                  </a:cubicBezTo>
                  <a:close/>
                  <a:moveTo>
                    <a:pt x="4569" y="0"/>
                  </a:moveTo>
                  <a:cubicBezTo>
                    <a:pt x="2049" y="0"/>
                    <a:pt x="1" y="2048"/>
                    <a:pt x="1" y="4569"/>
                  </a:cubicBezTo>
                  <a:cubicBezTo>
                    <a:pt x="1" y="6207"/>
                    <a:pt x="946" y="7688"/>
                    <a:pt x="2332" y="8475"/>
                  </a:cubicBezTo>
                  <a:cubicBezTo>
                    <a:pt x="2458" y="8507"/>
                    <a:pt x="2521" y="8664"/>
                    <a:pt x="2521" y="8822"/>
                  </a:cubicBezTo>
                  <a:lnTo>
                    <a:pt x="2521" y="9105"/>
                  </a:lnTo>
                  <a:lnTo>
                    <a:pt x="6680" y="9105"/>
                  </a:lnTo>
                  <a:lnTo>
                    <a:pt x="6680" y="8822"/>
                  </a:lnTo>
                  <a:cubicBezTo>
                    <a:pt x="6680" y="8696"/>
                    <a:pt x="6743" y="8570"/>
                    <a:pt x="6900" y="8507"/>
                  </a:cubicBezTo>
                  <a:cubicBezTo>
                    <a:pt x="8255" y="7719"/>
                    <a:pt x="9137" y="6270"/>
                    <a:pt x="9137" y="4569"/>
                  </a:cubicBezTo>
                  <a:cubicBezTo>
                    <a:pt x="9137" y="2048"/>
                    <a:pt x="7089" y="32"/>
                    <a:pt x="45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50"/>
            <p:cNvSpPr/>
            <p:nvPr/>
          </p:nvSpPr>
          <p:spPr>
            <a:xfrm>
              <a:off x="-38067200" y="3470650"/>
              <a:ext cx="103200" cy="67750"/>
            </a:xfrm>
            <a:custGeom>
              <a:avLst/>
              <a:gdLst/>
              <a:ahLst/>
              <a:cxnLst/>
              <a:rect l="l" t="t" r="r" b="b"/>
              <a:pathLst>
                <a:path w="4128" h="2710" extrusionOk="0">
                  <a:moveTo>
                    <a:pt x="1" y="0"/>
                  </a:moveTo>
                  <a:lnTo>
                    <a:pt x="1" y="662"/>
                  </a:lnTo>
                  <a:cubicBezTo>
                    <a:pt x="1" y="1198"/>
                    <a:pt x="410" y="1702"/>
                    <a:pt x="883" y="1859"/>
                  </a:cubicBezTo>
                  <a:cubicBezTo>
                    <a:pt x="1040" y="2363"/>
                    <a:pt x="1513" y="2710"/>
                    <a:pt x="2049" y="2710"/>
                  </a:cubicBezTo>
                  <a:cubicBezTo>
                    <a:pt x="2647" y="2710"/>
                    <a:pt x="3120" y="2363"/>
                    <a:pt x="3277" y="1859"/>
                  </a:cubicBezTo>
                  <a:cubicBezTo>
                    <a:pt x="3781" y="1702"/>
                    <a:pt x="4128" y="1198"/>
                    <a:pt x="4128" y="662"/>
                  </a:cubicBezTo>
                  <a:lnTo>
                    <a:pt x="41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5" name="Google Shape;775;p50"/>
          <p:cNvSpPr/>
          <p:nvPr/>
        </p:nvSpPr>
        <p:spPr>
          <a:xfrm>
            <a:off x="4418358" y="3272400"/>
            <a:ext cx="307270" cy="360126"/>
          </a:xfrm>
          <a:custGeom>
            <a:avLst/>
            <a:gdLst/>
            <a:ahLst/>
            <a:cxnLst/>
            <a:rect l="l" t="t" r="r" b="b"/>
            <a:pathLst>
              <a:path w="10807" h="12666" extrusionOk="0">
                <a:moveTo>
                  <a:pt x="5419" y="851"/>
                </a:moveTo>
                <a:cubicBezTo>
                  <a:pt x="5640" y="851"/>
                  <a:pt x="5797" y="1040"/>
                  <a:pt x="5829" y="1261"/>
                </a:cubicBezTo>
                <a:cubicBezTo>
                  <a:pt x="5829" y="1513"/>
                  <a:pt x="6049" y="1670"/>
                  <a:pt x="6270" y="1670"/>
                </a:cubicBezTo>
                <a:lnTo>
                  <a:pt x="7940" y="1670"/>
                </a:lnTo>
                <a:cubicBezTo>
                  <a:pt x="8160" y="1670"/>
                  <a:pt x="8318" y="1859"/>
                  <a:pt x="8349" y="2048"/>
                </a:cubicBezTo>
                <a:lnTo>
                  <a:pt x="8349" y="2489"/>
                </a:lnTo>
                <a:lnTo>
                  <a:pt x="2615" y="2489"/>
                </a:lnTo>
                <a:lnTo>
                  <a:pt x="2615" y="2048"/>
                </a:lnTo>
                <a:lnTo>
                  <a:pt x="2521" y="2048"/>
                </a:lnTo>
                <a:cubicBezTo>
                  <a:pt x="2521" y="1828"/>
                  <a:pt x="2741" y="1670"/>
                  <a:pt x="2962" y="1670"/>
                </a:cubicBezTo>
                <a:lnTo>
                  <a:pt x="4569" y="1670"/>
                </a:lnTo>
                <a:cubicBezTo>
                  <a:pt x="4821" y="1670"/>
                  <a:pt x="5010" y="1481"/>
                  <a:pt x="5010" y="1261"/>
                </a:cubicBezTo>
                <a:cubicBezTo>
                  <a:pt x="5010" y="1040"/>
                  <a:pt x="5199" y="882"/>
                  <a:pt x="5419" y="851"/>
                </a:cubicBezTo>
                <a:close/>
                <a:moveTo>
                  <a:pt x="8203" y="5651"/>
                </a:moveTo>
                <a:cubicBezTo>
                  <a:pt x="8417" y="5651"/>
                  <a:pt x="8629" y="5730"/>
                  <a:pt x="8790" y="5892"/>
                </a:cubicBezTo>
                <a:lnTo>
                  <a:pt x="8885" y="5955"/>
                </a:lnTo>
                <a:cubicBezTo>
                  <a:pt x="9200" y="6270"/>
                  <a:pt x="9200" y="6805"/>
                  <a:pt x="8885" y="7152"/>
                </a:cubicBezTo>
                <a:lnTo>
                  <a:pt x="5577" y="10428"/>
                </a:lnTo>
                <a:cubicBezTo>
                  <a:pt x="5419" y="10586"/>
                  <a:pt x="5199" y="10665"/>
                  <a:pt x="4978" y="10665"/>
                </a:cubicBezTo>
                <a:cubicBezTo>
                  <a:pt x="4758" y="10665"/>
                  <a:pt x="4537" y="10586"/>
                  <a:pt x="4380" y="10428"/>
                </a:cubicBezTo>
                <a:lnTo>
                  <a:pt x="2773" y="8822"/>
                </a:lnTo>
                <a:cubicBezTo>
                  <a:pt x="2458" y="8507"/>
                  <a:pt x="2458" y="7971"/>
                  <a:pt x="2773" y="7656"/>
                </a:cubicBezTo>
                <a:lnTo>
                  <a:pt x="2836" y="7561"/>
                </a:lnTo>
                <a:cubicBezTo>
                  <a:pt x="2993" y="7404"/>
                  <a:pt x="3214" y="7325"/>
                  <a:pt x="3434" y="7325"/>
                </a:cubicBezTo>
                <a:cubicBezTo>
                  <a:pt x="3655" y="7325"/>
                  <a:pt x="3876" y="7404"/>
                  <a:pt x="4033" y="7561"/>
                </a:cubicBezTo>
                <a:lnTo>
                  <a:pt x="4978" y="8507"/>
                </a:lnTo>
                <a:lnTo>
                  <a:pt x="7625" y="5860"/>
                </a:lnTo>
                <a:cubicBezTo>
                  <a:pt x="7793" y="5722"/>
                  <a:pt x="7999" y="5651"/>
                  <a:pt x="8203" y="5651"/>
                </a:cubicBezTo>
                <a:close/>
                <a:moveTo>
                  <a:pt x="5419" y="0"/>
                </a:moveTo>
                <a:cubicBezTo>
                  <a:pt x="4852" y="0"/>
                  <a:pt x="4411" y="347"/>
                  <a:pt x="4222" y="851"/>
                </a:cubicBezTo>
                <a:lnTo>
                  <a:pt x="2930" y="851"/>
                </a:lnTo>
                <a:cubicBezTo>
                  <a:pt x="2363" y="851"/>
                  <a:pt x="1954" y="1198"/>
                  <a:pt x="1733" y="1670"/>
                </a:cubicBezTo>
                <a:lnTo>
                  <a:pt x="442" y="1670"/>
                </a:lnTo>
                <a:cubicBezTo>
                  <a:pt x="221" y="1670"/>
                  <a:pt x="0" y="1859"/>
                  <a:pt x="0" y="2048"/>
                </a:cubicBezTo>
                <a:lnTo>
                  <a:pt x="0" y="12256"/>
                </a:lnTo>
                <a:cubicBezTo>
                  <a:pt x="0" y="12508"/>
                  <a:pt x="221" y="12665"/>
                  <a:pt x="442" y="12665"/>
                </a:cubicBezTo>
                <a:lnTo>
                  <a:pt x="10366" y="12665"/>
                </a:lnTo>
                <a:cubicBezTo>
                  <a:pt x="10618" y="12665"/>
                  <a:pt x="10807" y="12445"/>
                  <a:pt x="10807" y="12256"/>
                </a:cubicBezTo>
                <a:lnTo>
                  <a:pt x="10807" y="2048"/>
                </a:lnTo>
                <a:cubicBezTo>
                  <a:pt x="10807" y="1828"/>
                  <a:pt x="10618" y="1670"/>
                  <a:pt x="10366" y="1670"/>
                </a:cubicBezTo>
                <a:lnTo>
                  <a:pt x="9074" y="1670"/>
                </a:lnTo>
                <a:cubicBezTo>
                  <a:pt x="8916" y="1198"/>
                  <a:pt x="8444" y="851"/>
                  <a:pt x="7877" y="851"/>
                </a:cubicBezTo>
                <a:lnTo>
                  <a:pt x="6585" y="851"/>
                </a:lnTo>
                <a:cubicBezTo>
                  <a:pt x="6427" y="378"/>
                  <a:pt x="5955" y="0"/>
                  <a:pt x="54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6" name="Google Shape;776;p50"/>
          <p:cNvGrpSpPr/>
          <p:nvPr/>
        </p:nvGrpSpPr>
        <p:grpSpPr>
          <a:xfrm>
            <a:off x="7030800" y="3285089"/>
            <a:ext cx="358335" cy="361917"/>
            <a:chOff x="-37804925" y="3953450"/>
            <a:chExt cx="315075" cy="318225"/>
          </a:xfrm>
        </p:grpSpPr>
        <p:sp>
          <p:nvSpPr>
            <p:cNvPr id="777" name="Google Shape;777;p50"/>
            <p:cNvSpPr/>
            <p:nvPr/>
          </p:nvSpPr>
          <p:spPr>
            <a:xfrm>
              <a:off x="-37614300" y="3955025"/>
              <a:ext cx="124450" cy="186200"/>
            </a:xfrm>
            <a:custGeom>
              <a:avLst/>
              <a:gdLst/>
              <a:ahLst/>
              <a:cxnLst/>
              <a:rect l="l" t="t" r="r" b="b"/>
              <a:pathLst>
                <a:path w="4978" h="7448" extrusionOk="0">
                  <a:moveTo>
                    <a:pt x="2489" y="820"/>
                  </a:moveTo>
                  <a:cubicBezTo>
                    <a:pt x="3403" y="820"/>
                    <a:pt x="4127" y="1576"/>
                    <a:pt x="4127" y="2490"/>
                  </a:cubicBezTo>
                  <a:cubicBezTo>
                    <a:pt x="4127" y="3372"/>
                    <a:pt x="3403" y="4128"/>
                    <a:pt x="2489" y="4128"/>
                  </a:cubicBezTo>
                  <a:cubicBezTo>
                    <a:pt x="1575" y="4128"/>
                    <a:pt x="819" y="3372"/>
                    <a:pt x="819" y="2490"/>
                  </a:cubicBezTo>
                  <a:cubicBezTo>
                    <a:pt x="819" y="1576"/>
                    <a:pt x="1575" y="820"/>
                    <a:pt x="2489" y="820"/>
                  </a:cubicBezTo>
                  <a:close/>
                  <a:moveTo>
                    <a:pt x="2489" y="1"/>
                  </a:moveTo>
                  <a:cubicBezTo>
                    <a:pt x="1103" y="1"/>
                    <a:pt x="0" y="1104"/>
                    <a:pt x="0" y="2490"/>
                  </a:cubicBezTo>
                  <a:cubicBezTo>
                    <a:pt x="0" y="3214"/>
                    <a:pt x="315" y="3845"/>
                    <a:pt x="819" y="4317"/>
                  </a:cubicBezTo>
                  <a:lnTo>
                    <a:pt x="819" y="7058"/>
                  </a:lnTo>
                  <a:cubicBezTo>
                    <a:pt x="819" y="7287"/>
                    <a:pt x="1012" y="7448"/>
                    <a:pt x="1225" y="7448"/>
                  </a:cubicBezTo>
                  <a:cubicBezTo>
                    <a:pt x="1334" y="7448"/>
                    <a:pt x="1448" y="7406"/>
                    <a:pt x="1544" y="7310"/>
                  </a:cubicBezTo>
                  <a:lnTo>
                    <a:pt x="2489" y="6365"/>
                  </a:lnTo>
                  <a:lnTo>
                    <a:pt x="3434" y="7310"/>
                  </a:lnTo>
                  <a:cubicBezTo>
                    <a:pt x="3530" y="7406"/>
                    <a:pt x="3640" y="7448"/>
                    <a:pt x="3744" y="7448"/>
                  </a:cubicBezTo>
                  <a:cubicBezTo>
                    <a:pt x="3948" y="7448"/>
                    <a:pt x="4127" y="7287"/>
                    <a:pt x="4127" y="7058"/>
                  </a:cubicBezTo>
                  <a:lnTo>
                    <a:pt x="4127" y="4317"/>
                  </a:lnTo>
                  <a:cubicBezTo>
                    <a:pt x="4663" y="3845"/>
                    <a:pt x="4978" y="3214"/>
                    <a:pt x="4978" y="2490"/>
                  </a:cubicBezTo>
                  <a:cubicBezTo>
                    <a:pt x="4978" y="1104"/>
                    <a:pt x="3875" y="1"/>
                    <a:pt x="24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50"/>
            <p:cNvSpPr/>
            <p:nvPr/>
          </p:nvSpPr>
          <p:spPr>
            <a:xfrm>
              <a:off x="-37761600" y="4230700"/>
              <a:ext cx="270175" cy="40975"/>
            </a:xfrm>
            <a:custGeom>
              <a:avLst/>
              <a:gdLst/>
              <a:ahLst/>
              <a:cxnLst/>
              <a:rect l="l" t="t" r="r" b="b"/>
              <a:pathLst>
                <a:path w="10807" h="1639" extrusionOk="0">
                  <a:moveTo>
                    <a:pt x="1450" y="1"/>
                  </a:moveTo>
                  <a:cubicBezTo>
                    <a:pt x="1292" y="788"/>
                    <a:pt x="662" y="1387"/>
                    <a:pt x="1" y="1639"/>
                  </a:cubicBezTo>
                  <a:lnTo>
                    <a:pt x="8822" y="1639"/>
                  </a:lnTo>
                  <a:cubicBezTo>
                    <a:pt x="9799" y="1639"/>
                    <a:pt x="10649" y="946"/>
                    <a:pt x="108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50"/>
            <p:cNvSpPr/>
            <p:nvPr/>
          </p:nvSpPr>
          <p:spPr>
            <a:xfrm>
              <a:off x="-37804925" y="3953450"/>
              <a:ext cx="274125" cy="295675"/>
            </a:xfrm>
            <a:custGeom>
              <a:avLst/>
              <a:gdLst/>
              <a:ahLst/>
              <a:cxnLst/>
              <a:rect l="l" t="t" r="r" b="b"/>
              <a:pathLst>
                <a:path w="10965" h="11827" extrusionOk="0">
                  <a:moveTo>
                    <a:pt x="379" y="1"/>
                  </a:moveTo>
                  <a:cubicBezTo>
                    <a:pt x="158" y="1"/>
                    <a:pt x="1" y="221"/>
                    <a:pt x="1" y="411"/>
                  </a:cubicBezTo>
                  <a:lnTo>
                    <a:pt x="1" y="10618"/>
                  </a:lnTo>
                  <a:cubicBezTo>
                    <a:pt x="1" y="11280"/>
                    <a:pt x="537" y="11815"/>
                    <a:pt x="1198" y="11815"/>
                  </a:cubicBezTo>
                  <a:cubicBezTo>
                    <a:pt x="1247" y="11823"/>
                    <a:pt x="1295" y="11826"/>
                    <a:pt x="1342" y="11826"/>
                  </a:cubicBezTo>
                  <a:cubicBezTo>
                    <a:pt x="1912" y="11826"/>
                    <a:pt x="2395" y="11318"/>
                    <a:pt x="2395" y="10650"/>
                  </a:cubicBezTo>
                  <a:cubicBezTo>
                    <a:pt x="2395" y="10398"/>
                    <a:pt x="2584" y="10272"/>
                    <a:pt x="2836" y="10272"/>
                  </a:cubicBezTo>
                  <a:lnTo>
                    <a:pt x="10965" y="10272"/>
                  </a:lnTo>
                  <a:lnTo>
                    <a:pt x="10965" y="8255"/>
                  </a:lnTo>
                  <a:cubicBezTo>
                    <a:pt x="10807" y="8161"/>
                    <a:pt x="10650" y="8098"/>
                    <a:pt x="10492" y="7972"/>
                  </a:cubicBezTo>
                  <a:lnTo>
                    <a:pt x="10146" y="7625"/>
                  </a:lnTo>
                  <a:lnTo>
                    <a:pt x="9799" y="7972"/>
                  </a:lnTo>
                  <a:cubicBezTo>
                    <a:pt x="9547" y="8224"/>
                    <a:pt x="9232" y="8318"/>
                    <a:pt x="8917" y="8318"/>
                  </a:cubicBezTo>
                  <a:cubicBezTo>
                    <a:pt x="8255" y="8318"/>
                    <a:pt x="7720" y="7783"/>
                    <a:pt x="7720" y="7058"/>
                  </a:cubicBezTo>
                  <a:lnTo>
                    <a:pt x="7720" y="4664"/>
                  </a:lnTo>
                  <a:cubicBezTo>
                    <a:pt x="7184" y="4065"/>
                    <a:pt x="6869" y="3309"/>
                    <a:pt x="6869" y="2490"/>
                  </a:cubicBezTo>
                  <a:cubicBezTo>
                    <a:pt x="6869" y="1513"/>
                    <a:pt x="7310" y="600"/>
                    <a:pt x="80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97"/>
        <p:cNvGrpSpPr/>
        <p:nvPr/>
      </p:nvGrpSpPr>
      <p:grpSpPr>
        <a:xfrm>
          <a:off x="0" y="0"/>
          <a:ext cx="0" cy="0"/>
          <a:chOff x="0" y="0"/>
          <a:chExt cx="0" cy="0"/>
        </a:xfrm>
      </p:grpSpPr>
      <p:sp>
        <p:nvSpPr>
          <p:cNvPr id="798" name="Google Shape;798;p52"/>
          <p:cNvSpPr txBox="1">
            <a:spLocks noGrp="1"/>
          </p:cNvSpPr>
          <p:nvPr>
            <p:ph type="title"/>
          </p:nvPr>
        </p:nvSpPr>
        <p:spPr>
          <a:xfrm>
            <a:off x="2029625" y="1668450"/>
            <a:ext cx="5165700" cy="1806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Awesome Words</a:t>
            </a:r>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02"/>
        <p:cNvGrpSpPr/>
        <p:nvPr/>
      </p:nvGrpSpPr>
      <p:grpSpPr>
        <a:xfrm>
          <a:off x="0" y="0"/>
          <a:ext cx="0" cy="0"/>
          <a:chOff x="0" y="0"/>
          <a:chExt cx="0" cy="0"/>
        </a:xfrm>
      </p:grpSpPr>
      <p:sp>
        <p:nvSpPr>
          <p:cNvPr id="803" name="Google Shape;803;p53"/>
          <p:cNvSpPr txBox="1">
            <a:spLocks noGrp="1"/>
          </p:cNvSpPr>
          <p:nvPr>
            <p:ph type="title"/>
          </p:nvPr>
        </p:nvSpPr>
        <p:spPr>
          <a:xfrm>
            <a:off x="747000" y="445025"/>
            <a:ext cx="7650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Bibliographical References</a:t>
            </a:r>
            <a:endParaRPr/>
          </a:p>
        </p:txBody>
      </p:sp>
      <p:sp>
        <p:nvSpPr>
          <p:cNvPr id="804" name="Google Shape;804;p53"/>
          <p:cNvSpPr txBox="1">
            <a:spLocks noGrp="1"/>
          </p:cNvSpPr>
          <p:nvPr>
            <p:ph type="body" idx="1"/>
          </p:nvPr>
        </p:nvSpPr>
        <p:spPr>
          <a:xfrm>
            <a:off x="2388550" y="1382550"/>
            <a:ext cx="4366800" cy="2686200"/>
          </a:xfrm>
          <a:prstGeom prst="rect">
            <a:avLst/>
          </a:prstGeom>
        </p:spPr>
        <p:txBody>
          <a:bodyPr spcFirstLastPara="1" wrap="square" lIns="91425" tIns="91425" rIns="91425" bIns="91425" anchor="ctr" anchorCtr="0">
            <a:noAutofit/>
          </a:bodyPr>
          <a:lstStyle/>
          <a:p>
            <a:pPr marL="228600" lvl="0" indent="-317500" algn="ctr" rtl="0">
              <a:spcBef>
                <a:spcPts val="0"/>
              </a:spcBef>
              <a:spcAft>
                <a:spcPts val="0"/>
              </a:spcAft>
              <a:buClr>
                <a:schemeClr val="accent4"/>
              </a:buClr>
              <a:buSzPts val="1400"/>
              <a:buChar char="●"/>
            </a:pPr>
            <a:r>
              <a:rPr lang="en"/>
              <a:t>AUTHOR (1992). </a:t>
            </a:r>
            <a:endParaRPr/>
          </a:p>
          <a:p>
            <a:pPr marL="0" lvl="0" indent="0" algn="ctr" rtl="0">
              <a:spcBef>
                <a:spcPts val="0"/>
              </a:spcBef>
              <a:spcAft>
                <a:spcPts val="0"/>
              </a:spcAft>
              <a:buNone/>
            </a:pPr>
            <a:r>
              <a:rPr lang="en" i="1"/>
              <a:t>Title of the publication.</a:t>
            </a:r>
            <a:r>
              <a:rPr lang="en"/>
              <a:t> Publisher</a:t>
            </a:r>
            <a:endParaRPr/>
          </a:p>
          <a:p>
            <a:pPr marL="228600" lvl="0" indent="-317500" algn="ctr" rtl="0">
              <a:spcBef>
                <a:spcPts val="1000"/>
              </a:spcBef>
              <a:spcAft>
                <a:spcPts val="0"/>
              </a:spcAft>
              <a:buClr>
                <a:schemeClr val="accent4"/>
              </a:buClr>
              <a:buSzPts val="1400"/>
              <a:buChar char="●"/>
            </a:pPr>
            <a:r>
              <a:rPr lang="en"/>
              <a:t>AUTHOR (2005). </a:t>
            </a:r>
            <a:endParaRPr/>
          </a:p>
          <a:p>
            <a:pPr marL="0" lvl="0" indent="0" algn="ctr" rtl="0">
              <a:spcBef>
                <a:spcPts val="0"/>
              </a:spcBef>
              <a:spcAft>
                <a:spcPts val="0"/>
              </a:spcAft>
              <a:buNone/>
            </a:pPr>
            <a:r>
              <a:rPr lang="en" i="1"/>
              <a:t>Title of the publication.</a:t>
            </a:r>
            <a:r>
              <a:rPr lang="en"/>
              <a:t> Publisher</a:t>
            </a:r>
            <a:endParaRPr/>
          </a:p>
          <a:p>
            <a:pPr marL="228600" lvl="0" indent="-317500" algn="ctr" rtl="0">
              <a:spcBef>
                <a:spcPts val="1000"/>
              </a:spcBef>
              <a:spcAft>
                <a:spcPts val="0"/>
              </a:spcAft>
              <a:buClr>
                <a:schemeClr val="accent4"/>
              </a:buClr>
              <a:buSzPts val="1400"/>
              <a:buChar char="●"/>
            </a:pPr>
            <a:r>
              <a:rPr lang="en"/>
              <a:t>AUTHOR (2008). </a:t>
            </a:r>
            <a:endParaRPr/>
          </a:p>
          <a:p>
            <a:pPr marL="0" lvl="0" indent="0" algn="ctr" rtl="0">
              <a:spcBef>
                <a:spcPts val="0"/>
              </a:spcBef>
              <a:spcAft>
                <a:spcPts val="0"/>
              </a:spcAft>
              <a:buNone/>
            </a:pPr>
            <a:r>
              <a:rPr lang="en" i="1"/>
              <a:t>Title of the publication.</a:t>
            </a:r>
            <a:r>
              <a:rPr lang="en"/>
              <a:t> Publisher</a:t>
            </a:r>
            <a:endParaRPr/>
          </a:p>
          <a:p>
            <a:pPr marL="228600" lvl="0" indent="-317500" algn="ctr" rtl="0">
              <a:spcBef>
                <a:spcPts val="1000"/>
              </a:spcBef>
              <a:spcAft>
                <a:spcPts val="0"/>
              </a:spcAft>
              <a:buClr>
                <a:schemeClr val="accent4"/>
              </a:buClr>
              <a:buSzPts val="1400"/>
              <a:buChar char="●"/>
            </a:pPr>
            <a:r>
              <a:rPr lang="en"/>
              <a:t>AUTHOR (2010). </a:t>
            </a:r>
            <a:endParaRPr/>
          </a:p>
          <a:p>
            <a:pPr marL="0" lvl="0" indent="0" algn="ctr" rtl="0">
              <a:spcBef>
                <a:spcPts val="0"/>
              </a:spcBef>
              <a:spcAft>
                <a:spcPts val="0"/>
              </a:spcAft>
              <a:buNone/>
            </a:pPr>
            <a:r>
              <a:rPr lang="en" i="1"/>
              <a:t>Title of the publication.</a:t>
            </a:r>
            <a:r>
              <a:rPr lang="en"/>
              <a:t> Publisher</a:t>
            </a:r>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35"/>
          <p:cNvSpPr txBox="1">
            <a:spLocks noGrp="1"/>
          </p:cNvSpPr>
          <p:nvPr>
            <p:ph type="title"/>
          </p:nvPr>
        </p:nvSpPr>
        <p:spPr>
          <a:xfrm>
            <a:off x="1292409" y="236415"/>
            <a:ext cx="3510407" cy="73125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sz="3500" dirty="0" smtClean="0"/>
              <a:t>Definition</a:t>
            </a:r>
            <a:endParaRPr sz="3500" dirty="0"/>
          </a:p>
        </p:txBody>
      </p:sp>
      <p:sp>
        <p:nvSpPr>
          <p:cNvPr id="396" name="Google Shape;396;p35"/>
          <p:cNvSpPr txBox="1">
            <a:spLocks noGrp="1"/>
          </p:cNvSpPr>
          <p:nvPr>
            <p:ph type="subTitle" idx="1"/>
          </p:nvPr>
        </p:nvSpPr>
        <p:spPr>
          <a:xfrm>
            <a:off x="1549149" y="1114149"/>
            <a:ext cx="6294270" cy="1571348"/>
          </a:xfrm>
          <a:prstGeom prst="rect">
            <a:avLst/>
          </a:prstGeom>
        </p:spPr>
        <p:txBody>
          <a:bodyPr spcFirstLastPara="1" wrap="square" lIns="91425" tIns="91425" rIns="91425" bIns="91425" anchor="t" anchorCtr="0">
            <a:noAutofit/>
          </a:bodyPr>
          <a:lstStyle/>
          <a:p>
            <a:pPr marL="0" lvl="0" indent="0" algn="l">
              <a:spcAft>
                <a:spcPts val="1600"/>
              </a:spcAft>
              <a:buClr>
                <a:schemeClr val="dk1"/>
              </a:buClr>
              <a:buSzPts val="1100"/>
            </a:pPr>
            <a:r>
              <a:rPr lang="en-US" dirty="0" smtClean="0"/>
              <a:t>Reported speech is the change of a direct speech sentence into an indirect speech sentence. Reported speech itself is usually used to restate what someone else has said. The direct speech that is changed into reported speech can be in the form of statement, imperative, yes-or-no question, and question about information.</a:t>
            </a:r>
            <a:endParaRPr lang="id-ID" dirty="0" smtClean="0"/>
          </a:p>
        </p:txBody>
      </p:sp>
      <p:sp>
        <p:nvSpPr>
          <p:cNvPr id="4" name="Rectangle 3"/>
          <p:cNvSpPr/>
          <p:nvPr/>
        </p:nvSpPr>
        <p:spPr>
          <a:xfrm>
            <a:off x="1549149" y="2831981"/>
            <a:ext cx="6183302" cy="1077218"/>
          </a:xfrm>
          <a:prstGeom prst="rect">
            <a:avLst/>
          </a:prstGeom>
        </p:spPr>
        <p:txBody>
          <a:bodyPr wrap="square">
            <a:spAutoFit/>
          </a:bodyPr>
          <a:lstStyle/>
          <a:p>
            <a:pPr lvl="0">
              <a:spcAft>
                <a:spcPts val="1600"/>
              </a:spcAft>
              <a:buSzPts val="1100"/>
            </a:pPr>
            <a:r>
              <a:rPr lang="en-US" sz="1600" dirty="0">
                <a:solidFill>
                  <a:srgbClr val="474747"/>
                </a:solidFill>
                <a:latin typeface="Questrial"/>
                <a:sym typeface="Questrial"/>
              </a:rPr>
              <a:t>Basically, to change a direct speech into reported speech can be done by changing pronouns, removing capital letters, removing quotes, modifying verbs, changing time reference (time mentioned in the conversation and or adding if).</a:t>
            </a:r>
            <a:endParaRPr lang="id-ID" sz="1600" dirty="0">
              <a:solidFill>
                <a:srgbClr val="474747"/>
              </a:solidFill>
              <a:latin typeface="Questrial"/>
              <a:sym typeface="Questrial"/>
            </a:endParaRP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08"/>
        <p:cNvGrpSpPr/>
        <p:nvPr/>
      </p:nvGrpSpPr>
      <p:grpSpPr>
        <a:xfrm>
          <a:off x="0" y="0"/>
          <a:ext cx="0" cy="0"/>
          <a:chOff x="0" y="0"/>
          <a:chExt cx="0" cy="0"/>
        </a:xfrm>
      </p:grpSpPr>
      <p:sp>
        <p:nvSpPr>
          <p:cNvPr id="809" name="Google Shape;809;p54"/>
          <p:cNvSpPr txBox="1">
            <a:spLocks noGrp="1"/>
          </p:cNvSpPr>
          <p:nvPr>
            <p:ph type="title"/>
          </p:nvPr>
        </p:nvSpPr>
        <p:spPr>
          <a:xfrm>
            <a:off x="747000" y="445025"/>
            <a:ext cx="7650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Desktop Software</a:t>
            </a:r>
            <a:endParaRPr/>
          </a:p>
        </p:txBody>
      </p:sp>
      <p:sp>
        <p:nvSpPr>
          <p:cNvPr id="810" name="Google Shape;810;p54"/>
          <p:cNvSpPr txBox="1">
            <a:spLocks noGrp="1"/>
          </p:cNvSpPr>
          <p:nvPr>
            <p:ph type="subTitle" idx="1"/>
          </p:nvPr>
        </p:nvSpPr>
        <p:spPr>
          <a:xfrm>
            <a:off x="4929550" y="2223750"/>
            <a:ext cx="2857500" cy="1191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You can replace the image on the screen with your own work. Right-click on it and choose "Replace image" so you can add yours</a:t>
            </a:r>
            <a:endParaRPr/>
          </a:p>
        </p:txBody>
      </p:sp>
      <p:grpSp>
        <p:nvGrpSpPr>
          <p:cNvPr id="811" name="Google Shape;811;p54"/>
          <p:cNvGrpSpPr/>
          <p:nvPr/>
        </p:nvGrpSpPr>
        <p:grpSpPr>
          <a:xfrm>
            <a:off x="1588531" y="1897550"/>
            <a:ext cx="2782067" cy="2235976"/>
            <a:chOff x="1917372" y="1288466"/>
            <a:chExt cx="2993079" cy="2405568"/>
          </a:xfrm>
        </p:grpSpPr>
        <p:sp>
          <p:nvSpPr>
            <p:cNvPr id="812" name="Google Shape;812;p54"/>
            <p:cNvSpPr/>
            <p:nvPr/>
          </p:nvSpPr>
          <p:spPr>
            <a:xfrm>
              <a:off x="2962734" y="2186357"/>
              <a:ext cx="902196" cy="1507677"/>
            </a:xfrm>
            <a:custGeom>
              <a:avLst/>
              <a:gdLst/>
              <a:ahLst/>
              <a:cxnLst/>
              <a:rect l="l" t="t" r="r" b="b"/>
              <a:pathLst>
                <a:path w="55324" h="92453" extrusionOk="0">
                  <a:moveTo>
                    <a:pt x="14662" y="1"/>
                  </a:moveTo>
                  <a:lnTo>
                    <a:pt x="14482" y="2609"/>
                  </a:lnTo>
                  <a:lnTo>
                    <a:pt x="11791" y="41519"/>
                  </a:lnTo>
                  <a:lnTo>
                    <a:pt x="11747" y="42149"/>
                  </a:lnTo>
                  <a:lnTo>
                    <a:pt x="11276" y="48946"/>
                  </a:lnTo>
                  <a:lnTo>
                    <a:pt x="10009" y="67301"/>
                  </a:lnTo>
                  <a:lnTo>
                    <a:pt x="9674" y="72100"/>
                  </a:lnTo>
                  <a:lnTo>
                    <a:pt x="9309" y="77399"/>
                  </a:lnTo>
                  <a:cubicBezTo>
                    <a:pt x="9308" y="79203"/>
                    <a:pt x="8592" y="80932"/>
                    <a:pt x="7316" y="82207"/>
                  </a:cubicBezTo>
                  <a:lnTo>
                    <a:pt x="1713" y="87809"/>
                  </a:lnTo>
                  <a:cubicBezTo>
                    <a:pt x="1" y="89522"/>
                    <a:pt x="1214" y="92452"/>
                    <a:pt x="3638" y="92452"/>
                  </a:cubicBezTo>
                  <a:lnTo>
                    <a:pt x="51687" y="92452"/>
                  </a:lnTo>
                  <a:cubicBezTo>
                    <a:pt x="54110" y="92452"/>
                    <a:pt x="55324" y="89522"/>
                    <a:pt x="53610" y="87809"/>
                  </a:cubicBezTo>
                  <a:lnTo>
                    <a:pt x="48009" y="82207"/>
                  </a:lnTo>
                  <a:cubicBezTo>
                    <a:pt x="46733" y="80932"/>
                    <a:pt x="46017" y="79203"/>
                    <a:pt x="46017" y="77399"/>
                  </a:cubicBezTo>
                  <a:lnTo>
                    <a:pt x="45652" y="72100"/>
                  </a:lnTo>
                  <a:lnTo>
                    <a:pt x="45317" y="67301"/>
                  </a:lnTo>
                  <a:lnTo>
                    <a:pt x="44049" y="48946"/>
                  </a:lnTo>
                  <a:lnTo>
                    <a:pt x="43577" y="42149"/>
                  </a:lnTo>
                  <a:lnTo>
                    <a:pt x="43535" y="41519"/>
                  </a:lnTo>
                  <a:lnTo>
                    <a:pt x="40842" y="2609"/>
                  </a:lnTo>
                  <a:lnTo>
                    <a:pt x="406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54"/>
            <p:cNvSpPr/>
            <p:nvPr/>
          </p:nvSpPr>
          <p:spPr>
            <a:xfrm>
              <a:off x="1917372" y="1288466"/>
              <a:ext cx="2993079" cy="1995402"/>
            </a:xfrm>
            <a:custGeom>
              <a:avLst/>
              <a:gdLst/>
              <a:ahLst/>
              <a:cxnLst/>
              <a:rect l="l" t="t" r="r" b="b"/>
              <a:pathLst>
                <a:path w="183540" h="122361" extrusionOk="0">
                  <a:moveTo>
                    <a:pt x="6113" y="0"/>
                  </a:moveTo>
                  <a:cubicBezTo>
                    <a:pt x="5991" y="0"/>
                    <a:pt x="5872" y="4"/>
                    <a:pt x="5753" y="12"/>
                  </a:cubicBezTo>
                  <a:cubicBezTo>
                    <a:pt x="5749" y="12"/>
                    <a:pt x="5746" y="11"/>
                    <a:pt x="5743" y="11"/>
                  </a:cubicBezTo>
                  <a:cubicBezTo>
                    <a:pt x="5734" y="11"/>
                    <a:pt x="5726" y="13"/>
                    <a:pt x="5718" y="15"/>
                  </a:cubicBezTo>
                  <a:cubicBezTo>
                    <a:pt x="5602" y="19"/>
                    <a:pt x="5486" y="30"/>
                    <a:pt x="5372" y="46"/>
                  </a:cubicBezTo>
                  <a:cubicBezTo>
                    <a:pt x="5252" y="58"/>
                    <a:pt x="5130" y="77"/>
                    <a:pt x="5011" y="101"/>
                  </a:cubicBezTo>
                  <a:cubicBezTo>
                    <a:pt x="4919" y="116"/>
                    <a:pt x="4827" y="135"/>
                    <a:pt x="4734" y="158"/>
                  </a:cubicBezTo>
                  <a:cubicBezTo>
                    <a:pt x="4447" y="223"/>
                    <a:pt x="4164" y="310"/>
                    <a:pt x="3890" y="418"/>
                  </a:cubicBezTo>
                  <a:cubicBezTo>
                    <a:pt x="3808" y="450"/>
                    <a:pt x="3728" y="484"/>
                    <a:pt x="3648" y="518"/>
                  </a:cubicBezTo>
                  <a:cubicBezTo>
                    <a:pt x="3541" y="569"/>
                    <a:pt x="3433" y="618"/>
                    <a:pt x="3329" y="671"/>
                  </a:cubicBezTo>
                  <a:cubicBezTo>
                    <a:pt x="3222" y="725"/>
                    <a:pt x="3113" y="783"/>
                    <a:pt x="3014" y="844"/>
                  </a:cubicBezTo>
                  <a:cubicBezTo>
                    <a:pt x="2945" y="887"/>
                    <a:pt x="2880" y="926"/>
                    <a:pt x="2814" y="972"/>
                  </a:cubicBezTo>
                  <a:cubicBezTo>
                    <a:pt x="2603" y="1103"/>
                    <a:pt x="2399" y="1249"/>
                    <a:pt x="2208" y="1410"/>
                  </a:cubicBezTo>
                  <a:lnTo>
                    <a:pt x="2092" y="1512"/>
                  </a:lnTo>
                  <a:cubicBezTo>
                    <a:pt x="2031" y="1563"/>
                    <a:pt x="1973" y="1617"/>
                    <a:pt x="1916" y="1670"/>
                  </a:cubicBezTo>
                  <a:cubicBezTo>
                    <a:pt x="1909" y="1678"/>
                    <a:pt x="1902" y="1682"/>
                    <a:pt x="1897" y="1694"/>
                  </a:cubicBezTo>
                  <a:cubicBezTo>
                    <a:pt x="1823" y="1757"/>
                    <a:pt x="1753" y="1825"/>
                    <a:pt x="1689" y="1901"/>
                  </a:cubicBezTo>
                  <a:cubicBezTo>
                    <a:pt x="1672" y="1910"/>
                    <a:pt x="1660" y="1923"/>
                    <a:pt x="1650" y="1938"/>
                  </a:cubicBezTo>
                  <a:cubicBezTo>
                    <a:pt x="1589" y="2001"/>
                    <a:pt x="1531" y="2065"/>
                    <a:pt x="1474" y="2130"/>
                  </a:cubicBezTo>
                  <a:cubicBezTo>
                    <a:pt x="1382" y="2237"/>
                    <a:pt x="1294" y="2346"/>
                    <a:pt x="1214" y="2458"/>
                  </a:cubicBezTo>
                  <a:cubicBezTo>
                    <a:pt x="1098" y="2614"/>
                    <a:pt x="986" y="2779"/>
                    <a:pt x="883" y="2944"/>
                  </a:cubicBezTo>
                  <a:cubicBezTo>
                    <a:pt x="818" y="3053"/>
                    <a:pt x="752" y="3168"/>
                    <a:pt x="694" y="3279"/>
                  </a:cubicBezTo>
                  <a:cubicBezTo>
                    <a:pt x="682" y="3299"/>
                    <a:pt x="672" y="3320"/>
                    <a:pt x="665" y="3340"/>
                  </a:cubicBezTo>
                  <a:cubicBezTo>
                    <a:pt x="614" y="3437"/>
                    <a:pt x="568" y="3532"/>
                    <a:pt x="526" y="3629"/>
                  </a:cubicBezTo>
                  <a:cubicBezTo>
                    <a:pt x="519" y="3649"/>
                    <a:pt x="511" y="3663"/>
                    <a:pt x="502" y="3678"/>
                  </a:cubicBezTo>
                  <a:cubicBezTo>
                    <a:pt x="456" y="3790"/>
                    <a:pt x="410" y="3902"/>
                    <a:pt x="368" y="4016"/>
                  </a:cubicBezTo>
                  <a:cubicBezTo>
                    <a:pt x="362" y="4028"/>
                    <a:pt x="359" y="4039"/>
                    <a:pt x="356" y="4052"/>
                  </a:cubicBezTo>
                  <a:cubicBezTo>
                    <a:pt x="315" y="4171"/>
                    <a:pt x="276" y="4290"/>
                    <a:pt x="242" y="4412"/>
                  </a:cubicBezTo>
                  <a:cubicBezTo>
                    <a:pt x="234" y="4432"/>
                    <a:pt x="227" y="4451"/>
                    <a:pt x="222" y="4470"/>
                  </a:cubicBezTo>
                  <a:cubicBezTo>
                    <a:pt x="152" y="4731"/>
                    <a:pt x="97" y="4997"/>
                    <a:pt x="59" y="5265"/>
                  </a:cubicBezTo>
                  <a:cubicBezTo>
                    <a:pt x="18" y="5548"/>
                    <a:pt x="1" y="5834"/>
                    <a:pt x="1" y="6121"/>
                  </a:cubicBezTo>
                  <a:lnTo>
                    <a:pt x="1" y="116245"/>
                  </a:lnTo>
                  <a:cubicBezTo>
                    <a:pt x="1" y="116350"/>
                    <a:pt x="4" y="116457"/>
                    <a:pt x="8" y="116561"/>
                  </a:cubicBezTo>
                  <a:cubicBezTo>
                    <a:pt x="16" y="116690"/>
                    <a:pt x="27" y="116821"/>
                    <a:pt x="39" y="116948"/>
                  </a:cubicBezTo>
                  <a:cubicBezTo>
                    <a:pt x="69" y="117201"/>
                    <a:pt x="114" y="117453"/>
                    <a:pt x="173" y="117701"/>
                  </a:cubicBezTo>
                  <a:cubicBezTo>
                    <a:pt x="205" y="117823"/>
                    <a:pt x="239" y="117947"/>
                    <a:pt x="273" y="118066"/>
                  </a:cubicBezTo>
                  <a:cubicBezTo>
                    <a:pt x="312" y="118185"/>
                    <a:pt x="353" y="118304"/>
                    <a:pt x="397" y="118419"/>
                  </a:cubicBezTo>
                  <a:cubicBezTo>
                    <a:pt x="438" y="118526"/>
                    <a:pt x="480" y="118635"/>
                    <a:pt x="531" y="118742"/>
                  </a:cubicBezTo>
                  <a:cubicBezTo>
                    <a:pt x="534" y="118754"/>
                    <a:pt x="542" y="118769"/>
                    <a:pt x="545" y="118783"/>
                  </a:cubicBezTo>
                  <a:cubicBezTo>
                    <a:pt x="596" y="118888"/>
                    <a:pt x="645" y="118995"/>
                    <a:pt x="703" y="119095"/>
                  </a:cubicBezTo>
                  <a:cubicBezTo>
                    <a:pt x="761" y="119206"/>
                    <a:pt x="818" y="119313"/>
                    <a:pt x="883" y="119418"/>
                  </a:cubicBezTo>
                  <a:cubicBezTo>
                    <a:pt x="988" y="119586"/>
                    <a:pt x="1099" y="119748"/>
                    <a:pt x="1214" y="119906"/>
                  </a:cubicBezTo>
                  <a:cubicBezTo>
                    <a:pt x="1354" y="120090"/>
                    <a:pt x="1504" y="120269"/>
                    <a:pt x="1663" y="120439"/>
                  </a:cubicBezTo>
                  <a:cubicBezTo>
                    <a:pt x="1744" y="120524"/>
                    <a:pt x="1824" y="120604"/>
                    <a:pt x="1909" y="120684"/>
                  </a:cubicBezTo>
                  <a:cubicBezTo>
                    <a:pt x="2155" y="120915"/>
                    <a:pt x="2418" y="121126"/>
                    <a:pt x="2697" y="121317"/>
                  </a:cubicBezTo>
                  <a:cubicBezTo>
                    <a:pt x="2707" y="121323"/>
                    <a:pt x="2717" y="121329"/>
                    <a:pt x="2726" y="121336"/>
                  </a:cubicBezTo>
                  <a:cubicBezTo>
                    <a:pt x="2826" y="121402"/>
                    <a:pt x="2923" y="121463"/>
                    <a:pt x="3027" y="121524"/>
                  </a:cubicBezTo>
                  <a:cubicBezTo>
                    <a:pt x="3127" y="121582"/>
                    <a:pt x="3229" y="121640"/>
                    <a:pt x="3334" y="121694"/>
                  </a:cubicBezTo>
                  <a:cubicBezTo>
                    <a:pt x="3438" y="121746"/>
                    <a:pt x="3545" y="121796"/>
                    <a:pt x="3652" y="121843"/>
                  </a:cubicBezTo>
                  <a:cubicBezTo>
                    <a:pt x="3752" y="121889"/>
                    <a:pt x="3856" y="121930"/>
                    <a:pt x="3959" y="121969"/>
                  </a:cubicBezTo>
                  <a:cubicBezTo>
                    <a:pt x="4203" y="122063"/>
                    <a:pt x="4453" y="122139"/>
                    <a:pt x="4708" y="122195"/>
                  </a:cubicBezTo>
                  <a:cubicBezTo>
                    <a:pt x="4807" y="122222"/>
                    <a:pt x="4912" y="122243"/>
                    <a:pt x="5016" y="122261"/>
                  </a:cubicBezTo>
                  <a:cubicBezTo>
                    <a:pt x="5135" y="122285"/>
                    <a:pt x="5254" y="122302"/>
                    <a:pt x="5376" y="122314"/>
                  </a:cubicBezTo>
                  <a:cubicBezTo>
                    <a:pt x="5495" y="122331"/>
                    <a:pt x="5614" y="122341"/>
                    <a:pt x="5738" y="122349"/>
                  </a:cubicBezTo>
                  <a:lnTo>
                    <a:pt x="5748" y="122349"/>
                  </a:lnTo>
                  <a:cubicBezTo>
                    <a:pt x="5867" y="122358"/>
                    <a:pt x="5991" y="122361"/>
                    <a:pt x="6113" y="122361"/>
                  </a:cubicBezTo>
                  <a:lnTo>
                    <a:pt x="177418" y="122361"/>
                  </a:lnTo>
                  <a:cubicBezTo>
                    <a:pt x="177419" y="122361"/>
                    <a:pt x="177420" y="122361"/>
                    <a:pt x="177421" y="122361"/>
                  </a:cubicBezTo>
                  <a:cubicBezTo>
                    <a:pt x="180476" y="122361"/>
                    <a:pt x="183063" y="120107"/>
                    <a:pt x="183483" y="117080"/>
                  </a:cubicBezTo>
                  <a:cubicBezTo>
                    <a:pt x="183520" y="116804"/>
                    <a:pt x="183539" y="116524"/>
                    <a:pt x="183539" y="116244"/>
                  </a:cubicBezTo>
                  <a:lnTo>
                    <a:pt x="183539" y="6121"/>
                  </a:lnTo>
                  <a:cubicBezTo>
                    <a:pt x="183539" y="2742"/>
                    <a:pt x="180797" y="0"/>
                    <a:pt x="1774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54"/>
            <p:cNvSpPr/>
            <p:nvPr/>
          </p:nvSpPr>
          <p:spPr>
            <a:xfrm>
              <a:off x="2017076" y="1388251"/>
              <a:ext cx="2793524" cy="1485466"/>
            </a:xfrm>
            <a:custGeom>
              <a:avLst/>
              <a:gdLst/>
              <a:ahLst/>
              <a:cxnLst/>
              <a:rect l="l" t="t" r="r" b="b"/>
              <a:pathLst>
                <a:path w="171303" h="91091" extrusionOk="0">
                  <a:moveTo>
                    <a:pt x="0" y="1"/>
                  </a:moveTo>
                  <a:lnTo>
                    <a:pt x="0" y="91090"/>
                  </a:lnTo>
                  <a:lnTo>
                    <a:pt x="171303" y="91090"/>
                  </a:lnTo>
                  <a:lnTo>
                    <a:pt x="171303"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54"/>
            <p:cNvSpPr/>
            <p:nvPr/>
          </p:nvSpPr>
          <p:spPr>
            <a:xfrm>
              <a:off x="1917372" y="2984544"/>
              <a:ext cx="2993079" cy="299324"/>
            </a:xfrm>
            <a:custGeom>
              <a:avLst/>
              <a:gdLst/>
              <a:ahLst/>
              <a:cxnLst/>
              <a:rect l="l" t="t" r="r" b="b"/>
              <a:pathLst>
                <a:path w="183540" h="18355" extrusionOk="0">
                  <a:moveTo>
                    <a:pt x="1" y="0"/>
                  </a:moveTo>
                  <a:lnTo>
                    <a:pt x="1" y="12239"/>
                  </a:lnTo>
                  <a:cubicBezTo>
                    <a:pt x="1" y="12344"/>
                    <a:pt x="4" y="12451"/>
                    <a:pt x="8" y="12555"/>
                  </a:cubicBezTo>
                  <a:cubicBezTo>
                    <a:pt x="16" y="12684"/>
                    <a:pt x="27" y="12815"/>
                    <a:pt x="39" y="12942"/>
                  </a:cubicBezTo>
                  <a:cubicBezTo>
                    <a:pt x="69" y="13195"/>
                    <a:pt x="114" y="13447"/>
                    <a:pt x="173" y="13695"/>
                  </a:cubicBezTo>
                  <a:cubicBezTo>
                    <a:pt x="205" y="13817"/>
                    <a:pt x="239" y="13941"/>
                    <a:pt x="273" y="14060"/>
                  </a:cubicBezTo>
                  <a:cubicBezTo>
                    <a:pt x="312" y="14179"/>
                    <a:pt x="353" y="14298"/>
                    <a:pt x="397" y="14413"/>
                  </a:cubicBezTo>
                  <a:cubicBezTo>
                    <a:pt x="438" y="14520"/>
                    <a:pt x="480" y="14629"/>
                    <a:pt x="531" y="14736"/>
                  </a:cubicBezTo>
                  <a:cubicBezTo>
                    <a:pt x="534" y="14748"/>
                    <a:pt x="542" y="14763"/>
                    <a:pt x="545" y="14777"/>
                  </a:cubicBezTo>
                  <a:cubicBezTo>
                    <a:pt x="596" y="14882"/>
                    <a:pt x="645" y="14989"/>
                    <a:pt x="703" y="15089"/>
                  </a:cubicBezTo>
                  <a:cubicBezTo>
                    <a:pt x="761" y="15200"/>
                    <a:pt x="818" y="15307"/>
                    <a:pt x="883" y="15412"/>
                  </a:cubicBezTo>
                  <a:cubicBezTo>
                    <a:pt x="988" y="15580"/>
                    <a:pt x="1099" y="15742"/>
                    <a:pt x="1214" y="15900"/>
                  </a:cubicBezTo>
                  <a:cubicBezTo>
                    <a:pt x="1354" y="16084"/>
                    <a:pt x="1504" y="16263"/>
                    <a:pt x="1663" y="16433"/>
                  </a:cubicBezTo>
                  <a:cubicBezTo>
                    <a:pt x="1744" y="16518"/>
                    <a:pt x="1824" y="16598"/>
                    <a:pt x="1909" y="16678"/>
                  </a:cubicBezTo>
                  <a:cubicBezTo>
                    <a:pt x="2155" y="16909"/>
                    <a:pt x="2418" y="17120"/>
                    <a:pt x="2697" y="17311"/>
                  </a:cubicBezTo>
                  <a:cubicBezTo>
                    <a:pt x="2707" y="17317"/>
                    <a:pt x="2717" y="17323"/>
                    <a:pt x="2726" y="17330"/>
                  </a:cubicBezTo>
                  <a:cubicBezTo>
                    <a:pt x="2826" y="17396"/>
                    <a:pt x="2923" y="17457"/>
                    <a:pt x="3027" y="17518"/>
                  </a:cubicBezTo>
                  <a:cubicBezTo>
                    <a:pt x="3127" y="17576"/>
                    <a:pt x="3229" y="17634"/>
                    <a:pt x="3334" y="17688"/>
                  </a:cubicBezTo>
                  <a:cubicBezTo>
                    <a:pt x="3438" y="17740"/>
                    <a:pt x="3545" y="17790"/>
                    <a:pt x="3652" y="17837"/>
                  </a:cubicBezTo>
                  <a:cubicBezTo>
                    <a:pt x="3752" y="17883"/>
                    <a:pt x="3856" y="17924"/>
                    <a:pt x="3959" y="17963"/>
                  </a:cubicBezTo>
                  <a:cubicBezTo>
                    <a:pt x="4203" y="18057"/>
                    <a:pt x="4453" y="18133"/>
                    <a:pt x="4708" y="18189"/>
                  </a:cubicBezTo>
                  <a:cubicBezTo>
                    <a:pt x="4807" y="18216"/>
                    <a:pt x="4912" y="18237"/>
                    <a:pt x="5016" y="18255"/>
                  </a:cubicBezTo>
                  <a:cubicBezTo>
                    <a:pt x="5135" y="18279"/>
                    <a:pt x="5254" y="18296"/>
                    <a:pt x="5376" y="18308"/>
                  </a:cubicBezTo>
                  <a:cubicBezTo>
                    <a:pt x="5495" y="18325"/>
                    <a:pt x="5614" y="18335"/>
                    <a:pt x="5738" y="18343"/>
                  </a:cubicBezTo>
                  <a:lnTo>
                    <a:pt x="5748" y="18343"/>
                  </a:lnTo>
                  <a:cubicBezTo>
                    <a:pt x="5867" y="18352"/>
                    <a:pt x="5991" y="18355"/>
                    <a:pt x="6113" y="18355"/>
                  </a:cubicBezTo>
                  <a:lnTo>
                    <a:pt x="177418" y="18355"/>
                  </a:lnTo>
                  <a:cubicBezTo>
                    <a:pt x="177419" y="18355"/>
                    <a:pt x="177420" y="18355"/>
                    <a:pt x="177421" y="18355"/>
                  </a:cubicBezTo>
                  <a:cubicBezTo>
                    <a:pt x="180476" y="18355"/>
                    <a:pt x="183063" y="16101"/>
                    <a:pt x="183483" y="13074"/>
                  </a:cubicBezTo>
                  <a:cubicBezTo>
                    <a:pt x="183520" y="12798"/>
                    <a:pt x="183539" y="12518"/>
                    <a:pt x="183539" y="12238"/>
                  </a:cubicBezTo>
                  <a:lnTo>
                    <a:pt x="1835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54"/>
            <p:cNvSpPr/>
            <p:nvPr/>
          </p:nvSpPr>
          <p:spPr>
            <a:xfrm>
              <a:off x="3363961" y="3084313"/>
              <a:ext cx="99753" cy="99786"/>
            </a:xfrm>
            <a:custGeom>
              <a:avLst/>
              <a:gdLst/>
              <a:ahLst/>
              <a:cxnLst/>
              <a:rect l="l" t="t" r="r" b="b"/>
              <a:pathLst>
                <a:path w="6117" h="6119" extrusionOk="0">
                  <a:moveTo>
                    <a:pt x="3059" y="0"/>
                  </a:moveTo>
                  <a:cubicBezTo>
                    <a:pt x="1370" y="0"/>
                    <a:pt x="0" y="1370"/>
                    <a:pt x="0" y="3059"/>
                  </a:cubicBezTo>
                  <a:cubicBezTo>
                    <a:pt x="0" y="4749"/>
                    <a:pt x="1370" y="6118"/>
                    <a:pt x="3059" y="6118"/>
                  </a:cubicBezTo>
                  <a:cubicBezTo>
                    <a:pt x="4747" y="6118"/>
                    <a:pt x="6117" y="4749"/>
                    <a:pt x="6117" y="3059"/>
                  </a:cubicBezTo>
                  <a:cubicBezTo>
                    <a:pt x="6117" y="1370"/>
                    <a:pt x="4747" y="0"/>
                    <a:pt x="30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54"/>
            <p:cNvSpPr/>
            <p:nvPr/>
          </p:nvSpPr>
          <p:spPr>
            <a:xfrm>
              <a:off x="3120490" y="3283851"/>
              <a:ext cx="586711" cy="78276"/>
            </a:xfrm>
            <a:custGeom>
              <a:avLst/>
              <a:gdLst/>
              <a:ahLst/>
              <a:cxnLst/>
              <a:rect l="l" t="t" r="r" b="b"/>
              <a:pathLst>
                <a:path w="35978" h="4800" extrusionOk="0">
                  <a:moveTo>
                    <a:pt x="334" y="1"/>
                  </a:moveTo>
                  <a:lnTo>
                    <a:pt x="1" y="4800"/>
                  </a:lnTo>
                  <a:lnTo>
                    <a:pt x="35978" y="4800"/>
                  </a:lnTo>
                  <a:lnTo>
                    <a:pt x="356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18" name="Google Shape;818;p54"/>
          <p:cNvPicPr preferRelativeResize="0"/>
          <p:nvPr/>
        </p:nvPicPr>
        <p:blipFill rotWithShape="1">
          <a:blip r:embed="rId3">
            <a:alphaModFix/>
          </a:blip>
          <a:srcRect t="2153" b="2153"/>
          <a:stretch/>
        </p:blipFill>
        <p:spPr>
          <a:xfrm>
            <a:off x="1660860" y="1974444"/>
            <a:ext cx="2638548" cy="1420262"/>
          </a:xfrm>
          <a:prstGeom prst="rect">
            <a:avLst/>
          </a:prstGeom>
          <a:noFill/>
          <a:ln w="38100" cap="flat" cmpd="sng">
            <a:solidFill>
              <a:schemeClr val="accent2"/>
            </a:solidFill>
            <a:prstDash val="solid"/>
            <a:round/>
            <a:headEnd type="none" w="sm" len="sm"/>
            <a:tailEnd type="none" w="sm" len="sm"/>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22"/>
        <p:cNvGrpSpPr/>
        <p:nvPr/>
      </p:nvGrpSpPr>
      <p:grpSpPr>
        <a:xfrm>
          <a:off x="0" y="0"/>
          <a:ext cx="0" cy="0"/>
          <a:chOff x="0" y="0"/>
          <a:chExt cx="0" cy="0"/>
        </a:xfrm>
      </p:grpSpPr>
      <p:sp>
        <p:nvSpPr>
          <p:cNvPr id="823" name="Google Shape;823;p55"/>
          <p:cNvSpPr txBox="1">
            <a:spLocks noGrp="1"/>
          </p:cNvSpPr>
          <p:nvPr>
            <p:ph type="ctrTitle"/>
          </p:nvPr>
        </p:nvSpPr>
        <p:spPr>
          <a:xfrm>
            <a:off x="1066650" y="410400"/>
            <a:ext cx="7010700" cy="922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Thanks!</a:t>
            </a:r>
            <a:endParaRPr/>
          </a:p>
        </p:txBody>
      </p:sp>
      <p:sp>
        <p:nvSpPr>
          <p:cNvPr id="824" name="Google Shape;824;p55"/>
          <p:cNvSpPr txBox="1">
            <a:spLocks noGrp="1"/>
          </p:cNvSpPr>
          <p:nvPr>
            <p:ph type="subTitle" idx="1"/>
          </p:nvPr>
        </p:nvSpPr>
        <p:spPr>
          <a:xfrm>
            <a:off x="1066650" y="1378497"/>
            <a:ext cx="7010700" cy="114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b="1"/>
              <a:t>Do you have any questions?</a:t>
            </a:r>
            <a:endParaRPr b="1"/>
          </a:p>
          <a:p>
            <a:pPr marL="0" lvl="0" indent="0" algn="ctr" rtl="0">
              <a:spcBef>
                <a:spcPts val="0"/>
              </a:spcBef>
              <a:spcAft>
                <a:spcPts val="0"/>
              </a:spcAft>
              <a:buClr>
                <a:schemeClr val="dk1"/>
              </a:buClr>
              <a:buSzPts val="1100"/>
              <a:buFont typeface="Arial"/>
              <a:buNone/>
            </a:pPr>
            <a:r>
              <a:rPr lang="en"/>
              <a:t>youremail@freepik.com</a:t>
            </a:r>
            <a:endParaRPr/>
          </a:p>
          <a:p>
            <a:pPr marL="0" lvl="0" indent="0" algn="ctr" rtl="0">
              <a:spcBef>
                <a:spcPts val="0"/>
              </a:spcBef>
              <a:spcAft>
                <a:spcPts val="0"/>
              </a:spcAft>
              <a:buClr>
                <a:schemeClr val="dk1"/>
              </a:buClr>
              <a:buSzPts val="1100"/>
              <a:buFont typeface="Arial"/>
              <a:buNone/>
            </a:pPr>
            <a:r>
              <a:rPr lang="en"/>
              <a:t>+91 620 421 838</a:t>
            </a:r>
            <a:endParaRPr/>
          </a:p>
          <a:p>
            <a:pPr marL="0" lvl="0" indent="0" algn="ctr" rtl="0">
              <a:spcBef>
                <a:spcPts val="0"/>
              </a:spcBef>
              <a:spcAft>
                <a:spcPts val="0"/>
              </a:spcAft>
              <a:buNone/>
            </a:pPr>
            <a:r>
              <a:rPr lang="en"/>
              <a:t>yourcompany.com</a:t>
            </a:r>
            <a:endParaRPr/>
          </a:p>
        </p:txBody>
      </p:sp>
      <p:grpSp>
        <p:nvGrpSpPr>
          <p:cNvPr id="825" name="Google Shape;825;p55"/>
          <p:cNvGrpSpPr/>
          <p:nvPr/>
        </p:nvGrpSpPr>
        <p:grpSpPr>
          <a:xfrm>
            <a:off x="4673616" y="2647516"/>
            <a:ext cx="554359" cy="554345"/>
            <a:chOff x="4684348" y="2846275"/>
            <a:chExt cx="613840" cy="613824"/>
          </a:xfrm>
        </p:grpSpPr>
        <p:sp>
          <p:nvSpPr>
            <p:cNvPr id="826" name="Google Shape;826;p55"/>
            <p:cNvSpPr/>
            <p:nvPr/>
          </p:nvSpPr>
          <p:spPr>
            <a:xfrm>
              <a:off x="4684348" y="2846275"/>
              <a:ext cx="613840" cy="613824"/>
            </a:xfrm>
            <a:custGeom>
              <a:avLst/>
              <a:gdLst/>
              <a:ahLst/>
              <a:cxnLst/>
              <a:rect l="l" t="t" r="r" b="b"/>
              <a:pathLst>
                <a:path w="914" h="914" extrusionOk="0">
                  <a:moveTo>
                    <a:pt x="457" y="0"/>
                  </a:moveTo>
                  <a:cubicBezTo>
                    <a:pt x="206" y="0"/>
                    <a:pt x="0" y="207"/>
                    <a:pt x="0" y="457"/>
                  </a:cubicBezTo>
                  <a:cubicBezTo>
                    <a:pt x="0" y="710"/>
                    <a:pt x="206" y="913"/>
                    <a:pt x="457" y="913"/>
                  </a:cubicBezTo>
                  <a:cubicBezTo>
                    <a:pt x="710" y="913"/>
                    <a:pt x="913" y="710"/>
                    <a:pt x="913" y="457"/>
                  </a:cubicBezTo>
                  <a:cubicBezTo>
                    <a:pt x="913" y="207"/>
                    <a:pt x="710" y="0"/>
                    <a:pt x="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7" name="Google Shape;827;p55"/>
            <p:cNvGrpSpPr/>
            <p:nvPr/>
          </p:nvGrpSpPr>
          <p:grpSpPr>
            <a:xfrm>
              <a:off x="4814407" y="2976346"/>
              <a:ext cx="353721" cy="353681"/>
              <a:chOff x="1379798" y="1723250"/>
              <a:chExt cx="397887" cy="397887"/>
            </a:xfrm>
          </p:grpSpPr>
          <p:sp>
            <p:nvSpPr>
              <p:cNvPr id="828" name="Google Shape;828;p55"/>
              <p:cNvSpPr/>
              <p:nvPr/>
            </p:nvSpPr>
            <p:spPr>
              <a:xfrm>
                <a:off x="1462169" y="1793977"/>
                <a:ext cx="23354" cy="23312"/>
              </a:xfrm>
              <a:custGeom>
                <a:avLst/>
                <a:gdLst/>
                <a:ahLst/>
                <a:cxnLst/>
                <a:rect l="l" t="t" r="r" b="b"/>
                <a:pathLst>
                  <a:path w="1119" h="1117" extrusionOk="0">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55"/>
              <p:cNvSpPr/>
              <p:nvPr/>
            </p:nvSpPr>
            <p:spPr>
              <a:xfrm>
                <a:off x="1379798" y="1723250"/>
                <a:ext cx="397887" cy="397887"/>
              </a:xfrm>
              <a:custGeom>
                <a:avLst/>
                <a:gdLst/>
                <a:ahLst/>
                <a:cxnLst/>
                <a:rect l="l" t="t" r="r" b="b"/>
                <a:pathLst>
                  <a:path w="19065" h="19065" extrusionOk="0">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55"/>
              <p:cNvSpPr/>
              <p:nvPr/>
            </p:nvSpPr>
            <p:spPr>
              <a:xfrm>
                <a:off x="1555413" y="1886846"/>
                <a:ext cx="139912" cy="163558"/>
              </a:xfrm>
              <a:custGeom>
                <a:avLst/>
                <a:gdLst/>
                <a:ahLst/>
                <a:cxnLst/>
                <a:rect l="l" t="t" r="r" b="b"/>
                <a:pathLst>
                  <a:path w="6704" h="7837" extrusionOk="0">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55"/>
              <p:cNvSpPr/>
              <p:nvPr/>
            </p:nvSpPr>
            <p:spPr>
              <a:xfrm>
                <a:off x="1462169" y="1887200"/>
                <a:ext cx="23354" cy="163203"/>
              </a:xfrm>
              <a:custGeom>
                <a:avLst/>
                <a:gdLst/>
                <a:ahLst/>
                <a:cxnLst/>
                <a:rect l="l" t="t" r="r" b="b"/>
                <a:pathLst>
                  <a:path w="1119" h="7820" extrusionOk="0">
                    <a:moveTo>
                      <a:pt x="0" y="0"/>
                    </a:moveTo>
                    <a:lnTo>
                      <a:pt x="0" y="7819"/>
                    </a:lnTo>
                    <a:lnTo>
                      <a:pt x="1118" y="7819"/>
                    </a:lnTo>
                    <a:lnTo>
                      <a:pt x="111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32" name="Google Shape;832;p55"/>
          <p:cNvGrpSpPr/>
          <p:nvPr/>
        </p:nvGrpSpPr>
        <p:grpSpPr>
          <a:xfrm>
            <a:off x="3159051" y="2647516"/>
            <a:ext cx="554359" cy="554345"/>
            <a:chOff x="3007275" y="2846275"/>
            <a:chExt cx="613840" cy="613824"/>
          </a:xfrm>
        </p:grpSpPr>
        <p:sp>
          <p:nvSpPr>
            <p:cNvPr id="833" name="Google Shape;833;p55"/>
            <p:cNvSpPr/>
            <p:nvPr/>
          </p:nvSpPr>
          <p:spPr>
            <a:xfrm>
              <a:off x="3007275" y="2846275"/>
              <a:ext cx="613840" cy="613824"/>
            </a:xfrm>
            <a:custGeom>
              <a:avLst/>
              <a:gdLst/>
              <a:ahLst/>
              <a:cxnLst/>
              <a:rect l="l" t="t" r="r" b="b"/>
              <a:pathLst>
                <a:path w="914" h="914" extrusionOk="0">
                  <a:moveTo>
                    <a:pt x="457" y="0"/>
                  </a:moveTo>
                  <a:cubicBezTo>
                    <a:pt x="206" y="0"/>
                    <a:pt x="0" y="207"/>
                    <a:pt x="0" y="457"/>
                  </a:cubicBezTo>
                  <a:cubicBezTo>
                    <a:pt x="0" y="710"/>
                    <a:pt x="206" y="913"/>
                    <a:pt x="457" y="913"/>
                  </a:cubicBezTo>
                  <a:cubicBezTo>
                    <a:pt x="710" y="913"/>
                    <a:pt x="913" y="710"/>
                    <a:pt x="913" y="457"/>
                  </a:cubicBezTo>
                  <a:cubicBezTo>
                    <a:pt x="913" y="207"/>
                    <a:pt x="710" y="0"/>
                    <a:pt x="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4" name="Google Shape;834;p55"/>
            <p:cNvGrpSpPr/>
            <p:nvPr/>
          </p:nvGrpSpPr>
          <p:grpSpPr>
            <a:xfrm>
              <a:off x="3131016" y="2970000"/>
              <a:ext cx="366393" cy="366374"/>
              <a:chOff x="266768" y="1721375"/>
              <a:chExt cx="397907" cy="397887"/>
            </a:xfrm>
          </p:grpSpPr>
          <p:sp>
            <p:nvSpPr>
              <p:cNvPr id="835" name="Google Shape;835;p55"/>
              <p:cNvSpPr/>
              <p:nvPr/>
            </p:nvSpPr>
            <p:spPr>
              <a:xfrm>
                <a:off x="454843" y="1791037"/>
                <a:ext cx="136218" cy="328222"/>
              </a:xfrm>
              <a:custGeom>
                <a:avLst/>
                <a:gdLst/>
                <a:ahLst/>
                <a:cxnLst/>
                <a:rect l="l" t="t" r="r" b="b"/>
                <a:pathLst>
                  <a:path w="6527" h="15727" extrusionOk="0">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55"/>
              <p:cNvSpPr/>
              <p:nvPr/>
            </p:nvSpPr>
            <p:spPr>
              <a:xfrm>
                <a:off x="266768" y="1721375"/>
                <a:ext cx="397907" cy="397887"/>
              </a:xfrm>
              <a:custGeom>
                <a:avLst/>
                <a:gdLst/>
                <a:ahLst/>
                <a:cxnLst/>
                <a:rect l="l" t="t" r="r" b="b"/>
                <a:pathLst>
                  <a:path w="19066" h="19065" extrusionOk="0">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37" name="Google Shape;837;p55"/>
          <p:cNvGrpSpPr/>
          <p:nvPr/>
        </p:nvGrpSpPr>
        <p:grpSpPr>
          <a:xfrm>
            <a:off x="3916332" y="2647516"/>
            <a:ext cx="554359" cy="554345"/>
            <a:chOff x="3803857" y="2846275"/>
            <a:chExt cx="613840" cy="613824"/>
          </a:xfrm>
        </p:grpSpPr>
        <p:sp>
          <p:nvSpPr>
            <p:cNvPr id="838" name="Google Shape;838;p55"/>
            <p:cNvSpPr/>
            <p:nvPr/>
          </p:nvSpPr>
          <p:spPr>
            <a:xfrm>
              <a:off x="3803857" y="2846275"/>
              <a:ext cx="613840" cy="613824"/>
            </a:xfrm>
            <a:custGeom>
              <a:avLst/>
              <a:gdLst/>
              <a:ahLst/>
              <a:cxnLst/>
              <a:rect l="l" t="t" r="r" b="b"/>
              <a:pathLst>
                <a:path w="914" h="914" extrusionOk="0">
                  <a:moveTo>
                    <a:pt x="457" y="0"/>
                  </a:moveTo>
                  <a:cubicBezTo>
                    <a:pt x="206" y="0"/>
                    <a:pt x="0" y="207"/>
                    <a:pt x="0" y="457"/>
                  </a:cubicBezTo>
                  <a:cubicBezTo>
                    <a:pt x="0" y="710"/>
                    <a:pt x="206" y="913"/>
                    <a:pt x="457" y="913"/>
                  </a:cubicBezTo>
                  <a:cubicBezTo>
                    <a:pt x="710" y="913"/>
                    <a:pt x="913" y="710"/>
                    <a:pt x="913" y="457"/>
                  </a:cubicBezTo>
                  <a:cubicBezTo>
                    <a:pt x="913" y="207"/>
                    <a:pt x="710" y="0"/>
                    <a:pt x="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9" name="Google Shape;839;p55"/>
            <p:cNvGrpSpPr/>
            <p:nvPr/>
          </p:nvGrpSpPr>
          <p:grpSpPr>
            <a:xfrm>
              <a:off x="3930783" y="2973183"/>
              <a:ext cx="359989" cy="360008"/>
              <a:chOff x="864491" y="1723250"/>
              <a:chExt cx="397866" cy="397887"/>
            </a:xfrm>
          </p:grpSpPr>
          <p:sp>
            <p:nvSpPr>
              <p:cNvPr id="840" name="Google Shape;840;p55"/>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55"/>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55"/>
              <p:cNvSpPr/>
              <p:nvPr/>
            </p:nvSpPr>
            <p:spPr>
              <a:xfrm>
                <a:off x="864491" y="1723250"/>
                <a:ext cx="397866" cy="397887"/>
              </a:xfrm>
              <a:custGeom>
                <a:avLst/>
                <a:gdLst/>
                <a:ahLst/>
                <a:cxnLst/>
                <a:rect l="l" t="t" r="r" b="b"/>
                <a:pathLst>
                  <a:path w="19064" h="19065" extrusionOk="0">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43" name="Google Shape;843;p55"/>
          <p:cNvGrpSpPr/>
          <p:nvPr/>
        </p:nvGrpSpPr>
        <p:grpSpPr>
          <a:xfrm>
            <a:off x="5430898" y="2647516"/>
            <a:ext cx="554359" cy="554345"/>
            <a:chOff x="5522884" y="2846275"/>
            <a:chExt cx="613840" cy="613824"/>
          </a:xfrm>
        </p:grpSpPr>
        <p:sp>
          <p:nvSpPr>
            <p:cNvPr id="844" name="Google Shape;844;p55"/>
            <p:cNvSpPr/>
            <p:nvPr/>
          </p:nvSpPr>
          <p:spPr>
            <a:xfrm>
              <a:off x="5522884" y="2846275"/>
              <a:ext cx="613840" cy="613824"/>
            </a:xfrm>
            <a:custGeom>
              <a:avLst/>
              <a:gdLst/>
              <a:ahLst/>
              <a:cxnLst/>
              <a:rect l="l" t="t" r="r" b="b"/>
              <a:pathLst>
                <a:path w="914" h="914" extrusionOk="0">
                  <a:moveTo>
                    <a:pt x="457" y="0"/>
                  </a:moveTo>
                  <a:cubicBezTo>
                    <a:pt x="206" y="0"/>
                    <a:pt x="0" y="207"/>
                    <a:pt x="0" y="457"/>
                  </a:cubicBezTo>
                  <a:cubicBezTo>
                    <a:pt x="0" y="710"/>
                    <a:pt x="206" y="913"/>
                    <a:pt x="457" y="913"/>
                  </a:cubicBezTo>
                  <a:cubicBezTo>
                    <a:pt x="710" y="913"/>
                    <a:pt x="913" y="710"/>
                    <a:pt x="913" y="457"/>
                  </a:cubicBezTo>
                  <a:cubicBezTo>
                    <a:pt x="913" y="207"/>
                    <a:pt x="710" y="0"/>
                    <a:pt x="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55"/>
            <p:cNvSpPr/>
            <p:nvPr/>
          </p:nvSpPr>
          <p:spPr>
            <a:xfrm>
              <a:off x="5652950" y="3008944"/>
              <a:ext cx="353709" cy="288487"/>
            </a:xfrm>
            <a:custGeom>
              <a:avLst/>
              <a:gdLst/>
              <a:ahLst/>
              <a:cxnLst/>
              <a:rect l="l" t="t" r="r" b="b"/>
              <a:pathLst>
                <a:path w="19122" h="15596" extrusionOk="0">
                  <a:moveTo>
                    <a:pt x="12981" y="0"/>
                  </a:moveTo>
                  <a:cubicBezTo>
                    <a:pt x="12091" y="0"/>
                    <a:pt x="10821" y="352"/>
                    <a:pt x="9915" y="1352"/>
                  </a:cubicBezTo>
                  <a:cubicBezTo>
                    <a:pt x="9203" y="2141"/>
                    <a:pt x="8847" y="3174"/>
                    <a:pt x="8856" y="4430"/>
                  </a:cubicBezTo>
                  <a:cubicBezTo>
                    <a:pt x="6243" y="4110"/>
                    <a:pt x="4101" y="2933"/>
                    <a:pt x="2323" y="846"/>
                  </a:cubicBezTo>
                  <a:cubicBezTo>
                    <a:pt x="2216" y="723"/>
                    <a:pt x="2064" y="650"/>
                    <a:pt x="1902" y="650"/>
                  </a:cubicBezTo>
                  <a:cubicBezTo>
                    <a:pt x="1875" y="650"/>
                    <a:pt x="1848" y="652"/>
                    <a:pt x="1820" y="656"/>
                  </a:cubicBezTo>
                  <a:cubicBezTo>
                    <a:pt x="1631" y="683"/>
                    <a:pt x="1468" y="805"/>
                    <a:pt x="1391" y="977"/>
                  </a:cubicBezTo>
                  <a:cubicBezTo>
                    <a:pt x="695" y="2512"/>
                    <a:pt x="701" y="3895"/>
                    <a:pt x="1403" y="5113"/>
                  </a:cubicBezTo>
                  <a:cubicBezTo>
                    <a:pt x="1389" y="5111"/>
                    <a:pt x="1374" y="5111"/>
                    <a:pt x="1360" y="5111"/>
                  </a:cubicBezTo>
                  <a:cubicBezTo>
                    <a:pt x="1076" y="5111"/>
                    <a:pt x="803" y="5375"/>
                    <a:pt x="824" y="5707"/>
                  </a:cubicBezTo>
                  <a:cubicBezTo>
                    <a:pt x="916" y="7101"/>
                    <a:pt x="1428" y="8182"/>
                    <a:pt x="2351" y="8934"/>
                  </a:cubicBezTo>
                  <a:cubicBezTo>
                    <a:pt x="2176" y="9073"/>
                    <a:pt x="2102" y="9307"/>
                    <a:pt x="2164" y="9524"/>
                  </a:cubicBezTo>
                  <a:cubicBezTo>
                    <a:pt x="2456" y="10535"/>
                    <a:pt x="3310" y="11633"/>
                    <a:pt x="4615" y="12155"/>
                  </a:cubicBezTo>
                  <a:cubicBezTo>
                    <a:pt x="3657" y="12655"/>
                    <a:pt x="2516" y="12903"/>
                    <a:pt x="1345" y="12903"/>
                  </a:cubicBezTo>
                  <a:cubicBezTo>
                    <a:pt x="1111" y="12903"/>
                    <a:pt x="876" y="12893"/>
                    <a:pt x="641" y="12873"/>
                  </a:cubicBezTo>
                  <a:cubicBezTo>
                    <a:pt x="628" y="12872"/>
                    <a:pt x="615" y="12872"/>
                    <a:pt x="603" y="12872"/>
                  </a:cubicBezTo>
                  <a:cubicBezTo>
                    <a:pt x="362" y="12872"/>
                    <a:pt x="155" y="13031"/>
                    <a:pt x="78" y="13266"/>
                  </a:cubicBezTo>
                  <a:cubicBezTo>
                    <a:pt x="0" y="13512"/>
                    <a:pt x="113" y="13788"/>
                    <a:pt x="334" y="13922"/>
                  </a:cubicBezTo>
                  <a:cubicBezTo>
                    <a:pt x="1162" y="14423"/>
                    <a:pt x="3243" y="15596"/>
                    <a:pt x="6294" y="15596"/>
                  </a:cubicBezTo>
                  <a:cubicBezTo>
                    <a:pt x="14568" y="15596"/>
                    <a:pt x="17244" y="8279"/>
                    <a:pt x="17244" y="4736"/>
                  </a:cubicBezTo>
                  <a:cubicBezTo>
                    <a:pt x="17241" y="4515"/>
                    <a:pt x="17243" y="4541"/>
                    <a:pt x="17230" y="4426"/>
                  </a:cubicBezTo>
                  <a:cubicBezTo>
                    <a:pt x="17250" y="4403"/>
                    <a:pt x="17326" y="4347"/>
                    <a:pt x="17386" y="4301"/>
                  </a:cubicBezTo>
                  <a:cubicBezTo>
                    <a:pt x="17696" y="4067"/>
                    <a:pt x="18237" y="3680"/>
                    <a:pt x="18983" y="2590"/>
                  </a:cubicBezTo>
                  <a:cubicBezTo>
                    <a:pt x="19121" y="2386"/>
                    <a:pt x="19111" y="2118"/>
                    <a:pt x="18957" y="1925"/>
                  </a:cubicBezTo>
                  <a:cubicBezTo>
                    <a:pt x="18840" y="1779"/>
                    <a:pt x="18708" y="1722"/>
                    <a:pt x="18558" y="1722"/>
                  </a:cubicBezTo>
                  <a:cubicBezTo>
                    <a:pt x="18451" y="1722"/>
                    <a:pt x="18336" y="1751"/>
                    <a:pt x="18212" y="1799"/>
                  </a:cubicBezTo>
                  <a:cubicBezTo>
                    <a:pt x="18352" y="1553"/>
                    <a:pt x="18467" y="1291"/>
                    <a:pt x="18559" y="1014"/>
                  </a:cubicBezTo>
                  <a:cubicBezTo>
                    <a:pt x="18631" y="800"/>
                    <a:pt x="18553" y="614"/>
                    <a:pt x="18382" y="465"/>
                  </a:cubicBezTo>
                  <a:cubicBezTo>
                    <a:pt x="18282" y="379"/>
                    <a:pt x="18151" y="335"/>
                    <a:pt x="18020" y="335"/>
                  </a:cubicBezTo>
                  <a:cubicBezTo>
                    <a:pt x="17928" y="335"/>
                    <a:pt x="17837" y="356"/>
                    <a:pt x="17754" y="398"/>
                  </a:cubicBezTo>
                  <a:cubicBezTo>
                    <a:pt x="16848" y="856"/>
                    <a:pt x="16172" y="1054"/>
                    <a:pt x="15873" y="1113"/>
                  </a:cubicBezTo>
                  <a:cubicBezTo>
                    <a:pt x="15090" y="395"/>
                    <a:pt x="14251" y="0"/>
                    <a:pt x="129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6" name="Google Shape;846;p55"/>
          <p:cNvSpPr txBox="1"/>
          <p:nvPr/>
        </p:nvSpPr>
        <p:spPr>
          <a:xfrm>
            <a:off x="3120150" y="3953830"/>
            <a:ext cx="2903700" cy="18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latin typeface="Questrial"/>
                <a:ea typeface="Questrial"/>
                <a:cs typeface="Questrial"/>
                <a:sym typeface="Questrial"/>
              </a:rPr>
              <a:t>Please keep this slide for attribution</a:t>
            </a:r>
            <a:endParaRPr sz="1200">
              <a:solidFill>
                <a:schemeClr val="dk2"/>
              </a:solidFill>
              <a:latin typeface="Questrial"/>
              <a:ea typeface="Questrial"/>
              <a:cs typeface="Questrial"/>
              <a:sym typeface="Questria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36"/>
          <p:cNvSpPr txBox="1">
            <a:spLocks noGrp="1"/>
          </p:cNvSpPr>
          <p:nvPr>
            <p:ph type="subTitle" idx="1"/>
          </p:nvPr>
        </p:nvSpPr>
        <p:spPr>
          <a:xfrm>
            <a:off x="1422854" y="1890574"/>
            <a:ext cx="2114400" cy="399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id-ID" sz="2000" dirty="0" smtClean="0"/>
              <a:t>Statement</a:t>
            </a:r>
            <a:endParaRPr sz="2000" dirty="0"/>
          </a:p>
        </p:txBody>
      </p:sp>
      <p:sp>
        <p:nvSpPr>
          <p:cNvPr id="404" name="Google Shape;404;p36"/>
          <p:cNvSpPr txBox="1">
            <a:spLocks noGrp="1"/>
          </p:cNvSpPr>
          <p:nvPr>
            <p:ph type="title"/>
          </p:nvPr>
        </p:nvSpPr>
        <p:spPr>
          <a:xfrm>
            <a:off x="1157207" y="416367"/>
            <a:ext cx="7754294" cy="902442"/>
          </a:xfrm>
          <a:prstGeom prst="rect">
            <a:avLst/>
          </a:prstGeom>
        </p:spPr>
        <p:txBody>
          <a:bodyPr spcFirstLastPara="1" wrap="square" lIns="91425" tIns="91425" rIns="91425" bIns="91425" anchor="t" anchorCtr="0">
            <a:noAutofit/>
          </a:bodyPr>
          <a:lstStyle/>
          <a:p>
            <a:pPr lvl="0" algn="l"/>
            <a:r>
              <a:rPr lang="en-US" sz="2500" dirty="0"/>
              <a:t>There are four types of reported speech, </a:t>
            </a:r>
            <a:r>
              <a:rPr lang="en-US" sz="2500" dirty="0" smtClean="0"/>
              <a:t>namely</a:t>
            </a:r>
            <a:r>
              <a:rPr lang="id-ID" sz="2500" dirty="0" smtClean="0"/>
              <a:t> :</a:t>
            </a:r>
            <a:endParaRPr sz="2500" dirty="0"/>
          </a:p>
        </p:txBody>
      </p:sp>
      <p:sp>
        <p:nvSpPr>
          <p:cNvPr id="409" name="Google Shape;409;p36"/>
          <p:cNvSpPr/>
          <p:nvPr/>
        </p:nvSpPr>
        <p:spPr>
          <a:xfrm>
            <a:off x="846482" y="1722621"/>
            <a:ext cx="822349" cy="843028"/>
          </a:xfrm>
          <a:custGeom>
            <a:avLst/>
            <a:gdLst/>
            <a:ahLst/>
            <a:cxnLst/>
            <a:rect l="l" t="t" r="r" b="b"/>
            <a:pathLst>
              <a:path w="914" h="914" extrusionOk="0">
                <a:moveTo>
                  <a:pt x="457" y="0"/>
                </a:moveTo>
                <a:cubicBezTo>
                  <a:pt x="206" y="0"/>
                  <a:pt x="0" y="207"/>
                  <a:pt x="0" y="457"/>
                </a:cubicBezTo>
                <a:cubicBezTo>
                  <a:pt x="0" y="710"/>
                  <a:pt x="206" y="913"/>
                  <a:pt x="457" y="913"/>
                </a:cubicBezTo>
                <a:cubicBezTo>
                  <a:pt x="710" y="913"/>
                  <a:pt x="913" y="710"/>
                  <a:pt x="913" y="457"/>
                </a:cubicBezTo>
                <a:cubicBezTo>
                  <a:pt x="913" y="207"/>
                  <a:pt x="710" y="0"/>
                  <a:pt x="4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sz="4000" b="1" dirty="0" smtClean="0">
                <a:ln w="22225">
                  <a:solidFill>
                    <a:schemeClr val="accent2"/>
                  </a:solidFill>
                  <a:prstDash val="solid"/>
                </a:ln>
                <a:solidFill>
                  <a:schemeClr val="accent2">
                    <a:lumMod val="40000"/>
                    <a:lumOff val="60000"/>
                  </a:schemeClr>
                </a:solidFill>
                <a:latin typeface="Questrial" panose="020B0604020202020204" charset="0"/>
              </a:rPr>
              <a:t>1</a:t>
            </a:r>
          </a:p>
        </p:txBody>
      </p:sp>
      <p:sp>
        <p:nvSpPr>
          <p:cNvPr id="36" name="Google Shape;409;p36"/>
          <p:cNvSpPr/>
          <p:nvPr/>
        </p:nvSpPr>
        <p:spPr>
          <a:xfrm>
            <a:off x="4761535" y="1722621"/>
            <a:ext cx="822349" cy="843028"/>
          </a:xfrm>
          <a:custGeom>
            <a:avLst/>
            <a:gdLst/>
            <a:ahLst/>
            <a:cxnLst/>
            <a:rect l="l" t="t" r="r" b="b"/>
            <a:pathLst>
              <a:path w="914" h="914" extrusionOk="0">
                <a:moveTo>
                  <a:pt x="457" y="0"/>
                </a:moveTo>
                <a:cubicBezTo>
                  <a:pt x="206" y="0"/>
                  <a:pt x="0" y="207"/>
                  <a:pt x="0" y="457"/>
                </a:cubicBezTo>
                <a:cubicBezTo>
                  <a:pt x="0" y="710"/>
                  <a:pt x="206" y="913"/>
                  <a:pt x="457" y="913"/>
                </a:cubicBezTo>
                <a:cubicBezTo>
                  <a:pt x="710" y="913"/>
                  <a:pt x="913" y="710"/>
                  <a:pt x="913" y="457"/>
                </a:cubicBezTo>
                <a:cubicBezTo>
                  <a:pt x="913" y="207"/>
                  <a:pt x="710" y="0"/>
                  <a:pt x="4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sz="4000" b="1" dirty="0" smtClean="0">
                <a:ln w="22225">
                  <a:solidFill>
                    <a:schemeClr val="accent2"/>
                  </a:solidFill>
                  <a:prstDash val="solid"/>
                </a:ln>
                <a:solidFill>
                  <a:schemeClr val="accent2">
                    <a:lumMod val="40000"/>
                    <a:lumOff val="60000"/>
                  </a:schemeClr>
                </a:solidFill>
                <a:latin typeface="Questrial" panose="020B0604020202020204" charset="0"/>
              </a:rPr>
              <a:t>2</a:t>
            </a:r>
          </a:p>
        </p:txBody>
      </p:sp>
      <p:sp>
        <p:nvSpPr>
          <p:cNvPr id="37" name="Google Shape;401;p36"/>
          <p:cNvSpPr txBox="1">
            <a:spLocks noGrp="1"/>
          </p:cNvSpPr>
          <p:nvPr>
            <p:ph type="subTitle" idx="1"/>
          </p:nvPr>
        </p:nvSpPr>
        <p:spPr>
          <a:xfrm>
            <a:off x="5337907" y="1894591"/>
            <a:ext cx="2114400" cy="399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id-ID" sz="2000" dirty="0" smtClean="0"/>
              <a:t>Imperative</a:t>
            </a:r>
            <a:endParaRPr sz="2000" dirty="0"/>
          </a:p>
        </p:txBody>
      </p:sp>
      <p:sp>
        <p:nvSpPr>
          <p:cNvPr id="39" name="Google Shape;409;p36"/>
          <p:cNvSpPr/>
          <p:nvPr/>
        </p:nvSpPr>
        <p:spPr>
          <a:xfrm>
            <a:off x="846481" y="3164045"/>
            <a:ext cx="822349" cy="843028"/>
          </a:xfrm>
          <a:custGeom>
            <a:avLst/>
            <a:gdLst/>
            <a:ahLst/>
            <a:cxnLst/>
            <a:rect l="l" t="t" r="r" b="b"/>
            <a:pathLst>
              <a:path w="914" h="914" extrusionOk="0">
                <a:moveTo>
                  <a:pt x="457" y="0"/>
                </a:moveTo>
                <a:cubicBezTo>
                  <a:pt x="206" y="0"/>
                  <a:pt x="0" y="207"/>
                  <a:pt x="0" y="457"/>
                </a:cubicBezTo>
                <a:cubicBezTo>
                  <a:pt x="0" y="710"/>
                  <a:pt x="206" y="913"/>
                  <a:pt x="457" y="913"/>
                </a:cubicBezTo>
                <a:cubicBezTo>
                  <a:pt x="710" y="913"/>
                  <a:pt x="913" y="710"/>
                  <a:pt x="913" y="457"/>
                </a:cubicBezTo>
                <a:cubicBezTo>
                  <a:pt x="913" y="207"/>
                  <a:pt x="710" y="0"/>
                  <a:pt x="4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sz="4000" b="1" dirty="0">
                <a:ln w="22225">
                  <a:solidFill>
                    <a:schemeClr val="accent2"/>
                  </a:solidFill>
                  <a:prstDash val="solid"/>
                </a:ln>
                <a:solidFill>
                  <a:schemeClr val="accent2">
                    <a:lumMod val="40000"/>
                    <a:lumOff val="60000"/>
                  </a:schemeClr>
                </a:solidFill>
                <a:latin typeface="Questrial" panose="020B0604020202020204" charset="0"/>
              </a:rPr>
              <a:t>3</a:t>
            </a:r>
            <a:endParaRPr sz="4000" b="1" dirty="0" smtClean="0">
              <a:ln w="22225">
                <a:solidFill>
                  <a:schemeClr val="accent2"/>
                </a:solidFill>
                <a:prstDash val="solid"/>
              </a:ln>
              <a:solidFill>
                <a:schemeClr val="accent2">
                  <a:lumMod val="40000"/>
                  <a:lumOff val="60000"/>
                </a:schemeClr>
              </a:solidFill>
              <a:latin typeface="Questrial" panose="020B0604020202020204" charset="0"/>
            </a:endParaRPr>
          </a:p>
        </p:txBody>
      </p:sp>
      <p:sp>
        <p:nvSpPr>
          <p:cNvPr id="40" name="Google Shape;401;p36"/>
          <p:cNvSpPr txBox="1">
            <a:spLocks noGrp="1"/>
          </p:cNvSpPr>
          <p:nvPr>
            <p:ph type="subTitle" idx="1"/>
          </p:nvPr>
        </p:nvSpPr>
        <p:spPr>
          <a:xfrm>
            <a:off x="1397701" y="3351908"/>
            <a:ext cx="3121027" cy="467302"/>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id-ID" sz="2000" dirty="0" smtClean="0"/>
              <a:t>Yes – No Question</a:t>
            </a:r>
            <a:endParaRPr sz="2000" dirty="0"/>
          </a:p>
        </p:txBody>
      </p:sp>
      <p:sp>
        <p:nvSpPr>
          <p:cNvPr id="41" name="Google Shape;409;p36"/>
          <p:cNvSpPr/>
          <p:nvPr/>
        </p:nvSpPr>
        <p:spPr>
          <a:xfrm>
            <a:off x="4761535" y="3164045"/>
            <a:ext cx="822349" cy="843028"/>
          </a:xfrm>
          <a:custGeom>
            <a:avLst/>
            <a:gdLst/>
            <a:ahLst/>
            <a:cxnLst/>
            <a:rect l="l" t="t" r="r" b="b"/>
            <a:pathLst>
              <a:path w="914" h="914" extrusionOk="0">
                <a:moveTo>
                  <a:pt x="457" y="0"/>
                </a:moveTo>
                <a:cubicBezTo>
                  <a:pt x="206" y="0"/>
                  <a:pt x="0" y="207"/>
                  <a:pt x="0" y="457"/>
                </a:cubicBezTo>
                <a:cubicBezTo>
                  <a:pt x="0" y="710"/>
                  <a:pt x="206" y="913"/>
                  <a:pt x="457" y="913"/>
                </a:cubicBezTo>
                <a:cubicBezTo>
                  <a:pt x="710" y="913"/>
                  <a:pt x="913" y="710"/>
                  <a:pt x="913" y="457"/>
                </a:cubicBezTo>
                <a:cubicBezTo>
                  <a:pt x="913" y="207"/>
                  <a:pt x="710" y="0"/>
                  <a:pt x="4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sz="4000" b="1" dirty="0" smtClean="0">
                <a:ln w="22225">
                  <a:solidFill>
                    <a:schemeClr val="accent2"/>
                  </a:solidFill>
                  <a:prstDash val="solid"/>
                </a:ln>
                <a:solidFill>
                  <a:schemeClr val="accent2">
                    <a:lumMod val="40000"/>
                    <a:lumOff val="60000"/>
                  </a:schemeClr>
                </a:solidFill>
                <a:latin typeface="Questrial" panose="020B0604020202020204" charset="0"/>
              </a:rPr>
              <a:t>4</a:t>
            </a:r>
          </a:p>
        </p:txBody>
      </p:sp>
      <p:sp>
        <p:nvSpPr>
          <p:cNvPr id="42" name="Google Shape;401;p36"/>
          <p:cNvSpPr txBox="1">
            <a:spLocks noGrp="1"/>
          </p:cNvSpPr>
          <p:nvPr>
            <p:ph type="subTitle" idx="1"/>
          </p:nvPr>
        </p:nvSpPr>
        <p:spPr>
          <a:xfrm>
            <a:off x="5542101" y="3351908"/>
            <a:ext cx="3121027" cy="467302"/>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id-ID" sz="2000" dirty="0" smtClean="0"/>
              <a:t>Information Question</a:t>
            </a:r>
            <a:endParaRPr sz="20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5" name="Google Shape;445;p38"/>
          <p:cNvSpPr txBox="1">
            <a:spLocks noGrp="1"/>
          </p:cNvSpPr>
          <p:nvPr>
            <p:ph type="title"/>
          </p:nvPr>
        </p:nvSpPr>
        <p:spPr>
          <a:xfrm>
            <a:off x="1131268" y="275208"/>
            <a:ext cx="40050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dirty="0" smtClean="0"/>
              <a:t>Statement</a:t>
            </a:r>
            <a:endParaRPr dirty="0"/>
          </a:p>
        </p:txBody>
      </p:sp>
      <p:sp>
        <p:nvSpPr>
          <p:cNvPr id="447" name="Google Shape;447;p38"/>
          <p:cNvSpPr txBox="1">
            <a:spLocks noGrp="1"/>
          </p:cNvSpPr>
          <p:nvPr>
            <p:ph type="subTitle" idx="1"/>
          </p:nvPr>
        </p:nvSpPr>
        <p:spPr>
          <a:xfrm>
            <a:off x="1131268" y="1117008"/>
            <a:ext cx="7045067" cy="644220"/>
          </a:xfrm>
          <a:prstGeom prst="rect">
            <a:avLst/>
          </a:prstGeom>
        </p:spPr>
        <p:txBody>
          <a:bodyPr spcFirstLastPara="1" wrap="square" lIns="91425" tIns="91425" rIns="91425" bIns="91425" anchor="t" anchorCtr="0">
            <a:noAutofit/>
          </a:bodyPr>
          <a:lstStyle/>
          <a:p>
            <a:pPr marL="0" lvl="0" indent="0" algn="l"/>
            <a:r>
              <a:rPr lang="en-US" sz="1800" dirty="0"/>
              <a:t>We usually introduce reported statements with "reporting verbs" such as "</a:t>
            </a:r>
            <a:r>
              <a:rPr lang="en-US" sz="1800" b="1" dirty="0"/>
              <a:t>say</a:t>
            </a:r>
            <a:r>
              <a:rPr lang="en-US" sz="1800" dirty="0"/>
              <a:t>" or "</a:t>
            </a:r>
            <a:r>
              <a:rPr lang="en-US" sz="1800" b="1" dirty="0"/>
              <a:t>tell</a:t>
            </a:r>
            <a:r>
              <a:rPr lang="en-US" sz="1800" dirty="0"/>
              <a:t>":</a:t>
            </a:r>
            <a:endParaRPr sz="1800" dirty="0"/>
          </a:p>
        </p:txBody>
      </p:sp>
      <p:sp>
        <p:nvSpPr>
          <p:cNvPr id="4" name="Rectangle 3"/>
          <p:cNvSpPr/>
          <p:nvPr/>
        </p:nvSpPr>
        <p:spPr>
          <a:xfrm>
            <a:off x="1558030" y="1902051"/>
            <a:ext cx="2357021" cy="646331"/>
          </a:xfrm>
          <a:prstGeom prst="rect">
            <a:avLst/>
          </a:prstGeom>
        </p:spPr>
        <p:txBody>
          <a:bodyPr wrap="square">
            <a:spAutoFit/>
          </a:bodyPr>
          <a:lstStyle/>
          <a:p>
            <a:pPr marL="285750" lvl="0" indent="-285750">
              <a:buClr>
                <a:srgbClr val="474747"/>
              </a:buClr>
              <a:buSzPts val="1600"/>
              <a:buFont typeface="Arial" panose="020B0604020202020204" pitchFamily="34" charset="0"/>
              <a:buChar char="•"/>
            </a:pPr>
            <a:r>
              <a:rPr lang="id-ID" sz="1800" dirty="0" smtClean="0">
                <a:solidFill>
                  <a:srgbClr val="474747"/>
                </a:solidFill>
                <a:latin typeface="Questrial"/>
                <a:sym typeface="Questrial"/>
              </a:rPr>
              <a:t>He </a:t>
            </a:r>
            <a:r>
              <a:rPr lang="id-ID" sz="1800" b="1" dirty="0" smtClean="0">
                <a:solidFill>
                  <a:srgbClr val="474747"/>
                </a:solidFill>
                <a:latin typeface="Questrial"/>
                <a:sym typeface="Questrial"/>
              </a:rPr>
              <a:t>said</a:t>
            </a:r>
            <a:r>
              <a:rPr lang="id-ID" sz="1800" dirty="0" smtClean="0">
                <a:solidFill>
                  <a:srgbClr val="474747"/>
                </a:solidFill>
                <a:latin typeface="Questrial"/>
                <a:sym typeface="Questrial"/>
              </a:rPr>
              <a:t> (that)...</a:t>
            </a:r>
          </a:p>
          <a:p>
            <a:pPr marL="285750" lvl="0" indent="-285750">
              <a:buClr>
                <a:srgbClr val="474747"/>
              </a:buClr>
              <a:buSzPts val="1600"/>
              <a:buFont typeface="Arial" panose="020B0604020202020204" pitchFamily="34" charset="0"/>
              <a:buChar char="•"/>
            </a:pPr>
            <a:r>
              <a:rPr lang="id-ID" sz="1800" dirty="0" smtClean="0">
                <a:solidFill>
                  <a:srgbClr val="474747"/>
                </a:solidFill>
                <a:latin typeface="Questrial"/>
                <a:sym typeface="Questrial"/>
              </a:rPr>
              <a:t>He </a:t>
            </a:r>
            <a:r>
              <a:rPr lang="id-ID" sz="1800" b="1" dirty="0" smtClean="0">
                <a:solidFill>
                  <a:srgbClr val="474747"/>
                </a:solidFill>
                <a:latin typeface="Questrial"/>
                <a:sym typeface="Questrial"/>
              </a:rPr>
              <a:t>told</a:t>
            </a:r>
            <a:r>
              <a:rPr lang="id-ID" sz="1800" dirty="0" smtClean="0">
                <a:solidFill>
                  <a:srgbClr val="474747"/>
                </a:solidFill>
                <a:latin typeface="Questrial"/>
                <a:sym typeface="Questrial"/>
              </a:rPr>
              <a:t> me (that)...</a:t>
            </a:r>
            <a:endParaRPr lang="en-US" sz="1800" dirty="0">
              <a:solidFill>
                <a:srgbClr val="474747"/>
              </a:solidFill>
              <a:latin typeface="Questrial"/>
              <a:sym typeface="Questrial"/>
            </a:endParaRPr>
          </a:p>
        </p:txBody>
      </p:sp>
      <p:sp>
        <p:nvSpPr>
          <p:cNvPr id="5" name="Rectangle 4"/>
          <p:cNvSpPr/>
          <p:nvPr/>
        </p:nvSpPr>
        <p:spPr>
          <a:xfrm>
            <a:off x="1131268" y="2669980"/>
            <a:ext cx="7045067" cy="646331"/>
          </a:xfrm>
          <a:prstGeom prst="rect">
            <a:avLst/>
          </a:prstGeom>
        </p:spPr>
        <p:txBody>
          <a:bodyPr wrap="square">
            <a:spAutoFit/>
          </a:bodyPr>
          <a:lstStyle/>
          <a:p>
            <a:pPr lvl="0">
              <a:buClr>
                <a:srgbClr val="474747"/>
              </a:buClr>
              <a:buSzPts val="1600"/>
            </a:pPr>
            <a:r>
              <a:rPr lang="id-ID" sz="1800" dirty="0" smtClean="0">
                <a:solidFill>
                  <a:srgbClr val="474747"/>
                </a:solidFill>
                <a:latin typeface="Questrial"/>
                <a:sym typeface="Questrial"/>
              </a:rPr>
              <a:t>When we use our own words to report speech, there are one or two things that we sometimes change: </a:t>
            </a:r>
            <a:endParaRPr lang="en-US" sz="1800" dirty="0">
              <a:solidFill>
                <a:srgbClr val="474747"/>
              </a:solidFill>
              <a:latin typeface="Questrial"/>
              <a:sym typeface="Questrial"/>
            </a:endParaRPr>
          </a:p>
        </p:txBody>
      </p:sp>
      <p:sp>
        <p:nvSpPr>
          <p:cNvPr id="6" name="Rectangle 5"/>
          <p:cNvSpPr/>
          <p:nvPr/>
        </p:nvSpPr>
        <p:spPr>
          <a:xfrm>
            <a:off x="1558029" y="3421290"/>
            <a:ext cx="5357675" cy="1200329"/>
          </a:xfrm>
          <a:prstGeom prst="rect">
            <a:avLst/>
          </a:prstGeom>
        </p:spPr>
        <p:txBody>
          <a:bodyPr wrap="square">
            <a:spAutoFit/>
          </a:bodyPr>
          <a:lstStyle/>
          <a:p>
            <a:pPr marL="285750" lvl="0" indent="-285750">
              <a:buClr>
                <a:srgbClr val="474747"/>
              </a:buClr>
              <a:buSzPts val="1600"/>
              <a:buFont typeface="Arial" panose="020B0604020202020204" pitchFamily="34" charset="0"/>
              <a:buChar char="•"/>
            </a:pPr>
            <a:r>
              <a:rPr lang="id-ID" sz="1800" b="1" dirty="0" smtClean="0">
                <a:solidFill>
                  <a:srgbClr val="474747"/>
                </a:solidFill>
                <a:latin typeface="Questrial"/>
                <a:sym typeface="Questrial"/>
              </a:rPr>
              <a:t>Pronouns</a:t>
            </a:r>
            <a:r>
              <a:rPr lang="id-ID" sz="1800" dirty="0" smtClean="0">
                <a:solidFill>
                  <a:srgbClr val="474747"/>
                </a:solidFill>
                <a:latin typeface="Questrial"/>
                <a:sym typeface="Questrial"/>
              </a:rPr>
              <a:t> may need to change to reflect a different perspective</a:t>
            </a:r>
          </a:p>
          <a:p>
            <a:pPr marL="285750" lvl="0" indent="-285750">
              <a:buClr>
                <a:srgbClr val="474747"/>
              </a:buClr>
              <a:buSzPts val="1600"/>
              <a:buFont typeface="Arial" panose="020B0604020202020204" pitchFamily="34" charset="0"/>
              <a:buChar char="•"/>
            </a:pPr>
            <a:r>
              <a:rPr lang="id-ID" sz="1800" b="1" dirty="0" smtClean="0">
                <a:solidFill>
                  <a:srgbClr val="474747"/>
                </a:solidFill>
                <a:latin typeface="Questrial"/>
                <a:sym typeface="Questrial"/>
              </a:rPr>
              <a:t>Tense</a:t>
            </a:r>
            <a:r>
              <a:rPr lang="id-ID" sz="1800" dirty="0" smtClean="0">
                <a:solidFill>
                  <a:srgbClr val="474747"/>
                </a:solidFill>
                <a:latin typeface="Questrial"/>
                <a:sym typeface="Questrial"/>
              </a:rPr>
              <a:t> sometimes has to go back one tense (e.g present becomes past) – this is called </a:t>
            </a:r>
            <a:r>
              <a:rPr lang="id-ID" sz="1800" b="1" dirty="0" smtClean="0">
                <a:solidFill>
                  <a:srgbClr val="474747"/>
                </a:solidFill>
                <a:latin typeface="Questrial"/>
                <a:sym typeface="Questrial"/>
              </a:rPr>
              <a:t>backshift</a:t>
            </a:r>
            <a:endParaRPr lang="en-US" sz="1800" b="1" dirty="0">
              <a:solidFill>
                <a:srgbClr val="474747"/>
              </a:solidFill>
              <a:latin typeface="Questrial"/>
              <a:sym typeface="Questria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39"/>
          <p:cNvSpPr txBox="1">
            <a:spLocks noGrp="1"/>
          </p:cNvSpPr>
          <p:nvPr>
            <p:ph type="title" idx="8"/>
          </p:nvPr>
        </p:nvSpPr>
        <p:spPr>
          <a:xfrm>
            <a:off x="578327" y="163670"/>
            <a:ext cx="7650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dirty="0" smtClean="0"/>
              <a:t>Reported Statement :</a:t>
            </a:r>
            <a:endParaRPr dirty="0"/>
          </a:p>
        </p:txBody>
      </p:sp>
      <p:sp>
        <p:nvSpPr>
          <p:cNvPr id="6" name="Subtitle 5"/>
          <p:cNvSpPr>
            <a:spLocks noGrp="1"/>
          </p:cNvSpPr>
          <p:nvPr>
            <p:ph type="subTitle" idx="5"/>
          </p:nvPr>
        </p:nvSpPr>
        <p:spPr>
          <a:xfrm>
            <a:off x="1858764" y="2058849"/>
            <a:ext cx="1327195" cy="338554"/>
          </a:xfrm>
        </p:spPr>
        <p:txBody>
          <a:bodyPr/>
          <a:lstStyle/>
          <a:p>
            <a:pPr algn="ctr"/>
            <a:r>
              <a:rPr lang="id-ID" sz="1600" b="1" dirty="0" smtClean="0"/>
              <a:t>“I am sick.”</a:t>
            </a:r>
            <a:endParaRPr lang="id-ID" sz="1600" b="1" dirty="0"/>
          </a:p>
        </p:txBody>
      </p:sp>
      <p:sp>
        <p:nvSpPr>
          <p:cNvPr id="7" name="Title 6"/>
          <p:cNvSpPr>
            <a:spLocks noGrp="1"/>
          </p:cNvSpPr>
          <p:nvPr>
            <p:ph type="title" idx="4"/>
          </p:nvPr>
        </p:nvSpPr>
        <p:spPr>
          <a:xfrm>
            <a:off x="1187157" y="1202817"/>
            <a:ext cx="2661972" cy="420300"/>
          </a:xfrm>
        </p:spPr>
        <p:txBody>
          <a:bodyPr/>
          <a:lstStyle/>
          <a:p>
            <a:pPr algn="ctr"/>
            <a:r>
              <a:rPr lang="id-ID" sz="1800" dirty="0" smtClean="0"/>
              <a:t>Direct Statement</a:t>
            </a:r>
            <a:endParaRPr lang="id-ID" sz="1800" dirty="0"/>
          </a:p>
        </p:txBody>
      </p:sp>
      <p:sp>
        <p:nvSpPr>
          <p:cNvPr id="10" name="Rectangle 9"/>
          <p:cNvSpPr/>
          <p:nvPr/>
        </p:nvSpPr>
        <p:spPr>
          <a:xfrm>
            <a:off x="4795272" y="1228301"/>
            <a:ext cx="2823099" cy="369332"/>
          </a:xfrm>
          <a:prstGeom prst="rect">
            <a:avLst/>
          </a:prstGeom>
        </p:spPr>
        <p:txBody>
          <a:bodyPr wrap="square">
            <a:spAutoFit/>
          </a:bodyPr>
          <a:lstStyle/>
          <a:p>
            <a:pPr lvl="0" algn="ctr">
              <a:buSzPts val="1600"/>
            </a:pPr>
            <a:r>
              <a:rPr lang="id-ID" sz="1800" dirty="0" smtClean="0">
                <a:latin typeface="Montserrat Black"/>
                <a:sym typeface="Montserrat Black"/>
              </a:rPr>
              <a:t>Reported Statement</a:t>
            </a:r>
            <a:endParaRPr lang="id-ID" sz="1800" dirty="0">
              <a:latin typeface="Montserrat Black"/>
              <a:sym typeface="Montserrat Black"/>
            </a:endParaRPr>
          </a:p>
        </p:txBody>
      </p:sp>
      <p:cxnSp>
        <p:nvCxnSpPr>
          <p:cNvPr id="12" name="Straight Connector 11"/>
          <p:cNvCxnSpPr/>
          <p:nvPr/>
        </p:nvCxnSpPr>
        <p:spPr>
          <a:xfrm flipV="1">
            <a:off x="1188281" y="2470011"/>
            <a:ext cx="6819377" cy="21192"/>
          </a:xfrm>
          <a:prstGeom prst="line">
            <a:avLst/>
          </a:prstGeom>
        </p:spPr>
        <p:style>
          <a:lnRef idx="2">
            <a:schemeClr val="accent4"/>
          </a:lnRef>
          <a:fillRef idx="0">
            <a:schemeClr val="accent4"/>
          </a:fillRef>
          <a:effectRef idx="1">
            <a:schemeClr val="accent4"/>
          </a:effectRef>
          <a:fontRef idx="minor">
            <a:schemeClr val="tx1"/>
          </a:fontRef>
        </p:style>
      </p:cxnSp>
      <p:cxnSp>
        <p:nvCxnSpPr>
          <p:cNvPr id="17" name="Straight Connector 16"/>
          <p:cNvCxnSpPr/>
          <p:nvPr/>
        </p:nvCxnSpPr>
        <p:spPr>
          <a:xfrm>
            <a:off x="4403327" y="2058849"/>
            <a:ext cx="0" cy="2016013"/>
          </a:xfrm>
          <a:prstGeom prst="line">
            <a:avLst/>
          </a:prstGeom>
        </p:spPr>
        <p:style>
          <a:lnRef idx="2">
            <a:schemeClr val="accent4"/>
          </a:lnRef>
          <a:fillRef idx="0">
            <a:schemeClr val="accent4"/>
          </a:fillRef>
          <a:effectRef idx="1">
            <a:schemeClr val="accent4"/>
          </a:effectRef>
          <a:fontRef idx="minor">
            <a:schemeClr val="tx1"/>
          </a:fontRef>
        </p:style>
      </p:cxnSp>
      <p:sp>
        <p:nvSpPr>
          <p:cNvPr id="24" name="Rectangle 23"/>
          <p:cNvSpPr/>
          <p:nvPr/>
        </p:nvSpPr>
        <p:spPr>
          <a:xfrm>
            <a:off x="4932877" y="2058849"/>
            <a:ext cx="2547891" cy="338554"/>
          </a:xfrm>
          <a:prstGeom prst="rect">
            <a:avLst/>
          </a:prstGeom>
        </p:spPr>
        <p:txBody>
          <a:bodyPr wrap="square">
            <a:spAutoFit/>
          </a:bodyPr>
          <a:lstStyle/>
          <a:p>
            <a:pPr marL="457200" lvl="0" indent="-317500" algn="ctr">
              <a:buClr>
                <a:srgbClr val="474747"/>
              </a:buClr>
              <a:buSzPts val="1400"/>
            </a:pPr>
            <a:r>
              <a:rPr lang="id-ID" sz="1600" dirty="0">
                <a:solidFill>
                  <a:srgbClr val="474747"/>
                </a:solidFill>
                <a:latin typeface="Questrial"/>
                <a:sym typeface="Questrial"/>
              </a:rPr>
              <a:t>He </a:t>
            </a:r>
            <a:r>
              <a:rPr lang="id-ID" sz="1600" dirty="0" smtClean="0">
                <a:solidFill>
                  <a:srgbClr val="474747"/>
                </a:solidFill>
                <a:latin typeface="Questrial"/>
                <a:sym typeface="Questrial"/>
              </a:rPr>
              <a:t>said </a:t>
            </a:r>
            <a:r>
              <a:rPr lang="id-ID" sz="1600" b="1" dirty="0" smtClean="0">
                <a:solidFill>
                  <a:srgbClr val="474747"/>
                </a:solidFill>
                <a:latin typeface="Questrial"/>
                <a:sym typeface="Questrial"/>
              </a:rPr>
              <a:t>that he was sick</a:t>
            </a:r>
            <a:endParaRPr lang="id-ID" sz="1600" b="1" dirty="0">
              <a:solidFill>
                <a:srgbClr val="474747"/>
              </a:solidFill>
              <a:latin typeface="Questrial"/>
              <a:sym typeface="Questrial"/>
            </a:endParaRPr>
          </a:p>
        </p:txBody>
      </p:sp>
      <p:sp>
        <p:nvSpPr>
          <p:cNvPr id="29" name="Rectangle 28"/>
          <p:cNvSpPr/>
          <p:nvPr/>
        </p:nvSpPr>
        <p:spPr>
          <a:xfrm>
            <a:off x="1536143" y="2710917"/>
            <a:ext cx="1964000" cy="338554"/>
          </a:xfrm>
          <a:prstGeom prst="rect">
            <a:avLst/>
          </a:prstGeom>
        </p:spPr>
        <p:txBody>
          <a:bodyPr wrap="none">
            <a:spAutoFit/>
          </a:bodyPr>
          <a:lstStyle/>
          <a:p>
            <a:pPr marL="457200" lvl="0" indent="-317500" algn="ctr">
              <a:buClr>
                <a:srgbClr val="474747"/>
              </a:buClr>
              <a:buSzPts val="1400"/>
            </a:pPr>
            <a:r>
              <a:rPr lang="id-ID" sz="1600" b="1" dirty="0" smtClean="0">
                <a:solidFill>
                  <a:srgbClr val="474747"/>
                </a:solidFill>
                <a:latin typeface="Questrial"/>
                <a:sym typeface="Questrial"/>
              </a:rPr>
              <a:t>“I work in London.”</a:t>
            </a:r>
            <a:endParaRPr lang="id-ID" sz="1600" b="1" dirty="0">
              <a:solidFill>
                <a:srgbClr val="474747"/>
              </a:solidFill>
              <a:latin typeface="Questrial"/>
              <a:sym typeface="Questrial"/>
            </a:endParaRPr>
          </a:p>
        </p:txBody>
      </p:sp>
      <p:sp>
        <p:nvSpPr>
          <p:cNvPr id="30" name="Rectangle 29"/>
          <p:cNvSpPr/>
          <p:nvPr/>
        </p:nvSpPr>
        <p:spPr>
          <a:xfrm>
            <a:off x="4654152" y="2710917"/>
            <a:ext cx="3105337" cy="338554"/>
          </a:xfrm>
          <a:prstGeom prst="rect">
            <a:avLst/>
          </a:prstGeom>
        </p:spPr>
        <p:txBody>
          <a:bodyPr wrap="none">
            <a:spAutoFit/>
          </a:bodyPr>
          <a:lstStyle/>
          <a:p>
            <a:pPr marL="457200" lvl="0" indent="-317500" algn="ctr">
              <a:buClr>
                <a:srgbClr val="474747"/>
              </a:buClr>
              <a:buSzPts val="1400"/>
            </a:pPr>
            <a:r>
              <a:rPr lang="id-ID" sz="1600" dirty="0" smtClean="0">
                <a:solidFill>
                  <a:srgbClr val="474747"/>
                </a:solidFill>
                <a:latin typeface="Questrial"/>
                <a:sym typeface="Questrial"/>
              </a:rPr>
              <a:t>Mary said </a:t>
            </a:r>
            <a:r>
              <a:rPr lang="id-ID" sz="1600" b="1" dirty="0" smtClean="0">
                <a:solidFill>
                  <a:srgbClr val="474747"/>
                </a:solidFill>
                <a:latin typeface="Questrial"/>
                <a:sym typeface="Questrial"/>
              </a:rPr>
              <a:t>she works in London</a:t>
            </a:r>
            <a:endParaRPr lang="id-ID" sz="1600" b="1" dirty="0">
              <a:solidFill>
                <a:srgbClr val="474747"/>
              </a:solidFill>
              <a:latin typeface="Questrial"/>
              <a:sym typeface="Questrial"/>
            </a:endParaRPr>
          </a:p>
        </p:txBody>
      </p:sp>
      <p:cxnSp>
        <p:nvCxnSpPr>
          <p:cNvPr id="63" name="Straight Connector 62"/>
          <p:cNvCxnSpPr/>
          <p:nvPr/>
        </p:nvCxnSpPr>
        <p:spPr>
          <a:xfrm flipV="1">
            <a:off x="1187157" y="3273143"/>
            <a:ext cx="6819377" cy="21192"/>
          </a:xfrm>
          <a:prstGeom prst="line">
            <a:avLst/>
          </a:prstGeom>
        </p:spPr>
        <p:style>
          <a:lnRef idx="2">
            <a:schemeClr val="accent4"/>
          </a:lnRef>
          <a:fillRef idx="0">
            <a:schemeClr val="accent4"/>
          </a:fillRef>
          <a:effectRef idx="1">
            <a:schemeClr val="accent4"/>
          </a:effectRef>
          <a:fontRef idx="minor">
            <a:schemeClr val="tx1"/>
          </a:fontRef>
        </p:style>
      </p:cxnSp>
      <p:sp>
        <p:nvSpPr>
          <p:cNvPr id="449" name="Rectangle 448"/>
          <p:cNvSpPr/>
          <p:nvPr/>
        </p:nvSpPr>
        <p:spPr>
          <a:xfrm>
            <a:off x="1644346" y="3521168"/>
            <a:ext cx="1747594" cy="338554"/>
          </a:xfrm>
          <a:prstGeom prst="rect">
            <a:avLst/>
          </a:prstGeom>
        </p:spPr>
        <p:txBody>
          <a:bodyPr wrap="none">
            <a:spAutoFit/>
          </a:bodyPr>
          <a:lstStyle/>
          <a:p>
            <a:pPr marL="457200" lvl="0" indent="-317500" algn="ctr">
              <a:buClr>
                <a:srgbClr val="474747"/>
              </a:buClr>
              <a:buSzPts val="1400"/>
            </a:pPr>
            <a:r>
              <a:rPr lang="id-ID" sz="1600" b="1" dirty="0" smtClean="0">
                <a:solidFill>
                  <a:srgbClr val="474747"/>
                </a:solidFill>
                <a:latin typeface="Questrial"/>
                <a:sym typeface="Questrial"/>
              </a:rPr>
              <a:t>“It is hot in here”</a:t>
            </a:r>
            <a:endParaRPr lang="id-ID" sz="1600" b="1" dirty="0">
              <a:solidFill>
                <a:srgbClr val="474747"/>
              </a:solidFill>
              <a:latin typeface="Questrial"/>
              <a:sym typeface="Questrial"/>
            </a:endParaRPr>
          </a:p>
        </p:txBody>
      </p:sp>
      <p:sp>
        <p:nvSpPr>
          <p:cNvPr id="450" name="Rectangle 449"/>
          <p:cNvSpPr/>
          <p:nvPr/>
        </p:nvSpPr>
        <p:spPr>
          <a:xfrm>
            <a:off x="4834489" y="3521168"/>
            <a:ext cx="2744662" cy="338554"/>
          </a:xfrm>
          <a:prstGeom prst="rect">
            <a:avLst/>
          </a:prstGeom>
        </p:spPr>
        <p:txBody>
          <a:bodyPr wrap="none">
            <a:spAutoFit/>
          </a:bodyPr>
          <a:lstStyle/>
          <a:p>
            <a:pPr marL="457200" lvl="0" indent="-317500" algn="ctr">
              <a:buClr>
                <a:srgbClr val="474747"/>
              </a:buClr>
              <a:buSzPts val="1400"/>
            </a:pPr>
            <a:r>
              <a:rPr lang="id-ID" sz="1600" dirty="0" smtClean="0">
                <a:solidFill>
                  <a:srgbClr val="474747"/>
                </a:solidFill>
                <a:latin typeface="Questrial"/>
                <a:sym typeface="Questrial"/>
              </a:rPr>
              <a:t>She said </a:t>
            </a:r>
            <a:r>
              <a:rPr lang="id-ID" sz="1600" b="1" dirty="0" smtClean="0">
                <a:solidFill>
                  <a:srgbClr val="474747"/>
                </a:solidFill>
                <a:latin typeface="Questrial"/>
                <a:sym typeface="Questrial"/>
              </a:rPr>
              <a:t>it was hot in there</a:t>
            </a:r>
            <a:endParaRPr lang="id-ID" sz="1600" b="1" dirty="0">
              <a:solidFill>
                <a:srgbClr val="474747"/>
              </a:solidFill>
              <a:latin typeface="Questrial"/>
              <a:sym typeface="Questria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4" name="Google Shape;445;p38"/>
          <p:cNvSpPr txBox="1">
            <a:spLocks noGrp="1"/>
          </p:cNvSpPr>
          <p:nvPr>
            <p:ph type="title"/>
          </p:nvPr>
        </p:nvSpPr>
        <p:spPr>
          <a:xfrm>
            <a:off x="856064" y="292964"/>
            <a:ext cx="40050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sz="3600" dirty="0" smtClean="0"/>
              <a:t>Imperative</a:t>
            </a:r>
            <a:endParaRPr sz="3600" dirty="0"/>
          </a:p>
        </p:txBody>
      </p:sp>
      <p:sp>
        <p:nvSpPr>
          <p:cNvPr id="5" name="Google Shape;447;p38"/>
          <p:cNvSpPr txBox="1">
            <a:spLocks noGrp="1"/>
          </p:cNvSpPr>
          <p:nvPr>
            <p:ph type="subTitle" idx="1"/>
          </p:nvPr>
        </p:nvSpPr>
        <p:spPr>
          <a:xfrm>
            <a:off x="353106" y="1134764"/>
            <a:ext cx="8142824" cy="1031388"/>
          </a:xfrm>
          <a:prstGeom prst="rect">
            <a:avLst/>
          </a:prstGeom>
        </p:spPr>
        <p:txBody>
          <a:bodyPr spcFirstLastPara="1" wrap="square" lIns="91425" tIns="91425" rIns="91425" bIns="91425" anchor="t" anchorCtr="0">
            <a:noAutofit/>
          </a:bodyPr>
          <a:lstStyle/>
          <a:p>
            <a:pPr algn="l"/>
            <a:r>
              <a:rPr lang="id-ID" sz="1800" dirty="0" smtClean="0"/>
              <a:t>	</a:t>
            </a:r>
            <a:r>
              <a:rPr lang="en-US" sz="1800" dirty="0" smtClean="0"/>
              <a:t>Imperatives </a:t>
            </a:r>
            <a:r>
              <a:rPr lang="en-US" sz="1800" dirty="0"/>
              <a:t>in reported speech are a little different than </a:t>
            </a:r>
            <a:r>
              <a:rPr lang="en-US" sz="1800" dirty="0" smtClean="0"/>
              <a:t>sentences.</a:t>
            </a:r>
            <a:r>
              <a:rPr lang="id-ID" sz="1800" dirty="0" smtClean="0"/>
              <a:t> </a:t>
            </a:r>
            <a:r>
              <a:rPr lang="en-US" sz="1800" dirty="0" smtClean="0"/>
              <a:t>Imperatives </a:t>
            </a:r>
            <a:r>
              <a:rPr lang="en-US" sz="1800" dirty="0"/>
              <a:t>can be used when we give orders and we can also use them to make requests.</a:t>
            </a:r>
          </a:p>
          <a:p>
            <a:pPr algn="l"/>
            <a:r>
              <a:rPr lang="en-US" sz="1800" dirty="0"/>
              <a:t/>
            </a:r>
            <a:br>
              <a:rPr lang="en-US" sz="1800" dirty="0"/>
            </a:br>
            <a:endParaRPr sz="1800" dirty="0"/>
          </a:p>
        </p:txBody>
      </p:sp>
      <p:sp>
        <p:nvSpPr>
          <p:cNvPr id="2" name="Rectangle 1"/>
          <p:cNvSpPr/>
          <p:nvPr/>
        </p:nvSpPr>
        <p:spPr>
          <a:xfrm>
            <a:off x="654947" y="2139518"/>
            <a:ext cx="7388222" cy="369332"/>
          </a:xfrm>
          <a:prstGeom prst="rect">
            <a:avLst/>
          </a:prstGeom>
        </p:spPr>
        <p:txBody>
          <a:bodyPr wrap="square">
            <a:spAutoFit/>
          </a:bodyPr>
          <a:lstStyle/>
          <a:p>
            <a:pPr marL="457200" lvl="0" indent="-317500">
              <a:buClr>
                <a:srgbClr val="474747"/>
              </a:buClr>
              <a:buSzPts val="1600"/>
            </a:pPr>
            <a:r>
              <a:rPr lang="id-ID" sz="1800" dirty="0" smtClean="0">
                <a:solidFill>
                  <a:srgbClr val="474747"/>
                </a:solidFill>
                <a:latin typeface="Questrial"/>
                <a:sym typeface="Questrial"/>
              </a:rPr>
              <a:t>So, we use “ask/tell + to  + verb” to report command or imperative</a:t>
            </a:r>
            <a:endParaRPr lang="en-US" sz="1800" dirty="0">
              <a:solidFill>
                <a:srgbClr val="474747"/>
              </a:solidFill>
              <a:latin typeface="Questrial"/>
              <a:sym typeface="Questrial"/>
            </a:endParaRPr>
          </a:p>
        </p:txBody>
      </p:sp>
      <p:sp>
        <p:nvSpPr>
          <p:cNvPr id="3" name="Rectangle 2"/>
          <p:cNvSpPr/>
          <p:nvPr/>
        </p:nvSpPr>
        <p:spPr>
          <a:xfrm>
            <a:off x="856064" y="2622233"/>
            <a:ext cx="5597371" cy="646331"/>
          </a:xfrm>
          <a:prstGeom prst="rect">
            <a:avLst/>
          </a:prstGeom>
        </p:spPr>
        <p:txBody>
          <a:bodyPr wrap="square">
            <a:spAutoFit/>
          </a:bodyPr>
          <a:lstStyle/>
          <a:p>
            <a:pPr marL="457200" lvl="0" indent="-317500">
              <a:buClr>
                <a:srgbClr val="474747"/>
              </a:buClr>
              <a:buSzPts val="1600"/>
              <a:buFont typeface="Arial" panose="020B0604020202020204" pitchFamily="34" charset="0"/>
              <a:buChar char="•"/>
            </a:pPr>
            <a:r>
              <a:rPr lang="id-ID" sz="1800" dirty="0" smtClean="0">
                <a:solidFill>
                  <a:srgbClr val="474747"/>
                </a:solidFill>
                <a:latin typeface="Questrial"/>
                <a:sym typeface="Questrial"/>
              </a:rPr>
              <a:t>“Be quiet.”</a:t>
            </a:r>
            <a:endParaRPr lang="id-ID" sz="1800" dirty="0">
              <a:solidFill>
                <a:srgbClr val="474747"/>
              </a:solidFill>
              <a:latin typeface="Questrial"/>
              <a:sym typeface="Questrial"/>
            </a:endParaRPr>
          </a:p>
          <a:p>
            <a:pPr marL="139700" lvl="0">
              <a:buClr>
                <a:srgbClr val="474747"/>
              </a:buClr>
              <a:buSzPts val="1600"/>
            </a:pPr>
            <a:r>
              <a:rPr lang="id-ID" sz="1800" dirty="0">
                <a:solidFill>
                  <a:srgbClr val="474747"/>
                </a:solidFill>
                <a:latin typeface="Questrial"/>
                <a:sym typeface="Questrial"/>
              </a:rPr>
              <a:t> </a:t>
            </a:r>
            <a:r>
              <a:rPr lang="id-ID" sz="1800" dirty="0" smtClean="0">
                <a:solidFill>
                  <a:srgbClr val="474747"/>
                </a:solidFill>
                <a:latin typeface="Questrial"/>
                <a:sym typeface="Questrial"/>
              </a:rPr>
              <a:t>       The teacher told the student to be quiet</a:t>
            </a:r>
          </a:p>
        </p:txBody>
      </p:sp>
      <p:sp>
        <p:nvSpPr>
          <p:cNvPr id="9" name="Rectangle 8"/>
          <p:cNvSpPr/>
          <p:nvPr/>
        </p:nvSpPr>
        <p:spPr>
          <a:xfrm>
            <a:off x="856064" y="3381947"/>
            <a:ext cx="4572000" cy="646331"/>
          </a:xfrm>
          <a:prstGeom prst="rect">
            <a:avLst/>
          </a:prstGeom>
        </p:spPr>
        <p:txBody>
          <a:bodyPr>
            <a:spAutoFit/>
          </a:bodyPr>
          <a:lstStyle/>
          <a:p>
            <a:pPr marL="457200" lvl="0" indent="-317500">
              <a:buClr>
                <a:srgbClr val="474747"/>
              </a:buClr>
              <a:buSzPts val="1600"/>
              <a:buFont typeface="Arial" panose="020B0604020202020204" pitchFamily="34" charset="0"/>
              <a:buChar char="•"/>
            </a:pPr>
            <a:r>
              <a:rPr lang="id-ID" sz="1800" dirty="0" smtClean="0">
                <a:solidFill>
                  <a:srgbClr val="474747"/>
                </a:solidFill>
                <a:latin typeface="Questrial"/>
                <a:sym typeface="Questrial"/>
              </a:rPr>
              <a:t>“Bring it, please.”</a:t>
            </a:r>
            <a:endParaRPr lang="id-ID" sz="1800" dirty="0">
              <a:solidFill>
                <a:srgbClr val="474747"/>
              </a:solidFill>
              <a:latin typeface="Questrial"/>
              <a:sym typeface="Questrial"/>
            </a:endParaRPr>
          </a:p>
          <a:p>
            <a:pPr marL="139700" lvl="0">
              <a:buClr>
                <a:srgbClr val="474747"/>
              </a:buClr>
              <a:buSzPts val="1600"/>
            </a:pPr>
            <a:r>
              <a:rPr lang="id-ID" sz="1800" dirty="0">
                <a:solidFill>
                  <a:srgbClr val="474747"/>
                </a:solidFill>
                <a:latin typeface="Questrial"/>
                <a:sym typeface="Questrial"/>
              </a:rPr>
              <a:t>        </a:t>
            </a:r>
            <a:r>
              <a:rPr lang="id-ID" sz="1800" dirty="0" smtClean="0">
                <a:solidFill>
                  <a:srgbClr val="474747"/>
                </a:solidFill>
                <a:latin typeface="Questrial"/>
                <a:sym typeface="Questrial"/>
              </a:rPr>
              <a:t>He asked her to bring it.</a:t>
            </a:r>
            <a:endParaRPr lang="id-ID" sz="1800" dirty="0">
              <a:solidFill>
                <a:srgbClr val="474747"/>
              </a:solidFill>
              <a:latin typeface="Questrial"/>
              <a:sym typeface="Questria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p:sp>
        <p:nvSpPr>
          <p:cNvPr id="785" name="Google Shape;785;p51"/>
          <p:cNvSpPr txBox="1">
            <a:spLocks noGrp="1"/>
          </p:cNvSpPr>
          <p:nvPr>
            <p:ph type="title"/>
          </p:nvPr>
        </p:nvSpPr>
        <p:spPr>
          <a:xfrm>
            <a:off x="1448335" y="267475"/>
            <a:ext cx="7012083" cy="74458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sz="3600" dirty="0" smtClean="0"/>
              <a:t>Negative Imperative</a:t>
            </a:r>
            <a:endParaRPr sz="3600" dirty="0"/>
          </a:p>
        </p:txBody>
      </p:sp>
      <p:sp>
        <p:nvSpPr>
          <p:cNvPr id="9" name="Rectangle 8"/>
          <p:cNvSpPr/>
          <p:nvPr/>
        </p:nvSpPr>
        <p:spPr>
          <a:xfrm>
            <a:off x="506027" y="1251755"/>
            <a:ext cx="7688061" cy="646331"/>
          </a:xfrm>
          <a:prstGeom prst="rect">
            <a:avLst/>
          </a:prstGeom>
        </p:spPr>
        <p:txBody>
          <a:bodyPr wrap="square">
            <a:spAutoFit/>
          </a:bodyPr>
          <a:lstStyle/>
          <a:p>
            <a:pPr marL="457200" lvl="0" indent="-317500">
              <a:buClr>
                <a:srgbClr val="474747"/>
              </a:buClr>
              <a:buSzPts val="1600"/>
            </a:pPr>
            <a:r>
              <a:rPr lang="id-ID" sz="1800" dirty="0" smtClean="0">
                <a:solidFill>
                  <a:srgbClr val="474747"/>
                </a:solidFill>
                <a:latin typeface="Questrial"/>
                <a:sym typeface="Questrial"/>
              </a:rPr>
              <a:t>	For negative imperatives, we use “not to + verb”. However, you will often hear native speaker say “to + not + verb”. </a:t>
            </a:r>
            <a:endParaRPr lang="en-US" sz="1800" dirty="0">
              <a:solidFill>
                <a:srgbClr val="474747"/>
              </a:solidFill>
              <a:latin typeface="Questrial"/>
              <a:sym typeface="Questria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85"/>
        <p:cNvGrpSpPr/>
        <p:nvPr/>
      </p:nvGrpSpPr>
      <p:grpSpPr>
        <a:xfrm>
          <a:off x="0" y="0"/>
          <a:ext cx="0" cy="0"/>
          <a:chOff x="0" y="0"/>
          <a:chExt cx="0" cy="0"/>
        </a:xfrm>
      </p:grpSpPr>
      <p:sp>
        <p:nvSpPr>
          <p:cNvPr id="486" name="Google Shape;486;p40"/>
          <p:cNvSpPr txBox="1">
            <a:spLocks noGrp="1"/>
          </p:cNvSpPr>
          <p:nvPr>
            <p:ph type="title"/>
          </p:nvPr>
        </p:nvSpPr>
        <p:spPr>
          <a:xfrm>
            <a:off x="2040075" y="2997725"/>
            <a:ext cx="5063700" cy="1128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 picture is worth a thousand words</a:t>
            </a:r>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41"/>
          <p:cNvSpPr txBox="1">
            <a:spLocks noGrp="1"/>
          </p:cNvSpPr>
          <p:nvPr>
            <p:ph type="title"/>
          </p:nvPr>
        </p:nvSpPr>
        <p:spPr>
          <a:xfrm>
            <a:off x="747000" y="445025"/>
            <a:ext cx="7650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Schedule</a:t>
            </a:r>
            <a:endParaRPr/>
          </a:p>
        </p:txBody>
      </p:sp>
      <p:sp>
        <p:nvSpPr>
          <p:cNvPr id="492" name="Google Shape;492;p41"/>
          <p:cNvSpPr txBox="1"/>
          <p:nvPr/>
        </p:nvSpPr>
        <p:spPr>
          <a:xfrm flipH="1">
            <a:off x="1934295" y="1370027"/>
            <a:ext cx="1085700" cy="412200"/>
          </a:xfrm>
          <a:prstGeom prst="rect">
            <a:avLst/>
          </a:prstGeom>
          <a:solidFill>
            <a:schemeClr val="accen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1600">
                <a:solidFill>
                  <a:schemeClr val="accent3"/>
                </a:solidFill>
                <a:latin typeface="Montserrat Black"/>
                <a:ea typeface="Montserrat Black"/>
                <a:cs typeface="Montserrat Black"/>
                <a:sym typeface="Montserrat Black"/>
              </a:rPr>
              <a:t>January</a:t>
            </a:r>
            <a:endParaRPr sz="1600">
              <a:solidFill>
                <a:schemeClr val="accent3"/>
              </a:solidFill>
              <a:latin typeface="Montserrat Black"/>
              <a:ea typeface="Montserrat Black"/>
              <a:cs typeface="Montserrat Black"/>
              <a:sym typeface="Montserrat Black"/>
            </a:endParaRPr>
          </a:p>
        </p:txBody>
      </p:sp>
      <p:sp>
        <p:nvSpPr>
          <p:cNvPr id="493" name="Google Shape;493;p41"/>
          <p:cNvSpPr txBox="1"/>
          <p:nvPr/>
        </p:nvSpPr>
        <p:spPr>
          <a:xfrm flipH="1">
            <a:off x="3078133" y="1369975"/>
            <a:ext cx="1176300" cy="412200"/>
          </a:xfrm>
          <a:prstGeom prst="rect">
            <a:avLst/>
          </a:prstGeom>
          <a:solidFill>
            <a:schemeClr val="accen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1600">
                <a:solidFill>
                  <a:schemeClr val="accent3"/>
                </a:solidFill>
                <a:latin typeface="Montserrat Black"/>
                <a:ea typeface="Montserrat Black"/>
                <a:cs typeface="Montserrat Black"/>
                <a:sym typeface="Montserrat Black"/>
              </a:rPr>
              <a:t>February</a:t>
            </a:r>
            <a:endParaRPr sz="1600">
              <a:solidFill>
                <a:schemeClr val="accent3"/>
              </a:solidFill>
              <a:latin typeface="Montserrat Black"/>
              <a:ea typeface="Montserrat Black"/>
              <a:cs typeface="Montserrat Black"/>
              <a:sym typeface="Montserrat Black"/>
            </a:endParaRPr>
          </a:p>
        </p:txBody>
      </p:sp>
      <p:sp>
        <p:nvSpPr>
          <p:cNvPr id="494" name="Google Shape;494;p41"/>
          <p:cNvSpPr txBox="1"/>
          <p:nvPr/>
        </p:nvSpPr>
        <p:spPr>
          <a:xfrm flipH="1">
            <a:off x="4312979" y="1369985"/>
            <a:ext cx="1019400" cy="412200"/>
          </a:xfrm>
          <a:prstGeom prst="rect">
            <a:avLst/>
          </a:prstGeom>
          <a:solidFill>
            <a:schemeClr val="accen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1600">
                <a:solidFill>
                  <a:schemeClr val="accent3"/>
                </a:solidFill>
                <a:latin typeface="Montserrat Black"/>
                <a:ea typeface="Montserrat Black"/>
                <a:cs typeface="Montserrat Black"/>
                <a:sym typeface="Montserrat Black"/>
              </a:rPr>
              <a:t>March</a:t>
            </a:r>
            <a:endParaRPr sz="1600">
              <a:solidFill>
                <a:schemeClr val="accent3"/>
              </a:solidFill>
              <a:latin typeface="Montserrat Black"/>
              <a:ea typeface="Montserrat Black"/>
              <a:cs typeface="Montserrat Black"/>
              <a:sym typeface="Montserrat Black"/>
            </a:endParaRPr>
          </a:p>
        </p:txBody>
      </p:sp>
      <p:sp>
        <p:nvSpPr>
          <p:cNvPr id="495" name="Google Shape;495;p41"/>
          <p:cNvSpPr txBox="1"/>
          <p:nvPr/>
        </p:nvSpPr>
        <p:spPr>
          <a:xfrm flipH="1">
            <a:off x="5390686" y="1369996"/>
            <a:ext cx="918000" cy="412200"/>
          </a:xfrm>
          <a:prstGeom prst="rect">
            <a:avLst/>
          </a:prstGeom>
          <a:solidFill>
            <a:schemeClr val="accen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1600">
                <a:solidFill>
                  <a:schemeClr val="accent3"/>
                </a:solidFill>
                <a:latin typeface="Montserrat Black"/>
                <a:ea typeface="Montserrat Black"/>
                <a:cs typeface="Montserrat Black"/>
                <a:sym typeface="Montserrat Black"/>
              </a:rPr>
              <a:t>April</a:t>
            </a:r>
            <a:endParaRPr sz="1600">
              <a:solidFill>
                <a:schemeClr val="accent3"/>
              </a:solidFill>
              <a:latin typeface="Montserrat Black"/>
              <a:ea typeface="Montserrat Black"/>
              <a:cs typeface="Montserrat Black"/>
              <a:sym typeface="Montserrat Black"/>
            </a:endParaRPr>
          </a:p>
        </p:txBody>
      </p:sp>
      <p:sp>
        <p:nvSpPr>
          <p:cNvPr id="496" name="Google Shape;496;p41"/>
          <p:cNvSpPr txBox="1"/>
          <p:nvPr/>
        </p:nvSpPr>
        <p:spPr>
          <a:xfrm flipH="1">
            <a:off x="6366993" y="1370006"/>
            <a:ext cx="918000" cy="412200"/>
          </a:xfrm>
          <a:prstGeom prst="rect">
            <a:avLst/>
          </a:prstGeom>
          <a:solidFill>
            <a:schemeClr val="accen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1600">
                <a:solidFill>
                  <a:schemeClr val="accent3"/>
                </a:solidFill>
                <a:latin typeface="Montserrat Black"/>
                <a:ea typeface="Montserrat Black"/>
                <a:cs typeface="Montserrat Black"/>
                <a:sym typeface="Montserrat Black"/>
              </a:rPr>
              <a:t>May</a:t>
            </a:r>
            <a:endParaRPr sz="1600">
              <a:solidFill>
                <a:schemeClr val="accent3"/>
              </a:solidFill>
              <a:latin typeface="Montserrat Black"/>
              <a:ea typeface="Montserrat Black"/>
              <a:cs typeface="Montserrat Black"/>
              <a:sym typeface="Montserrat Black"/>
            </a:endParaRPr>
          </a:p>
        </p:txBody>
      </p:sp>
      <p:sp>
        <p:nvSpPr>
          <p:cNvPr id="497" name="Google Shape;497;p41"/>
          <p:cNvSpPr txBox="1"/>
          <p:nvPr/>
        </p:nvSpPr>
        <p:spPr>
          <a:xfrm flipH="1">
            <a:off x="7343300" y="1370016"/>
            <a:ext cx="918000" cy="412200"/>
          </a:xfrm>
          <a:prstGeom prst="rect">
            <a:avLst/>
          </a:prstGeom>
          <a:solidFill>
            <a:schemeClr val="accen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1600">
                <a:solidFill>
                  <a:schemeClr val="accent3"/>
                </a:solidFill>
                <a:latin typeface="Montserrat Black"/>
                <a:ea typeface="Montserrat Black"/>
                <a:cs typeface="Montserrat Black"/>
                <a:sym typeface="Montserrat Black"/>
              </a:rPr>
              <a:t>June</a:t>
            </a:r>
            <a:endParaRPr sz="1600">
              <a:solidFill>
                <a:schemeClr val="accent3"/>
              </a:solidFill>
              <a:latin typeface="Montserrat Black"/>
              <a:ea typeface="Montserrat Black"/>
              <a:cs typeface="Montserrat Black"/>
              <a:sym typeface="Montserrat Black"/>
            </a:endParaRPr>
          </a:p>
        </p:txBody>
      </p:sp>
      <p:sp>
        <p:nvSpPr>
          <p:cNvPr id="498" name="Google Shape;498;p41"/>
          <p:cNvSpPr txBox="1"/>
          <p:nvPr/>
        </p:nvSpPr>
        <p:spPr>
          <a:xfrm flipH="1">
            <a:off x="882694" y="2056583"/>
            <a:ext cx="817500" cy="267000"/>
          </a:xfrm>
          <a:prstGeom prst="rect">
            <a:avLst/>
          </a:prstGeom>
          <a:noFill/>
          <a:ln>
            <a:noFill/>
          </a:ln>
        </p:spPr>
        <p:txBody>
          <a:bodyPr spcFirstLastPara="1" wrap="square" lIns="0" tIns="0" rIns="0" bIns="0" anchor="t" anchorCtr="0">
            <a:noAutofit/>
          </a:bodyPr>
          <a:lstStyle/>
          <a:p>
            <a:pPr marL="0" lvl="0" indent="0" algn="r" rtl="0">
              <a:spcBef>
                <a:spcPts val="0"/>
              </a:spcBef>
              <a:spcAft>
                <a:spcPts val="1600"/>
              </a:spcAft>
              <a:buNone/>
            </a:pPr>
            <a:r>
              <a:rPr lang="en">
                <a:solidFill>
                  <a:schemeClr val="dk1"/>
                </a:solidFill>
                <a:latin typeface="Montserrat Black"/>
                <a:ea typeface="Montserrat Black"/>
                <a:cs typeface="Montserrat Black"/>
                <a:sym typeface="Montserrat Black"/>
              </a:rPr>
              <a:t>Phase 1</a:t>
            </a:r>
            <a:endParaRPr>
              <a:solidFill>
                <a:schemeClr val="dk1"/>
              </a:solidFill>
              <a:latin typeface="Montserrat Black"/>
              <a:ea typeface="Montserrat Black"/>
              <a:cs typeface="Montserrat Black"/>
              <a:sym typeface="Montserrat Black"/>
            </a:endParaRPr>
          </a:p>
        </p:txBody>
      </p:sp>
      <p:sp>
        <p:nvSpPr>
          <p:cNvPr id="499" name="Google Shape;499;p41"/>
          <p:cNvSpPr txBox="1"/>
          <p:nvPr/>
        </p:nvSpPr>
        <p:spPr>
          <a:xfrm flipH="1">
            <a:off x="882694" y="3288256"/>
            <a:ext cx="817500" cy="267000"/>
          </a:xfrm>
          <a:prstGeom prst="rect">
            <a:avLst/>
          </a:prstGeom>
          <a:noFill/>
          <a:ln>
            <a:noFill/>
          </a:ln>
        </p:spPr>
        <p:txBody>
          <a:bodyPr spcFirstLastPara="1" wrap="square" lIns="0" tIns="0" rIns="0" bIns="0" anchor="t" anchorCtr="0">
            <a:noAutofit/>
          </a:bodyPr>
          <a:lstStyle/>
          <a:p>
            <a:pPr marL="0" lvl="0" indent="0" algn="r" rtl="0">
              <a:spcBef>
                <a:spcPts val="0"/>
              </a:spcBef>
              <a:spcAft>
                <a:spcPts val="1600"/>
              </a:spcAft>
              <a:buNone/>
            </a:pPr>
            <a:r>
              <a:rPr lang="en">
                <a:solidFill>
                  <a:schemeClr val="dk1"/>
                </a:solidFill>
                <a:latin typeface="Montserrat Black"/>
                <a:ea typeface="Montserrat Black"/>
                <a:cs typeface="Montserrat Black"/>
                <a:sym typeface="Montserrat Black"/>
              </a:rPr>
              <a:t>Phase 2</a:t>
            </a:r>
            <a:endParaRPr>
              <a:solidFill>
                <a:schemeClr val="dk1"/>
              </a:solidFill>
              <a:latin typeface="Montserrat Black"/>
              <a:ea typeface="Montserrat Black"/>
              <a:cs typeface="Montserrat Black"/>
              <a:sym typeface="Montserrat Black"/>
            </a:endParaRPr>
          </a:p>
        </p:txBody>
      </p:sp>
      <p:sp>
        <p:nvSpPr>
          <p:cNvPr id="500" name="Google Shape;500;p41"/>
          <p:cNvSpPr txBox="1"/>
          <p:nvPr/>
        </p:nvSpPr>
        <p:spPr>
          <a:xfrm flipH="1">
            <a:off x="882707" y="2465527"/>
            <a:ext cx="817500" cy="267000"/>
          </a:xfrm>
          <a:prstGeom prst="rect">
            <a:avLst/>
          </a:prstGeom>
          <a:noFill/>
          <a:ln>
            <a:noFill/>
          </a:ln>
        </p:spPr>
        <p:txBody>
          <a:bodyPr spcFirstLastPara="1" wrap="square" lIns="0" tIns="0" rIns="0" bIns="0" anchor="t" anchorCtr="0">
            <a:noAutofit/>
          </a:bodyPr>
          <a:lstStyle/>
          <a:p>
            <a:pPr marL="0" lvl="0" indent="0" algn="r" rtl="0">
              <a:lnSpc>
                <a:spcPct val="115000"/>
              </a:lnSpc>
              <a:spcBef>
                <a:spcPts val="0"/>
              </a:spcBef>
              <a:spcAft>
                <a:spcPts val="1600"/>
              </a:spcAft>
              <a:buNone/>
            </a:pPr>
            <a:r>
              <a:rPr lang="en" b="1">
                <a:solidFill>
                  <a:schemeClr val="dk1"/>
                </a:solidFill>
                <a:latin typeface="Montserrat"/>
                <a:ea typeface="Montserrat"/>
                <a:cs typeface="Montserrat"/>
                <a:sym typeface="Montserrat"/>
              </a:rPr>
              <a:t>Task 1</a:t>
            </a:r>
            <a:endParaRPr b="1">
              <a:solidFill>
                <a:schemeClr val="dk1"/>
              </a:solidFill>
              <a:latin typeface="Montserrat"/>
              <a:ea typeface="Montserrat"/>
              <a:cs typeface="Montserrat"/>
              <a:sym typeface="Montserrat"/>
            </a:endParaRPr>
          </a:p>
        </p:txBody>
      </p:sp>
      <p:sp>
        <p:nvSpPr>
          <p:cNvPr id="501" name="Google Shape;501;p41"/>
          <p:cNvSpPr txBox="1"/>
          <p:nvPr/>
        </p:nvSpPr>
        <p:spPr>
          <a:xfrm flipH="1">
            <a:off x="882707" y="2874483"/>
            <a:ext cx="817500" cy="267000"/>
          </a:xfrm>
          <a:prstGeom prst="rect">
            <a:avLst/>
          </a:prstGeom>
          <a:noFill/>
          <a:ln>
            <a:noFill/>
          </a:ln>
        </p:spPr>
        <p:txBody>
          <a:bodyPr spcFirstLastPara="1" wrap="square" lIns="0" tIns="0" rIns="0" bIns="0" anchor="t" anchorCtr="0">
            <a:noAutofit/>
          </a:bodyPr>
          <a:lstStyle/>
          <a:p>
            <a:pPr marL="0" lvl="0" indent="0" algn="r" rtl="0">
              <a:lnSpc>
                <a:spcPct val="115000"/>
              </a:lnSpc>
              <a:spcBef>
                <a:spcPts val="0"/>
              </a:spcBef>
              <a:spcAft>
                <a:spcPts val="1600"/>
              </a:spcAft>
              <a:buNone/>
            </a:pPr>
            <a:r>
              <a:rPr lang="en" b="1">
                <a:solidFill>
                  <a:schemeClr val="dk1"/>
                </a:solidFill>
                <a:latin typeface="Montserrat"/>
                <a:ea typeface="Montserrat"/>
                <a:cs typeface="Montserrat"/>
                <a:sym typeface="Montserrat"/>
              </a:rPr>
              <a:t>Task 2</a:t>
            </a:r>
            <a:endParaRPr b="1">
              <a:solidFill>
                <a:schemeClr val="dk1"/>
              </a:solidFill>
              <a:latin typeface="Montserrat"/>
              <a:ea typeface="Montserrat"/>
              <a:cs typeface="Montserrat"/>
              <a:sym typeface="Montserrat"/>
            </a:endParaRPr>
          </a:p>
        </p:txBody>
      </p:sp>
      <p:sp>
        <p:nvSpPr>
          <p:cNvPr id="502" name="Google Shape;502;p41"/>
          <p:cNvSpPr txBox="1"/>
          <p:nvPr/>
        </p:nvSpPr>
        <p:spPr>
          <a:xfrm flipH="1">
            <a:off x="882707" y="3699472"/>
            <a:ext cx="817500" cy="267000"/>
          </a:xfrm>
          <a:prstGeom prst="rect">
            <a:avLst/>
          </a:prstGeom>
          <a:noFill/>
          <a:ln>
            <a:noFill/>
          </a:ln>
        </p:spPr>
        <p:txBody>
          <a:bodyPr spcFirstLastPara="1" wrap="square" lIns="0" tIns="0" rIns="0" bIns="0" anchor="t" anchorCtr="0">
            <a:noAutofit/>
          </a:bodyPr>
          <a:lstStyle/>
          <a:p>
            <a:pPr marL="0" lvl="0" indent="0" algn="r" rtl="0">
              <a:lnSpc>
                <a:spcPct val="115000"/>
              </a:lnSpc>
              <a:spcBef>
                <a:spcPts val="0"/>
              </a:spcBef>
              <a:spcAft>
                <a:spcPts val="1600"/>
              </a:spcAft>
              <a:buNone/>
            </a:pPr>
            <a:r>
              <a:rPr lang="en" b="1">
                <a:solidFill>
                  <a:schemeClr val="dk1"/>
                </a:solidFill>
                <a:latin typeface="Montserrat"/>
                <a:ea typeface="Montserrat"/>
                <a:cs typeface="Montserrat"/>
                <a:sym typeface="Montserrat"/>
              </a:rPr>
              <a:t>Task 1</a:t>
            </a:r>
            <a:endParaRPr b="1">
              <a:solidFill>
                <a:schemeClr val="dk1"/>
              </a:solidFill>
              <a:latin typeface="Montserrat"/>
              <a:ea typeface="Montserrat"/>
              <a:cs typeface="Montserrat"/>
              <a:sym typeface="Montserrat"/>
            </a:endParaRPr>
          </a:p>
        </p:txBody>
      </p:sp>
      <p:sp>
        <p:nvSpPr>
          <p:cNvPr id="503" name="Google Shape;503;p41"/>
          <p:cNvSpPr txBox="1"/>
          <p:nvPr/>
        </p:nvSpPr>
        <p:spPr>
          <a:xfrm flipH="1">
            <a:off x="882707" y="4110698"/>
            <a:ext cx="817500" cy="228000"/>
          </a:xfrm>
          <a:prstGeom prst="rect">
            <a:avLst/>
          </a:prstGeom>
          <a:noFill/>
          <a:ln>
            <a:noFill/>
          </a:ln>
        </p:spPr>
        <p:txBody>
          <a:bodyPr spcFirstLastPara="1" wrap="square" lIns="0" tIns="0" rIns="0" bIns="0" anchor="t" anchorCtr="0">
            <a:noAutofit/>
          </a:bodyPr>
          <a:lstStyle/>
          <a:p>
            <a:pPr marL="0" lvl="0" indent="0" algn="r" rtl="0">
              <a:lnSpc>
                <a:spcPct val="115000"/>
              </a:lnSpc>
              <a:spcBef>
                <a:spcPts val="0"/>
              </a:spcBef>
              <a:spcAft>
                <a:spcPts val="1600"/>
              </a:spcAft>
              <a:buNone/>
            </a:pPr>
            <a:r>
              <a:rPr lang="en" b="1">
                <a:solidFill>
                  <a:schemeClr val="dk1"/>
                </a:solidFill>
                <a:latin typeface="Montserrat"/>
                <a:ea typeface="Montserrat"/>
                <a:cs typeface="Montserrat"/>
                <a:sym typeface="Montserrat"/>
              </a:rPr>
              <a:t>Task 2</a:t>
            </a:r>
            <a:endParaRPr b="1">
              <a:solidFill>
                <a:schemeClr val="dk1"/>
              </a:solidFill>
              <a:latin typeface="Montserrat"/>
              <a:ea typeface="Montserrat"/>
              <a:cs typeface="Montserrat"/>
              <a:sym typeface="Montserrat"/>
            </a:endParaRPr>
          </a:p>
        </p:txBody>
      </p:sp>
      <p:grpSp>
        <p:nvGrpSpPr>
          <p:cNvPr id="504" name="Google Shape;504;p41"/>
          <p:cNvGrpSpPr/>
          <p:nvPr/>
        </p:nvGrpSpPr>
        <p:grpSpPr>
          <a:xfrm>
            <a:off x="1934348" y="2062817"/>
            <a:ext cx="6324205" cy="221548"/>
            <a:chOff x="2245681" y="1749075"/>
            <a:chExt cx="5879700" cy="63900"/>
          </a:xfrm>
        </p:grpSpPr>
        <p:sp>
          <p:nvSpPr>
            <p:cNvPr id="505" name="Google Shape;505;p41"/>
            <p:cNvSpPr/>
            <p:nvPr/>
          </p:nvSpPr>
          <p:spPr>
            <a:xfrm>
              <a:off x="2245681" y="1749075"/>
              <a:ext cx="5879700" cy="639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41"/>
            <p:cNvSpPr/>
            <p:nvPr/>
          </p:nvSpPr>
          <p:spPr>
            <a:xfrm>
              <a:off x="2245685" y="1749075"/>
              <a:ext cx="1488900" cy="63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7" name="Google Shape;507;p41"/>
          <p:cNvGrpSpPr/>
          <p:nvPr/>
        </p:nvGrpSpPr>
        <p:grpSpPr>
          <a:xfrm>
            <a:off x="1934348" y="2473243"/>
            <a:ext cx="6324205" cy="221548"/>
            <a:chOff x="2245681" y="2236275"/>
            <a:chExt cx="5879700" cy="63900"/>
          </a:xfrm>
        </p:grpSpPr>
        <p:sp>
          <p:nvSpPr>
            <p:cNvPr id="508" name="Google Shape;508;p41"/>
            <p:cNvSpPr/>
            <p:nvPr/>
          </p:nvSpPr>
          <p:spPr>
            <a:xfrm>
              <a:off x="2245681" y="2236275"/>
              <a:ext cx="5879700" cy="63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41"/>
            <p:cNvSpPr/>
            <p:nvPr/>
          </p:nvSpPr>
          <p:spPr>
            <a:xfrm>
              <a:off x="2872591" y="2236275"/>
              <a:ext cx="2651700" cy="63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0" name="Google Shape;510;p41"/>
          <p:cNvGrpSpPr/>
          <p:nvPr/>
        </p:nvGrpSpPr>
        <p:grpSpPr>
          <a:xfrm>
            <a:off x="1934348" y="2883668"/>
            <a:ext cx="6324205" cy="221548"/>
            <a:chOff x="2245681" y="2687365"/>
            <a:chExt cx="5879700" cy="63900"/>
          </a:xfrm>
        </p:grpSpPr>
        <p:sp>
          <p:nvSpPr>
            <p:cNvPr id="511" name="Google Shape;511;p41"/>
            <p:cNvSpPr/>
            <p:nvPr/>
          </p:nvSpPr>
          <p:spPr>
            <a:xfrm>
              <a:off x="2245681" y="2687365"/>
              <a:ext cx="5879700" cy="63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41"/>
            <p:cNvSpPr/>
            <p:nvPr/>
          </p:nvSpPr>
          <p:spPr>
            <a:xfrm>
              <a:off x="3708768" y="2687365"/>
              <a:ext cx="1488900" cy="63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3" name="Google Shape;513;p41"/>
          <p:cNvGrpSpPr/>
          <p:nvPr/>
        </p:nvGrpSpPr>
        <p:grpSpPr>
          <a:xfrm>
            <a:off x="1934350" y="3294094"/>
            <a:ext cx="6324205" cy="221400"/>
            <a:chOff x="2245677" y="3131718"/>
            <a:chExt cx="5879700" cy="221400"/>
          </a:xfrm>
        </p:grpSpPr>
        <p:sp>
          <p:nvSpPr>
            <p:cNvPr id="514" name="Google Shape;514;p41"/>
            <p:cNvSpPr/>
            <p:nvPr/>
          </p:nvSpPr>
          <p:spPr>
            <a:xfrm>
              <a:off x="2245677" y="3131718"/>
              <a:ext cx="5879700" cy="221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41"/>
            <p:cNvSpPr/>
            <p:nvPr/>
          </p:nvSpPr>
          <p:spPr>
            <a:xfrm>
              <a:off x="3893439" y="3131718"/>
              <a:ext cx="2651700" cy="221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6" name="Google Shape;516;p41"/>
          <p:cNvGrpSpPr/>
          <p:nvPr/>
        </p:nvGrpSpPr>
        <p:grpSpPr>
          <a:xfrm>
            <a:off x="1934350" y="3704372"/>
            <a:ext cx="6324205" cy="221400"/>
            <a:chOff x="2245677" y="3619093"/>
            <a:chExt cx="5879700" cy="221400"/>
          </a:xfrm>
        </p:grpSpPr>
        <p:sp>
          <p:nvSpPr>
            <p:cNvPr id="517" name="Google Shape;517;p41"/>
            <p:cNvSpPr/>
            <p:nvPr/>
          </p:nvSpPr>
          <p:spPr>
            <a:xfrm>
              <a:off x="2245677" y="3619093"/>
              <a:ext cx="5879700" cy="221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41"/>
            <p:cNvSpPr/>
            <p:nvPr/>
          </p:nvSpPr>
          <p:spPr>
            <a:xfrm>
              <a:off x="5197662" y="3619093"/>
              <a:ext cx="2149200" cy="221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9" name="Google Shape;519;p41"/>
          <p:cNvGrpSpPr/>
          <p:nvPr/>
        </p:nvGrpSpPr>
        <p:grpSpPr>
          <a:xfrm>
            <a:off x="1934350" y="4114649"/>
            <a:ext cx="6325973" cy="228000"/>
            <a:chOff x="2245677" y="4103068"/>
            <a:chExt cx="5881343" cy="228000"/>
          </a:xfrm>
        </p:grpSpPr>
        <p:sp>
          <p:nvSpPr>
            <p:cNvPr id="520" name="Google Shape;520;p41"/>
            <p:cNvSpPr/>
            <p:nvPr/>
          </p:nvSpPr>
          <p:spPr>
            <a:xfrm>
              <a:off x="2245677" y="4103068"/>
              <a:ext cx="5879700" cy="22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41"/>
            <p:cNvSpPr/>
            <p:nvPr/>
          </p:nvSpPr>
          <p:spPr>
            <a:xfrm>
              <a:off x="6638120" y="4103068"/>
              <a:ext cx="1488900" cy="2280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Magogy Thesis by Slidesgo">
  <a:themeElements>
    <a:clrScheme name="Simple Light">
      <a:dk1>
        <a:srgbClr val="000000"/>
      </a:dk1>
      <a:lt1>
        <a:srgbClr val="F3F7F0"/>
      </a:lt1>
      <a:dk2>
        <a:srgbClr val="474747"/>
      </a:dk2>
      <a:lt2>
        <a:srgbClr val="E4E4E4"/>
      </a:lt2>
      <a:accent1>
        <a:srgbClr val="EFBCB2"/>
      </a:accent1>
      <a:accent2>
        <a:srgbClr val="99AF98"/>
      </a:accent2>
      <a:accent3>
        <a:srgbClr val="E78B4C"/>
      </a:accent3>
      <a:accent4>
        <a:srgbClr val="E9AD5B"/>
      </a:accent4>
      <a:accent5>
        <a:srgbClr val="EFBCB2"/>
      </a:accent5>
      <a:accent6>
        <a:srgbClr val="E78B4C"/>
      </a:accent6>
      <a:hlink>
        <a:srgbClr val="99AF9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176</TotalTime>
  <Words>718</Words>
  <Application>Microsoft Office PowerPoint</Application>
  <PresentationFormat>On-screen Show (16:9)</PresentationFormat>
  <Paragraphs>147</Paragraphs>
  <Slides>21</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Questrial</vt:lpstr>
      <vt:lpstr>Nunito Light</vt:lpstr>
      <vt:lpstr>Montserrat Black</vt:lpstr>
      <vt:lpstr>Montserrat ExtraBold</vt:lpstr>
      <vt:lpstr>Montserrat</vt:lpstr>
      <vt:lpstr>Arial</vt:lpstr>
      <vt:lpstr>Raleway</vt:lpstr>
      <vt:lpstr>Magogy Thesis by Slidesgo</vt:lpstr>
      <vt:lpstr>Reported Speech</vt:lpstr>
      <vt:lpstr>Definition</vt:lpstr>
      <vt:lpstr>There are four types of reported speech, namely :</vt:lpstr>
      <vt:lpstr>Statement</vt:lpstr>
      <vt:lpstr>Reported Statement :</vt:lpstr>
      <vt:lpstr>Imperative</vt:lpstr>
      <vt:lpstr>Negative Imperative</vt:lpstr>
      <vt:lpstr>A picture is worth a thousand words</vt:lpstr>
      <vt:lpstr>Schedule</vt:lpstr>
      <vt:lpstr>Methodology</vt:lpstr>
      <vt:lpstr>A picture always reinforces the concept</vt:lpstr>
      <vt:lpstr>Table</vt:lpstr>
      <vt:lpstr>Results Analysis</vt:lpstr>
      <vt:lpstr>Results Analysis</vt:lpstr>
      <vt:lpstr>You Can Use a Map</vt:lpstr>
      <vt:lpstr>This Is a Timeline</vt:lpstr>
      <vt:lpstr>Reviewing Concepts Is a Good Idea</vt:lpstr>
      <vt:lpstr>Awesome Words</vt:lpstr>
      <vt:lpstr>Bibliographical References</vt:lpstr>
      <vt:lpstr>Desktop Software</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Reported Speech</dc:title>
  <dc:creator>user</dc:creator>
  <cp:lastModifiedBy>user</cp:lastModifiedBy>
  <cp:revision>18</cp:revision>
  <dcterms:modified xsi:type="dcterms:W3CDTF">2023-01-11T16:32:45Z</dcterms:modified>
</cp:coreProperties>
</file>