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0" autoAdjust="0"/>
    <p:restoredTop sz="94110" autoAdjust="0"/>
  </p:normalViewPr>
  <p:slideViewPr>
    <p:cSldViewPr snapToGrid="0" showGuides="1">
      <p:cViewPr>
        <p:scale>
          <a:sx n="33" d="100"/>
          <a:sy n="33" d="100"/>
        </p:scale>
        <p:origin x="2515" y="10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F9F7F-F0FE-5DE3-AEC0-5C9E06C82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42441F-08DB-747F-094D-3DDBE542A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C6A67B-F7D3-21D6-EB95-D16C1A38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4E5C-BF83-4425-9C76-15135BCA3F78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DD1B4F-8151-CC75-EF14-D532424C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9AF435-E7E7-74AD-C799-CCAAE2FA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51D-828C-4523-8002-FF11822C1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34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B6F38-E615-1A89-5632-B61DA3AE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948EC0-B81E-A470-9067-F9CA02AFF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4A48A-B4B0-0606-E937-E845B19C3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4E5C-BF83-4425-9C76-15135BCA3F78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805D82-53EC-D4EB-395B-B13CD8A8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92346-D6B1-2BF6-A0F8-E954178D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51D-828C-4523-8002-FF11822C1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90D22C-0B8C-CA5E-B085-BAC1E36C7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64CC91-9801-50D2-30D3-79800FD5F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1B28EB-025F-DB18-C384-CD2FC602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4E5C-BF83-4425-9C76-15135BCA3F78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5F0CD-F6B1-DE98-6CD5-EF120A67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56237-C940-4A54-BE8A-79F30F39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51D-828C-4523-8002-FF11822C1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67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1B4C8-02D2-1AF3-0E33-AEFEB52A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0CD003-FC84-42B7-536D-D26019968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D5D73D-B326-E1A5-65AA-DB1CD3CC4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4E5C-BF83-4425-9C76-15135BCA3F78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DA02B5-9972-4E6B-6286-67BC6AF0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473E03-F2E0-273C-ADAF-CA94C0D0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51D-828C-4523-8002-FF11822C1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11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52F93-83FE-6DAD-E458-A09720B79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99FA77-7E9F-3F75-4B7A-0B8FFECE9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A7DCA-7430-A8CC-DCCC-D8EF174B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4E5C-BF83-4425-9C76-15135BCA3F78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39A0D2-CE93-BA58-861B-31FA7A47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9691D6-31E8-75FC-E4FC-8D94EAB6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51D-828C-4523-8002-FF11822C1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69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45C1E-D27B-9B60-3EDF-A143BE320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1292FA-81B1-7BA5-9B3E-B9F3B0586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8C17E8-E372-4E78-606A-F1E15945A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A86F97-B298-11A0-E38C-4A4BB3D4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4E5C-BF83-4425-9C76-15135BCA3F78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FE427E-8D3A-AE0F-C152-2F920436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40C91A-8FE3-67EE-BE50-6F6AE0BC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51D-828C-4523-8002-FF11822C1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94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8AEE9-B619-B807-C591-C918650C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145C5D-3919-7ED6-42F6-C840C0A74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8465B6-1C76-291C-241A-6005EF97B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0148A8-EB0C-E5DC-DF90-A9C9365F4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EF963E-3A5C-A53F-D2E4-6D375CA71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C76C53-4E3F-7198-2AA4-585C2CB29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4E5C-BF83-4425-9C76-15135BCA3F78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081784-B48F-0C31-993B-F6E5C222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A9A071-C5BC-BFD7-3F91-6748204C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51D-828C-4523-8002-FF11822C1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53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7AEAF-4AB3-DE72-68C1-C11EFEDB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9EC9C5-2646-7BBC-0FD1-1A9DD7E6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4E5C-BF83-4425-9C76-15135BCA3F78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9AC48D-A398-EFAC-1B4A-E4B3B7EA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9DB4A8-9D49-9FAA-E6BD-F0587A67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51D-828C-4523-8002-FF11822C1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0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2A1BB8-A364-7D30-1B91-BDADD1D3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4E5C-BF83-4425-9C76-15135BCA3F78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19D0AE-A88D-F711-B25A-85A87F92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4B6C03-CC42-77ED-B0BD-C98F5ACD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51D-828C-4523-8002-FF11822C1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0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DEDB5-078B-B77D-3FBA-FD34E95A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F6FA8E-D1E9-6524-8487-3E9E3174C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7BD99E-A246-1056-5EA3-89DD68A6D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CCC00E-80C7-84C5-8789-9E56D037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4E5C-BF83-4425-9C76-15135BCA3F78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77EDC8-0CEE-0A16-B405-D62E6D96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814DEB-992F-F8C0-1E73-C7B29283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51D-828C-4523-8002-FF11822C1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25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66725-CBFE-2ED0-A2A4-40901602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940592-FA1B-F5DD-96B3-7F9397551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2ABCB8-29EC-EFCF-ED4D-FA1928A69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3F7573-569F-DAEA-3470-E4154B6C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4E5C-BF83-4425-9C76-15135BCA3F78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C78967-825B-54CA-0DE4-9EA35014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4F237D-74E2-C51F-A54F-84E3D10F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1E51D-828C-4523-8002-FF11822C1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57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AB2401-54B4-F57C-9FBC-F56F2A9E7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EB9540-660A-9A6B-8629-2D564A988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81F931-77EC-A867-D10E-A086A835F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34E5C-BF83-4425-9C76-15135BCA3F78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30CB3-27FA-6E94-E499-95735D2B0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9989C8-5E07-3219-9AB8-A691E3299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1E51D-828C-4523-8002-FF11822C12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40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AC9ABF8-B65B-577C-0DD1-F0227E6EC1EA}"/>
              </a:ext>
            </a:extLst>
          </p:cNvPr>
          <p:cNvGrpSpPr/>
          <p:nvPr/>
        </p:nvGrpSpPr>
        <p:grpSpPr>
          <a:xfrm>
            <a:off x="4574459" y="602225"/>
            <a:ext cx="3043083" cy="5653550"/>
            <a:chOff x="4574459" y="602225"/>
            <a:chExt cx="3043083" cy="565355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0953218-9884-8050-C00F-7E316A6DC4ED}"/>
                </a:ext>
              </a:extLst>
            </p:cNvPr>
            <p:cNvGrpSpPr/>
            <p:nvPr/>
          </p:nvGrpSpPr>
          <p:grpSpPr>
            <a:xfrm>
              <a:off x="5417574" y="602225"/>
              <a:ext cx="1356852" cy="648930"/>
              <a:chOff x="5407742" y="186813"/>
              <a:chExt cx="1356852" cy="648930"/>
            </a:xfrm>
          </p:grpSpPr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4D2E6079-0DB1-29B7-F365-7DD39A9DC85B}"/>
                  </a:ext>
                </a:extLst>
              </p:cNvPr>
              <p:cNvSpPr/>
              <p:nvPr/>
            </p:nvSpPr>
            <p:spPr>
              <a:xfrm>
                <a:off x="5407742" y="186813"/>
                <a:ext cx="1356852" cy="648930"/>
              </a:xfrm>
              <a:prstGeom prst="round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FA1A9B3-1099-9C7E-113C-B172DF3CF4CA}"/>
                  </a:ext>
                </a:extLst>
              </p:cNvPr>
              <p:cNvSpPr txBox="1"/>
              <p:nvPr/>
            </p:nvSpPr>
            <p:spPr>
              <a:xfrm>
                <a:off x="5771536" y="346277"/>
                <a:ext cx="648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开始</a:t>
                </a: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835B0FAE-9202-F6A1-00C2-0F15D27338AD}"/>
                </a:ext>
              </a:extLst>
            </p:cNvPr>
            <p:cNvGrpSpPr/>
            <p:nvPr/>
          </p:nvGrpSpPr>
          <p:grpSpPr>
            <a:xfrm>
              <a:off x="4835013" y="1853380"/>
              <a:ext cx="2521974" cy="648930"/>
              <a:chOff x="4835013" y="1720645"/>
              <a:chExt cx="2521974" cy="64893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AC444840-EC17-5016-7C62-8E4195C613DB}"/>
                  </a:ext>
                </a:extLst>
              </p:cNvPr>
              <p:cNvSpPr/>
              <p:nvPr/>
            </p:nvSpPr>
            <p:spPr>
              <a:xfrm>
                <a:off x="4835013" y="1720645"/>
                <a:ext cx="2521974" cy="648930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DAA8A8B-6D45-D29F-9250-64C50BD1BC80}"/>
                  </a:ext>
                </a:extLst>
              </p:cNvPr>
              <p:cNvSpPr txBox="1"/>
              <p:nvPr/>
            </p:nvSpPr>
            <p:spPr>
              <a:xfrm>
                <a:off x="5009536" y="1885477"/>
                <a:ext cx="2172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数据区首地址</a:t>
                </a:r>
                <a:r>
                  <a:rPr lang="en-US" altLang="zh-CN" dirty="0"/>
                  <a:t>-&gt;SI</a:t>
                </a:r>
                <a:endParaRPr lang="zh-CN" altLang="en-US" dirty="0"/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5F97E55-EF29-0FF5-148C-7BB65EA2A633}"/>
                </a:ext>
              </a:extLst>
            </p:cNvPr>
            <p:cNvGrpSpPr/>
            <p:nvPr/>
          </p:nvGrpSpPr>
          <p:grpSpPr>
            <a:xfrm>
              <a:off x="4835013" y="3104535"/>
              <a:ext cx="2521974" cy="648930"/>
              <a:chOff x="4866967" y="3104535"/>
              <a:chExt cx="2521974" cy="64893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3BDA85E-67C2-1211-1268-743831FD205D}"/>
                  </a:ext>
                </a:extLst>
              </p:cNvPr>
              <p:cNvSpPr/>
              <p:nvPr/>
            </p:nvSpPr>
            <p:spPr>
              <a:xfrm>
                <a:off x="4866967" y="3104535"/>
                <a:ext cx="2521974" cy="648930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BE41220-AD6C-D041-946A-181D3B9608C3}"/>
                  </a:ext>
                </a:extLst>
              </p:cNvPr>
              <p:cNvSpPr txBox="1"/>
              <p:nvPr/>
            </p:nvSpPr>
            <p:spPr>
              <a:xfrm>
                <a:off x="5127522" y="3244334"/>
                <a:ext cx="22614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序列字节个数</a:t>
                </a:r>
                <a:r>
                  <a:rPr lang="en-US" altLang="zh-CN" dirty="0"/>
                  <a:t>-&gt;CX</a:t>
                </a:r>
                <a:endParaRPr lang="zh-CN" altLang="en-US" dirty="0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EC3D53F1-A633-6668-3BE1-19740F9B030D}"/>
                </a:ext>
              </a:extLst>
            </p:cNvPr>
            <p:cNvGrpSpPr/>
            <p:nvPr/>
          </p:nvGrpSpPr>
          <p:grpSpPr>
            <a:xfrm>
              <a:off x="4574459" y="4355690"/>
              <a:ext cx="3043083" cy="648930"/>
              <a:chOff x="4345858" y="4004187"/>
              <a:chExt cx="3043083" cy="64893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A1EA17C-109D-B3F7-C1B3-D64E9DC5714B}"/>
                  </a:ext>
                </a:extLst>
              </p:cNvPr>
              <p:cNvSpPr/>
              <p:nvPr/>
            </p:nvSpPr>
            <p:spPr>
              <a:xfrm>
                <a:off x="4345858" y="4004187"/>
                <a:ext cx="3043083" cy="648930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5220B4F-40E0-7FD0-E5B8-03B9D7AFC4EC}"/>
                  </a:ext>
                </a:extLst>
              </p:cNvPr>
              <p:cNvSpPr txBox="1"/>
              <p:nvPr/>
            </p:nvSpPr>
            <p:spPr>
              <a:xfrm>
                <a:off x="5216012" y="4119093"/>
                <a:ext cx="1435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调用子程序</a:t>
                </a: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9045DAE2-1579-841C-1B04-C6DB2B13305B}"/>
                </a:ext>
              </a:extLst>
            </p:cNvPr>
            <p:cNvGrpSpPr/>
            <p:nvPr/>
          </p:nvGrpSpPr>
          <p:grpSpPr>
            <a:xfrm>
              <a:off x="5417574" y="5606845"/>
              <a:ext cx="1356852" cy="648930"/>
              <a:chOff x="5407742" y="5248278"/>
              <a:chExt cx="1356852" cy="648930"/>
            </a:xfrm>
          </p:grpSpPr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A872F70A-00A5-B9C0-DB7B-114E9E5FD837}"/>
                  </a:ext>
                </a:extLst>
              </p:cNvPr>
              <p:cNvSpPr/>
              <p:nvPr/>
            </p:nvSpPr>
            <p:spPr>
              <a:xfrm>
                <a:off x="5407742" y="5248278"/>
                <a:ext cx="1356852" cy="648930"/>
              </a:xfrm>
              <a:prstGeom prst="round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2840ABA-3220-24B5-6166-154403EF2AB1}"/>
                  </a:ext>
                </a:extLst>
              </p:cNvPr>
              <p:cNvSpPr txBox="1"/>
              <p:nvPr/>
            </p:nvSpPr>
            <p:spPr>
              <a:xfrm>
                <a:off x="5751871" y="5407742"/>
                <a:ext cx="6489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结束</a:t>
                </a:r>
              </a:p>
            </p:txBody>
          </p:sp>
        </p:grp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5EB0C39B-4419-C5B3-2F17-E4A3306E57E3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6096000" y="1251155"/>
              <a:ext cx="0" cy="60222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E9ADE92-FD70-6C82-B680-AF68290FA54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502310"/>
              <a:ext cx="0" cy="6022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C42FDFC0-1F07-7D93-EE44-719657198B4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753465"/>
              <a:ext cx="0" cy="6022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ACADE814-B161-6B30-4991-1F21E07FF22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5004620"/>
              <a:ext cx="0" cy="6022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138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B645230-D251-03B2-42FC-49151CF0F401}"/>
              </a:ext>
            </a:extLst>
          </p:cNvPr>
          <p:cNvGrpSpPr/>
          <p:nvPr/>
        </p:nvGrpSpPr>
        <p:grpSpPr>
          <a:xfrm>
            <a:off x="4871883" y="140779"/>
            <a:ext cx="4313492" cy="6576437"/>
            <a:chOff x="4871883" y="140779"/>
            <a:chExt cx="4313492" cy="6576437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48B79862-E892-807A-449D-8F890C2D57E5}"/>
                </a:ext>
              </a:extLst>
            </p:cNvPr>
            <p:cNvGrpSpPr/>
            <p:nvPr/>
          </p:nvGrpSpPr>
          <p:grpSpPr>
            <a:xfrm>
              <a:off x="5314336" y="140779"/>
              <a:ext cx="1602658" cy="471949"/>
              <a:chOff x="5289755" y="127819"/>
              <a:chExt cx="1602658" cy="471949"/>
            </a:xfrm>
          </p:grpSpPr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340AB9C0-BE32-8679-CCEE-82613369F21B}"/>
                  </a:ext>
                </a:extLst>
              </p:cNvPr>
              <p:cNvSpPr/>
              <p:nvPr/>
            </p:nvSpPr>
            <p:spPr>
              <a:xfrm>
                <a:off x="5289755" y="127819"/>
                <a:ext cx="1602658" cy="471949"/>
              </a:xfrm>
              <a:prstGeom prst="round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F956812-8741-3171-2545-537AAC75A1CB}"/>
                  </a:ext>
                </a:extLst>
              </p:cNvPr>
              <p:cNvSpPr txBox="1"/>
              <p:nvPr/>
            </p:nvSpPr>
            <p:spPr>
              <a:xfrm>
                <a:off x="5447070" y="179127"/>
                <a:ext cx="1356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子程序开始</a:t>
                </a:r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DA17DDDA-3396-F4FD-2BD7-2B3DEAABA163}"/>
                </a:ext>
              </a:extLst>
            </p:cNvPr>
            <p:cNvGrpSpPr/>
            <p:nvPr/>
          </p:nvGrpSpPr>
          <p:grpSpPr>
            <a:xfrm>
              <a:off x="5225846" y="753507"/>
              <a:ext cx="1779639" cy="619433"/>
              <a:chOff x="5181600" y="700238"/>
              <a:chExt cx="1779639" cy="619433"/>
            </a:xfrm>
          </p:grpSpPr>
          <p:sp>
            <p:nvSpPr>
              <p:cNvPr id="25" name="菱形 24">
                <a:extLst>
                  <a:ext uri="{FF2B5EF4-FFF2-40B4-BE49-F238E27FC236}">
                    <a16:creationId xmlns:a16="http://schemas.microsoft.com/office/drawing/2014/main" id="{8CEC5D85-C8D8-8B0F-A088-E6AC94E23EC1}"/>
                  </a:ext>
                </a:extLst>
              </p:cNvPr>
              <p:cNvSpPr/>
              <p:nvPr/>
            </p:nvSpPr>
            <p:spPr>
              <a:xfrm>
                <a:off x="5181600" y="700238"/>
                <a:ext cx="1779639" cy="619433"/>
              </a:xfrm>
              <a:prstGeom prst="diamond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437F589-125F-B5E5-6C6B-439DB0D3904B}"/>
                  </a:ext>
                </a:extLst>
              </p:cNvPr>
              <p:cNvSpPr txBox="1"/>
              <p:nvPr/>
            </p:nvSpPr>
            <p:spPr>
              <a:xfrm>
                <a:off x="5648632" y="847722"/>
                <a:ext cx="10028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CX=0</a:t>
                </a:r>
                <a:r>
                  <a:rPr lang="zh-CN" altLang="en-US" dirty="0"/>
                  <a:t>？</a:t>
                </a:r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24DCBDC5-E059-599F-5735-CE1A2E658FD5}"/>
                </a:ext>
              </a:extLst>
            </p:cNvPr>
            <p:cNvGrpSpPr/>
            <p:nvPr/>
          </p:nvGrpSpPr>
          <p:grpSpPr>
            <a:xfrm>
              <a:off x="4906297" y="1513719"/>
              <a:ext cx="2418736" cy="471949"/>
              <a:chOff x="4955458" y="1425677"/>
              <a:chExt cx="2418736" cy="471949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460334E-3DC2-7238-0C4F-EC55751DDB41}"/>
                  </a:ext>
                </a:extLst>
              </p:cNvPr>
              <p:cNvSpPr/>
              <p:nvPr/>
            </p:nvSpPr>
            <p:spPr>
              <a:xfrm>
                <a:off x="4955458" y="1425677"/>
                <a:ext cx="2418736" cy="471949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A11A94E-FD9A-F3E1-604D-959D32FACD61}"/>
                  </a:ext>
                </a:extLst>
              </p:cNvPr>
              <p:cNvSpPr txBox="1"/>
              <p:nvPr/>
            </p:nvSpPr>
            <p:spPr>
              <a:xfrm>
                <a:off x="5112774" y="1467155"/>
                <a:ext cx="2123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SI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CX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BX</a:t>
                </a:r>
                <a:r>
                  <a:rPr lang="zh-CN" altLang="en-US" dirty="0"/>
                  <a:t>入栈</a:t>
                </a:r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D41A55A2-9FD2-7EBE-3A7C-786BFF3213AF}"/>
                </a:ext>
              </a:extLst>
            </p:cNvPr>
            <p:cNvGrpSpPr/>
            <p:nvPr/>
          </p:nvGrpSpPr>
          <p:grpSpPr>
            <a:xfrm>
              <a:off x="4906297" y="2126447"/>
              <a:ext cx="2418736" cy="471949"/>
              <a:chOff x="4955458" y="2091504"/>
              <a:chExt cx="2418736" cy="471949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57AC230-3ECD-5CF8-318D-F3D3AA58B62E}"/>
                  </a:ext>
                </a:extLst>
              </p:cNvPr>
              <p:cNvSpPr/>
              <p:nvPr/>
            </p:nvSpPr>
            <p:spPr>
              <a:xfrm>
                <a:off x="4955458" y="2091504"/>
                <a:ext cx="2418736" cy="471949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B16526E-ECC7-1AA2-BE9B-03901F28BAB3}"/>
                  </a:ext>
                </a:extLst>
              </p:cNvPr>
              <p:cNvSpPr txBox="1"/>
              <p:nvPr/>
            </p:nvSpPr>
            <p:spPr>
              <a:xfrm>
                <a:off x="5112774" y="2132982"/>
                <a:ext cx="2261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（</a:t>
                </a:r>
                <a:r>
                  <a:rPr lang="en-US" altLang="zh-CN" dirty="0"/>
                  <a:t>SI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-&gt;BH,BH-&gt;BL</a:t>
                </a:r>
                <a:endParaRPr lang="zh-CN" altLang="en-US" dirty="0"/>
              </a:p>
            </p:txBody>
          </p: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6AB7386-7382-9614-D1F8-FFF81A461547}"/>
                </a:ext>
              </a:extLst>
            </p:cNvPr>
            <p:cNvGrpSpPr/>
            <p:nvPr/>
          </p:nvGrpSpPr>
          <p:grpSpPr>
            <a:xfrm>
              <a:off x="4871883" y="2739175"/>
              <a:ext cx="2487564" cy="471949"/>
              <a:chOff x="4857136" y="2715853"/>
              <a:chExt cx="2487564" cy="471949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5049FD90-CA61-560C-8BE8-B481A78B3E5A}"/>
                  </a:ext>
                </a:extLst>
              </p:cNvPr>
              <p:cNvSpPr/>
              <p:nvPr/>
            </p:nvSpPr>
            <p:spPr>
              <a:xfrm>
                <a:off x="4925963" y="2715853"/>
                <a:ext cx="2418736" cy="471949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B03E8CB-1959-DC56-5312-406B75B15BC5}"/>
                  </a:ext>
                </a:extLst>
              </p:cNvPr>
              <p:cNvSpPr txBox="1"/>
              <p:nvPr/>
            </p:nvSpPr>
            <p:spPr>
              <a:xfrm>
                <a:off x="4857136" y="2757331"/>
                <a:ext cx="24875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（</a:t>
                </a:r>
                <a:r>
                  <a:rPr lang="en-US" altLang="zh-CN" dirty="0"/>
                  <a:t>SI+1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-&gt;SI,(SI)-&gt;AL</a:t>
                </a:r>
                <a:endParaRPr lang="zh-CN" altLang="en-US" dirty="0"/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F5C0F755-D9A6-32DF-9BE4-750439EDF7DC}"/>
                </a:ext>
              </a:extLst>
            </p:cNvPr>
            <p:cNvGrpSpPr/>
            <p:nvPr/>
          </p:nvGrpSpPr>
          <p:grpSpPr>
            <a:xfrm>
              <a:off x="5225846" y="3351903"/>
              <a:ext cx="1779639" cy="619433"/>
              <a:chOff x="5206180" y="3312857"/>
              <a:chExt cx="1779639" cy="619433"/>
            </a:xfrm>
          </p:grpSpPr>
          <p:sp>
            <p:nvSpPr>
              <p:cNvPr id="33" name="菱形 32">
                <a:extLst>
                  <a:ext uri="{FF2B5EF4-FFF2-40B4-BE49-F238E27FC236}">
                    <a16:creationId xmlns:a16="http://schemas.microsoft.com/office/drawing/2014/main" id="{2A7D11DA-8B33-D929-089E-DED02CD0EBDB}"/>
                  </a:ext>
                </a:extLst>
              </p:cNvPr>
              <p:cNvSpPr/>
              <p:nvPr/>
            </p:nvSpPr>
            <p:spPr>
              <a:xfrm>
                <a:off x="5206180" y="3312857"/>
                <a:ext cx="1779639" cy="619433"/>
              </a:xfrm>
              <a:prstGeom prst="diamond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79C82310-B027-9D5B-368F-E28439330258}"/>
                  </a:ext>
                </a:extLst>
              </p:cNvPr>
              <p:cNvSpPr txBox="1"/>
              <p:nvPr/>
            </p:nvSpPr>
            <p:spPr>
              <a:xfrm>
                <a:off x="5574890" y="3460341"/>
                <a:ext cx="1317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(AL)&lt;(BH)</a:t>
                </a:r>
                <a:endParaRPr lang="zh-CN" altLang="en-US" dirty="0"/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686DC38C-2234-F062-C9E6-A7F8D3AF57C7}"/>
                </a:ext>
              </a:extLst>
            </p:cNvPr>
            <p:cNvGrpSpPr/>
            <p:nvPr/>
          </p:nvGrpSpPr>
          <p:grpSpPr>
            <a:xfrm>
              <a:off x="5225846" y="4112115"/>
              <a:ext cx="1779639" cy="619433"/>
              <a:chOff x="5206180" y="4079774"/>
              <a:chExt cx="1779639" cy="619433"/>
            </a:xfrm>
          </p:grpSpPr>
          <p:sp>
            <p:nvSpPr>
              <p:cNvPr id="35" name="菱形 34">
                <a:extLst>
                  <a:ext uri="{FF2B5EF4-FFF2-40B4-BE49-F238E27FC236}">
                    <a16:creationId xmlns:a16="http://schemas.microsoft.com/office/drawing/2014/main" id="{4D66F270-7D47-60EB-0FEC-264F625A00E7}"/>
                  </a:ext>
                </a:extLst>
              </p:cNvPr>
              <p:cNvSpPr/>
              <p:nvPr/>
            </p:nvSpPr>
            <p:spPr>
              <a:xfrm>
                <a:off x="5206180" y="4079774"/>
                <a:ext cx="1779639" cy="619433"/>
              </a:xfrm>
              <a:prstGeom prst="diamond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AD0CA5A-D8B5-24FE-4BFD-928F4FCF7E68}"/>
                  </a:ext>
                </a:extLst>
              </p:cNvPr>
              <p:cNvSpPr txBox="1"/>
              <p:nvPr/>
            </p:nvSpPr>
            <p:spPr>
              <a:xfrm>
                <a:off x="5574890" y="4227258"/>
                <a:ext cx="1317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(AL)&lt;(BL)</a:t>
                </a:r>
                <a:endParaRPr lang="zh-CN" altLang="en-US" dirty="0"/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EA1D7BD9-C868-E8A0-0E91-096793127849}"/>
                </a:ext>
              </a:extLst>
            </p:cNvPr>
            <p:cNvGrpSpPr/>
            <p:nvPr/>
          </p:nvGrpSpPr>
          <p:grpSpPr>
            <a:xfrm>
              <a:off x="4906297" y="4872327"/>
              <a:ext cx="2418736" cy="471949"/>
              <a:chOff x="4857136" y="4841779"/>
              <a:chExt cx="2418736" cy="471949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5775A6B-39E9-F632-1B99-A9571C10B4B7}"/>
                  </a:ext>
                </a:extLst>
              </p:cNvPr>
              <p:cNvSpPr/>
              <p:nvPr/>
            </p:nvSpPr>
            <p:spPr>
              <a:xfrm>
                <a:off x="4857136" y="4841779"/>
                <a:ext cx="2418736" cy="471949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A091C19-3CF6-EC31-C4D5-C5BBF087793F}"/>
                  </a:ext>
                </a:extLst>
              </p:cNvPr>
              <p:cNvSpPr txBox="1"/>
              <p:nvPr/>
            </p:nvSpPr>
            <p:spPr>
              <a:xfrm>
                <a:off x="5014452" y="4883257"/>
                <a:ext cx="2261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（</a:t>
                </a:r>
                <a:r>
                  <a:rPr lang="en-US" altLang="zh-CN" dirty="0"/>
                  <a:t>CI</a:t>
                </a:r>
                <a:r>
                  <a:rPr lang="zh-CN" altLang="en-US" dirty="0"/>
                  <a:t>）</a:t>
                </a:r>
                <a:r>
                  <a:rPr lang="en-US" altLang="zh-CN" dirty="0"/>
                  <a:t>-1-&gt;CX</a:t>
                </a:r>
                <a:endParaRPr lang="zh-CN" altLang="en-US" dirty="0"/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B3F46FC0-BBD5-DA9C-EAFE-54A402FB8924}"/>
                </a:ext>
              </a:extLst>
            </p:cNvPr>
            <p:cNvGrpSpPr/>
            <p:nvPr/>
          </p:nvGrpSpPr>
          <p:grpSpPr>
            <a:xfrm>
              <a:off x="5225846" y="5485055"/>
              <a:ext cx="1779639" cy="619433"/>
              <a:chOff x="5181600" y="5506082"/>
              <a:chExt cx="1779639" cy="619433"/>
            </a:xfrm>
          </p:grpSpPr>
          <p:sp>
            <p:nvSpPr>
              <p:cNvPr id="41" name="菱形 40">
                <a:extLst>
                  <a:ext uri="{FF2B5EF4-FFF2-40B4-BE49-F238E27FC236}">
                    <a16:creationId xmlns:a16="http://schemas.microsoft.com/office/drawing/2014/main" id="{0B31986C-C960-E1B0-323F-9B891DC1B8AB}"/>
                  </a:ext>
                </a:extLst>
              </p:cNvPr>
              <p:cNvSpPr/>
              <p:nvPr/>
            </p:nvSpPr>
            <p:spPr>
              <a:xfrm>
                <a:off x="5181600" y="5506082"/>
                <a:ext cx="1779639" cy="619433"/>
              </a:xfrm>
              <a:prstGeom prst="diamond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E6E0027-86B0-FAA3-C8D7-09B2B34C6FC8}"/>
                  </a:ext>
                </a:extLst>
              </p:cNvPr>
              <p:cNvSpPr txBox="1"/>
              <p:nvPr/>
            </p:nvSpPr>
            <p:spPr>
              <a:xfrm>
                <a:off x="5648632" y="5653566"/>
                <a:ext cx="10028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CX=0</a:t>
                </a:r>
                <a:r>
                  <a:rPr lang="zh-CN" altLang="en-US" dirty="0"/>
                  <a:t>？</a:t>
                </a:r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A9FCB723-3F04-C548-6C4B-103BDBA82BFB}"/>
                </a:ext>
              </a:extLst>
            </p:cNvPr>
            <p:cNvGrpSpPr/>
            <p:nvPr/>
          </p:nvGrpSpPr>
          <p:grpSpPr>
            <a:xfrm>
              <a:off x="5314336" y="6245267"/>
              <a:ext cx="1602658" cy="471949"/>
              <a:chOff x="5319253" y="6315100"/>
              <a:chExt cx="1602658" cy="471949"/>
            </a:xfrm>
          </p:grpSpPr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F3DFC167-04D2-2EDE-9689-819B2772C335}"/>
                  </a:ext>
                </a:extLst>
              </p:cNvPr>
              <p:cNvSpPr/>
              <p:nvPr/>
            </p:nvSpPr>
            <p:spPr>
              <a:xfrm>
                <a:off x="5319253" y="6315100"/>
                <a:ext cx="1602658" cy="471949"/>
              </a:xfrm>
              <a:prstGeom prst="round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06D1EFED-2664-4D6E-3DAE-D67564EB02BF}"/>
                  </a:ext>
                </a:extLst>
              </p:cNvPr>
              <p:cNvSpPr txBox="1"/>
              <p:nvPr/>
            </p:nvSpPr>
            <p:spPr>
              <a:xfrm>
                <a:off x="5476568" y="6366408"/>
                <a:ext cx="1356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子程序返回</a:t>
                </a:r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C28C5FD3-1347-E1CD-B111-81B7ECB35EE4}"/>
                </a:ext>
              </a:extLst>
            </p:cNvPr>
            <p:cNvGrpSpPr/>
            <p:nvPr/>
          </p:nvGrpSpPr>
          <p:grpSpPr>
            <a:xfrm>
              <a:off x="7531510" y="3418863"/>
              <a:ext cx="1140543" cy="471949"/>
              <a:chOff x="7531510" y="3418863"/>
              <a:chExt cx="1140543" cy="471949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683D3541-3ACB-F764-636C-3E0F54D15965}"/>
                  </a:ext>
                </a:extLst>
              </p:cNvPr>
              <p:cNvSpPr/>
              <p:nvPr/>
            </p:nvSpPr>
            <p:spPr>
              <a:xfrm>
                <a:off x="7590503" y="3418863"/>
                <a:ext cx="1081550" cy="471949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DDED91B-A59C-37B3-3609-7ABB2C2E09E2}"/>
                  </a:ext>
                </a:extLst>
              </p:cNvPr>
              <p:cNvSpPr txBox="1"/>
              <p:nvPr/>
            </p:nvSpPr>
            <p:spPr>
              <a:xfrm>
                <a:off x="7531510" y="3460341"/>
                <a:ext cx="1140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AL-&gt;BH</a:t>
                </a:r>
                <a:endParaRPr lang="zh-CN" altLang="en-US" dirty="0"/>
              </a:p>
            </p:txBody>
          </p: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9B86B5DB-AAFC-505D-FC84-B77CBB2F20E8}"/>
                </a:ext>
              </a:extLst>
            </p:cNvPr>
            <p:cNvGrpSpPr/>
            <p:nvPr/>
          </p:nvGrpSpPr>
          <p:grpSpPr>
            <a:xfrm>
              <a:off x="7531509" y="4227258"/>
              <a:ext cx="1140543" cy="471949"/>
              <a:chOff x="7531509" y="4227258"/>
              <a:chExt cx="1140543" cy="471949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63BE05C7-DAF0-61BC-53B1-2B3A6DAFC7BA}"/>
                  </a:ext>
                </a:extLst>
              </p:cNvPr>
              <p:cNvSpPr/>
              <p:nvPr/>
            </p:nvSpPr>
            <p:spPr>
              <a:xfrm>
                <a:off x="7590502" y="4227258"/>
                <a:ext cx="1081550" cy="471949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2CCF5761-655E-891D-4806-549D9995B285}"/>
                  </a:ext>
                </a:extLst>
              </p:cNvPr>
              <p:cNvSpPr txBox="1"/>
              <p:nvPr/>
            </p:nvSpPr>
            <p:spPr>
              <a:xfrm>
                <a:off x="7531509" y="4268736"/>
                <a:ext cx="1140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AL-&gt;BL</a:t>
                </a:r>
                <a:endParaRPr lang="zh-CN" altLang="en-US" dirty="0"/>
              </a:p>
            </p:txBody>
          </p:sp>
        </p:grp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899C4EAB-9614-7688-3F4A-4AD89C1B6AC7}"/>
                </a:ext>
              </a:extLst>
            </p:cNvPr>
            <p:cNvCxnSpPr>
              <a:cxnSpLocks/>
              <a:stCxn id="23" idx="2"/>
              <a:endCxn id="25" idx="0"/>
            </p:cNvCxnSpPr>
            <p:nvPr/>
          </p:nvCxnSpPr>
          <p:spPr>
            <a:xfrm>
              <a:off x="6115665" y="612728"/>
              <a:ext cx="1" cy="140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EA8A961E-B542-6F87-45AA-21CCBB5F3739}"/>
                </a:ext>
              </a:extLst>
            </p:cNvPr>
            <p:cNvCxnSpPr>
              <a:cxnSpLocks/>
              <a:stCxn id="25" idx="2"/>
              <a:endCxn id="27" idx="0"/>
            </p:cNvCxnSpPr>
            <p:nvPr/>
          </p:nvCxnSpPr>
          <p:spPr>
            <a:xfrm flipH="1">
              <a:off x="6115665" y="1372940"/>
              <a:ext cx="1" cy="140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160B99B8-C328-621B-33E7-92117EBAA31C}"/>
                </a:ext>
              </a:extLst>
            </p:cNvPr>
            <p:cNvCxnSpPr>
              <a:cxnSpLocks/>
              <a:stCxn id="27" idx="2"/>
              <a:endCxn id="29" idx="0"/>
            </p:cNvCxnSpPr>
            <p:nvPr/>
          </p:nvCxnSpPr>
          <p:spPr>
            <a:xfrm>
              <a:off x="6115665" y="1985668"/>
              <a:ext cx="0" cy="140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85CAA2BF-911F-F6B0-F607-49289603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115665" y="2598396"/>
              <a:ext cx="0" cy="140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79D0261B-45D7-71ED-3A53-0CB48FAFC782}"/>
                </a:ext>
              </a:extLst>
            </p:cNvPr>
            <p:cNvCxnSpPr>
              <a:cxnSpLocks/>
            </p:cNvCxnSpPr>
            <p:nvPr/>
          </p:nvCxnSpPr>
          <p:spPr>
            <a:xfrm>
              <a:off x="6115665" y="3211124"/>
              <a:ext cx="0" cy="140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7B66E11E-8452-35A9-F511-6FCEE63667C4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6115666" y="3971336"/>
              <a:ext cx="0" cy="140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996C8C38-8B6A-31A1-B41F-D8AAFA131425}"/>
                </a:ext>
              </a:extLst>
            </p:cNvPr>
            <p:cNvCxnSpPr>
              <a:cxnSpLocks/>
            </p:cNvCxnSpPr>
            <p:nvPr/>
          </p:nvCxnSpPr>
          <p:spPr>
            <a:xfrm>
              <a:off x="6115665" y="4731548"/>
              <a:ext cx="0" cy="140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BB24C9C9-D0CC-2532-D0B3-B16B97485E3B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H="1">
              <a:off x="6108967" y="5344276"/>
              <a:ext cx="6698" cy="140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5F05FDCF-3893-5C7A-2DE6-095878F2A6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2269" y="6105973"/>
              <a:ext cx="6698" cy="140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556DFC47-7494-5AA7-9BD9-5F47926D44EE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V="1">
              <a:off x="7005485" y="3661619"/>
              <a:ext cx="5984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C720FCA5-AF69-C1F0-0759-831564F5B871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7005485" y="4421832"/>
              <a:ext cx="578318" cy="13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连接符: 肘形 91">
              <a:extLst>
                <a:ext uri="{FF2B5EF4-FFF2-40B4-BE49-F238E27FC236}">
                  <a16:creationId xmlns:a16="http://schemas.microsoft.com/office/drawing/2014/main" id="{E16F1383-5CA7-BEBD-1647-0D381428944F}"/>
                </a:ext>
              </a:extLst>
            </p:cNvPr>
            <p:cNvCxnSpPr>
              <a:cxnSpLocks/>
              <a:stCxn id="41" idx="3"/>
              <a:endCxn id="29" idx="0"/>
            </p:cNvCxnSpPr>
            <p:nvPr/>
          </p:nvCxnSpPr>
          <p:spPr>
            <a:xfrm flipH="1" flipV="1">
              <a:off x="6115665" y="2126447"/>
              <a:ext cx="889820" cy="3668325"/>
            </a:xfrm>
            <a:prstGeom prst="bentConnector4">
              <a:avLst>
                <a:gd name="adj1" fmla="val -299745"/>
                <a:gd name="adj2" fmla="val 10243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9E0C5709-805F-5EF0-13D6-E4C017942665}"/>
                </a:ext>
              </a:extLst>
            </p:cNvPr>
            <p:cNvCxnSpPr>
              <a:cxnSpLocks/>
              <a:stCxn id="25" idx="1"/>
              <a:endCxn id="43" idx="0"/>
            </p:cNvCxnSpPr>
            <p:nvPr/>
          </p:nvCxnSpPr>
          <p:spPr>
            <a:xfrm rot="10800000" flipH="1" flipV="1">
              <a:off x="5225845" y="1063223"/>
              <a:ext cx="889819" cy="5182043"/>
            </a:xfrm>
            <a:prstGeom prst="bentConnector4">
              <a:avLst>
                <a:gd name="adj1" fmla="val -142726"/>
                <a:gd name="adj2" fmla="val 9798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连接符: 肘形 108">
              <a:extLst>
                <a:ext uri="{FF2B5EF4-FFF2-40B4-BE49-F238E27FC236}">
                  <a16:creationId xmlns:a16="http://schemas.microsoft.com/office/drawing/2014/main" id="{6A13A6C7-2B3C-BADC-8FB8-46700F672436}"/>
                </a:ext>
              </a:extLst>
            </p:cNvPr>
            <p:cNvCxnSpPr>
              <a:cxnSpLocks/>
              <a:stCxn id="46" idx="3"/>
              <a:endCxn id="41" idx="0"/>
            </p:cNvCxnSpPr>
            <p:nvPr/>
          </p:nvCxnSpPr>
          <p:spPr>
            <a:xfrm flipH="1">
              <a:off x="6115666" y="3645007"/>
              <a:ext cx="2556386" cy="1840048"/>
            </a:xfrm>
            <a:prstGeom prst="bentConnector4">
              <a:avLst>
                <a:gd name="adj1" fmla="val -20070"/>
                <a:gd name="adj2" fmla="val 969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6F7342E0-BD04-0B10-B6F9-2CAC8DA5FDD2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8672051" y="4453402"/>
              <a:ext cx="513324" cy="9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559F8665-545C-29BD-9C71-C1D74D74A15C}"/>
                </a:ext>
              </a:extLst>
            </p:cNvPr>
            <p:cNvSpPr txBox="1"/>
            <p:nvPr/>
          </p:nvSpPr>
          <p:spPr>
            <a:xfrm>
              <a:off x="6121295" y="1294104"/>
              <a:ext cx="439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N</a:t>
              </a:r>
              <a:endParaRPr lang="zh-CN" altLang="en-US" sz="1200" dirty="0"/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B6C2AD3F-63BB-B096-590F-D51EBAECC03F}"/>
                </a:ext>
              </a:extLst>
            </p:cNvPr>
            <p:cNvSpPr txBox="1"/>
            <p:nvPr/>
          </p:nvSpPr>
          <p:spPr>
            <a:xfrm>
              <a:off x="7085052" y="3415190"/>
              <a:ext cx="439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N</a:t>
              </a:r>
              <a:endParaRPr lang="zh-CN" altLang="en-US" sz="1200" dirty="0"/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4B08C683-3311-B956-2724-E364F9DF9A66}"/>
                </a:ext>
              </a:extLst>
            </p:cNvPr>
            <p:cNvSpPr txBox="1"/>
            <p:nvPr/>
          </p:nvSpPr>
          <p:spPr>
            <a:xfrm>
              <a:off x="7048857" y="4155872"/>
              <a:ext cx="439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N</a:t>
              </a:r>
              <a:endParaRPr lang="zh-CN" altLang="en-US" sz="1200" dirty="0"/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C4D32355-9C0A-E1BA-8FA1-E620F86ECB84}"/>
                </a:ext>
              </a:extLst>
            </p:cNvPr>
            <p:cNvSpPr txBox="1"/>
            <p:nvPr/>
          </p:nvSpPr>
          <p:spPr>
            <a:xfrm>
              <a:off x="7151222" y="5565206"/>
              <a:ext cx="439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N</a:t>
              </a:r>
              <a:endParaRPr lang="zh-CN" altLang="en-US" sz="1200" dirty="0"/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59924346-3B7C-DD83-BB94-4E267D3176B5}"/>
                </a:ext>
              </a:extLst>
            </p:cNvPr>
            <p:cNvSpPr txBox="1"/>
            <p:nvPr/>
          </p:nvSpPr>
          <p:spPr>
            <a:xfrm>
              <a:off x="6159036" y="3878588"/>
              <a:ext cx="439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Y</a:t>
              </a:r>
              <a:endParaRPr lang="zh-CN" altLang="en-US" sz="1200" dirty="0"/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1D697958-EF3E-7D38-F3D5-EBA5214C02E6}"/>
                </a:ext>
              </a:extLst>
            </p:cNvPr>
            <p:cNvSpPr txBox="1"/>
            <p:nvPr/>
          </p:nvSpPr>
          <p:spPr>
            <a:xfrm>
              <a:off x="6150078" y="4645289"/>
              <a:ext cx="439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Y</a:t>
              </a:r>
              <a:endParaRPr lang="zh-CN" altLang="en-US" sz="1200" dirty="0"/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B938A05A-80CD-BBA4-4DE2-D01A442AED97}"/>
                </a:ext>
              </a:extLst>
            </p:cNvPr>
            <p:cNvSpPr txBox="1"/>
            <p:nvPr/>
          </p:nvSpPr>
          <p:spPr>
            <a:xfrm>
              <a:off x="6194323" y="5990357"/>
              <a:ext cx="4392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Y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683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84</Words>
  <Application>Microsoft Office PowerPoint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 an</dc:creator>
  <cp:lastModifiedBy>j an</cp:lastModifiedBy>
  <cp:revision>2</cp:revision>
  <dcterms:created xsi:type="dcterms:W3CDTF">2024-12-13T01:59:33Z</dcterms:created>
  <dcterms:modified xsi:type="dcterms:W3CDTF">2024-12-13T03:02:13Z</dcterms:modified>
</cp:coreProperties>
</file>