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321" r:id="rId3"/>
    <p:sldId id="322" r:id="rId4"/>
    <p:sldId id="324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5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6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2018/10/29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4698037" y="3016763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5155238" y="3007239"/>
            <a:ext cx="6379818" cy="1208823"/>
            <a:chOff x="6693091" y="2106668"/>
            <a:chExt cx="6047882" cy="1208616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6047882" cy="461962"/>
              <a:chOff x="6380050" y="1512875"/>
              <a:chExt cx="6047882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4579090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Rebuild Data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5298175" cy="461587"/>
              <a:chOff x="6380050" y="2271700"/>
              <a:chExt cx="5298175" cy="461587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3" y="2271701"/>
                <a:ext cx="3829382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 The Code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4698037" y="3780350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118"/>
          <p:cNvSpPr txBox="1"/>
          <p:nvPr/>
        </p:nvSpPr>
        <p:spPr>
          <a:xfrm>
            <a:off x="830690" y="1501295"/>
            <a:ext cx="10803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15,930,617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TrainPairs/EvalPairs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5348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all the ESO titles.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Form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+’\t’+ id</a:t>
            </a: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randomly selected 500 from all RSO title which RSO contains link to ESO.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TrainPairs/EvalPairs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all RSO title which RSO contains link to ESO minus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Form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+ ‘\t’+id1|id2|id3</a:t>
            </a: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removed duplicate data and merged ID of the same title.</a:t>
            </a: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881676" y="792323"/>
            <a:ext cx="245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1.Rebuild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277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2.Read The Code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43" y="1704019"/>
            <a:ext cx="48928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I train the model there is any mistake so that the program has stopped. And I read the code to check the error.</a:t>
            </a:r>
          </a:p>
          <a:p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program split the line to two lists by '\t', but the some English titles has '\t' ,</a:t>
            </a:r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"Error	1150	</a:t>
            </a:r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genasm.exe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: error There was an error finalizing type . Method '</a:t>
            </a:r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DoParse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", so the program throw error and stop.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4211" y="949963"/>
            <a:ext cx="7118485" cy="435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277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2.Read The Code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380" y="1463388"/>
            <a:ext cx="2522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I still have some error that I can't understand the code.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721" y="517359"/>
            <a:ext cx="5923058" cy="275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 descr="C:\Users\Administrator.PC-201801051305\Documents\Tencent Files\923771143\Image\C2C\S[@@6_~}VV0@_HZXU`CEVA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19397"/>
            <a:ext cx="8398042" cy="29543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168</Words>
  <Application>Microsoft Office PowerPoint</Application>
  <PresentationFormat>自定义</PresentationFormat>
  <Paragraphs>26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www.33ppt.com 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269</cp:revision>
  <dcterms:created xsi:type="dcterms:W3CDTF">2016-02-28T08:32:00Z</dcterms:created>
  <dcterms:modified xsi:type="dcterms:W3CDTF">2018-10-29T07:24:29Z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