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7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0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3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6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9.xml"/><Relationship Id="rId4" Type="http://schemas.openxmlformats.org/officeDocument/2006/relationships/image" Target="../media/image29.png"/><Relationship Id="rId3" Type="http://schemas.openxmlformats.org/officeDocument/2006/relationships/image" Target="../media/image15.png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5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8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1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4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7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0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6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9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5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8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34042" y="710586"/>
            <a:ext cx="10852237" cy="899167"/>
          </a:xfrm>
        </p:spPr>
        <p:txBody>
          <a:bodyPr/>
          <a:lstStyle/>
          <a:p>
            <a:r>
              <a:rPr lang="zh-CN" altLang="zh-CN"/>
              <a:t>work report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1744345"/>
            <a:ext cx="10852150" cy="2773045"/>
          </a:xfrm>
        </p:spPr>
        <p:txBody>
          <a:bodyPr/>
          <a:lstStyle/>
          <a:p>
            <a:pPr algn="l"/>
            <a:r>
              <a:rPr lang="en-US" altLang="zh-CN"/>
              <a:t>1. remove the  number of UIs in a single APP is greater than 30</a:t>
            </a:r>
            <a:endParaRPr lang="en-US" altLang="zh-CN"/>
          </a:p>
          <a:p>
            <a:pPr algn="l"/>
            <a:r>
              <a:rPr lang="en-US" altLang="zh-CN"/>
              <a:t>2.Clustering evaluation index obtained by Dbscan clustering</a:t>
            </a:r>
            <a:endParaRPr lang="en-US" altLang="zh-CN"/>
          </a:p>
          <a:p>
            <a:pPr algn="l"/>
            <a:r>
              <a:rPr lang="en-US" altLang="zh-CN"/>
              <a:t>3.20 APP clustering comparison between model and baseline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hog_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75" y="976630"/>
            <a:ext cx="6089650" cy="5328920"/>
          </a:xfrm>
          <a:prstGeom prst="rect">
            <a:avLst/>
          </a:prstGeom>
        </p:spPr>
      </p:pic>
      <p:pic>
        <p:nvPicPr>
          <p:cNvPr id="5" name="图片 4" descr="hog_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" y="976630"/>
            <a:ext cx="6002655" cy="52533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Gabor_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" y="758190"/>
            <a:ext cx="6105525" cy="5342890"/>
          </a:xfrm>
          <a:prstGeom prst="rect">
            <a:avLst/>
          </a:prstGeom>
        </p:spPr>
      </p:pic>
      <p:pic>
        <p:nvPicPr>
          <p:cNvPr id="5" name="图片 4" descr="Gabor_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115" y="757555"/>
            <a:ext cx="6105525" cy="53428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1554715807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080" y="506095"/>
            <a:ext cx="6197600" cy="5514340"/>
          </a:xfrm>
          <a:prstGeom prst="rect">
            <a:avLst/>
          </a:prstGeom>
        </p:spPr>
      </p:pic>
      <p:pic>
        <p:nvPicPr>
          <p:cNvPr id="5" name="图片 4" descr="1554548856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" y="948055"/>
            <a:ext cx="6078855" cy="44615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5" name="图片 4" descr="1554718657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60" y="176530"/>
            <a:ext cx="7030085" cy="6081395"/>
          </a:xfrm>
          <a:prstGeom prst="rect">
            <a:avLst/>
          </a:prstGeom>
        </p:spPr>
      </p:pic>
      <p:pic>
        <p:nvPicPr>
          <p:cNvPr id="6" name="图片 5" descr="1554548868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" y="1014730"/>
            <a:ext cx="5948045" cy="3877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K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" y="802640"/>
            <a:ext cx="6002655" cy="5252720"/>
          </a:xfrm>
          <a:prstGeom prst="rect">
            <a:avLst/>
          </a:prstGeom>
        </p:spPr>
      </p:pic>
      <p:pic>
        <p:nvPicPr>
          <p:cNvPr id="5" name="图片 4" descr="H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70" y="802005"/>
            <a:ext cx="6003290" cy="52533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K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" y="828675"/>
            <a:ext cx="6579870" cy="5757545"/>
          </a:xfrm>
          <a:prstGeom prst="rect">
            <a:avLst/>
          </a:prstGeom>
        </p:spPr>
      </p:pic>
      <p:pic>
        <p:nvPicPr>
          <p:cNvPr id="5" name="图片 4" descr="H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0" y="925830"/>
            <a:ext cx="6468110" cy="56603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sift_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1086485"/>
            <a:ext cx="6021705" cy="5269230"/>
          </a:xfrm>
          <a:prstGeom prst="rect">
            <a:avLst/>
          </a:prstGeom>
        </p:spPr>
      </p:pic>
      <p:pic>
        <p:nvPicPr>
          <p:cNvPr id="5" name="图片 4" descr="sift_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80" y="951865"/>
            <a:ext cx="6175375" cy="5403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hog_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" y="928370"/>
            <a:ext cx="6417310" cy="5615305"/>
          </a:xfrm>
          <a:prstGeom prst="rect">
            <a:avLst/>
          </a:prstGeom>
        </p:spPr>
      </p:pic>
      <p:pic>
        <p:nvPicPr>
          <p:cNvPr id="5" name="图片 4" descr="hog_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135" y="981075"/>
            <a:ext cx="6296660" cy="55098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Gabor_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697230"/>
            <a:ext cx="6243955" cy="5464175"/>
          </a:xfrm>
          <a:prstGeom prst="rect">
            <a:avLst/>
          </a:prstGeom>
        </p:spPr>
      </p:pic>
      <p:pic>
        <p:nvPicPr>
          <p:cNvPr id="5" name="图片 4" descr="Gabor_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430" y="825500"/>
            <a:ext cx="6054090" cy="52978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1554549227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" y="1033780"/>
            <a:ext cx="5879465" cy="4150360"/>
          </a:xfrm>
          <a:prstGeom prst="rect">
            <a:avLst/>
          </a:prstGeom>
        </p:spPr>
      </p:pic>
      <p:pic>
        <p:nvPicPr>
          <p:cNvPr id="5" name="图片 4" descr="1554717084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10" y="112395"/>
            <a:ext cx="6208395" cy="65157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5" name="图片 4" descr="sift_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" y="228600"/>
            <a:ext cx="7315200" cy="6400800"/>
          </a:xfrm>
          <a:prstGeom prst="rect">
            <a:avLst/>
          </a:prstGeom>
        </p:spPr>
      </p:pic>
      <p:pic>
        <p:nvPicPr>
          <p:cNvPr id="6" name="图片 5" descr="1554706875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145" y="1919605"/>
            <a:ext cx="5895975" cy="37998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6575" y="21272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DBscan_20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1554549239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" y="1320800"/>
            <a:ext cx="5911215" cy="3424555"/>
          </a:xfrm>
          <a:prstGeom prst="rect">
            <a:avLst/>
          </a:prstGeom>
        </p:spPr>
      </p:pic>
      <p:pic>
        <p:nvPicPr>
          <p:cNvPr id="5" name="图片 4" descr="1554717093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5" y="382270"/>
            <a:ext cx="6219190" cy="51142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sift_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15" y="709295"/>
            <a:ext cx="5986145" cy="5238115"/>
          </a:xfrm>
          <a:prstGeom prst="rect">
            <a:avLst/>
          </a:prstGeom>
        </p:spPr>
      </p:pic>
      <p:pic>
        <p:nvPicPr>
          <p:cNvPr id="5" name="图片 4" descr="sift_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765" y="709295"/>
            <a:ext cx="6101080" cy="5339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hog_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883285"/>
            <a:ext cx="6001385" cy="5252085"/>
          </a:xfrm>
          <a:prstGeom prst="rect">
            <a:avLst/>
          </a:prstGeom>
        </p:spPr>
      </p:pic>
      <p:pic>
        <p:nvPicPr>
          <p:cNvPr id="5" name="图片 4" descr="hog_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095" y="883285"/>
            <a:ext cx="6001385" cy="52520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Gabor_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049020"/>
            <a:ext cx="6002655" cy="5252720"/>
          </a:xfrm>
          <a:prstGeom prst="rect">
            <a:avLst/>
          </a:prstGeom>
        </p:spPr>
      </p:pic>
      <p:pic>
        <p:nvPicPr>
          <p:cNvPr id="5" name="图片 4" descr="Gabor_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090" y="1049020"/>
            <a:ext cx="6002655" cy="5252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hog_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15" y="377190"/>
            <a:ext cx="7106920" cy="6400800"/>
          </a:xfrm>
          <a:prstGeom prst="rect">
            <a:avLst/>
          </a:prstGeom>
        </p:spPr>
      </p:pic>
      <p:pic>
        <p:nvPicPr>
          <p:cNvPr id="5" name="图片 4" descr="1554706884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70" y="1861820"/>
            <a:ext cx="5934075" cy="3432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6575" y="212725"/>
            <a:ext cx="2340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DBscan_20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4" name="图片 3" descr="Gabor_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" y="436880"/>
            <a:ext cx="7315200" cy="6400800"/>
          </a:xfrm>
          <a:prstGeom prst="rect">
            <a:avLst/>
          </a:prstGeom>
        </p:spPr>
      </p:pic>
      <p:pic>
        <p:nvPicPr>
          <p:cNvPr id="5" name="图片 4" descr="1554706892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380" y="1250315"/>
            <a:ext cx="5905500" cy="23158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6575" y="21272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DBscan_20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6575" y="21272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DBscan_50</a:t>
            </a:r>
            <a:endParaRPr lang="en-US" altLang="zh-CN"/>
          </a:p>
        </p:txBody>
      </p:sp>
      <p:pic>
        <p:nvPicPr>
          <p:cNvPr id="4" name="图片 3" descr="sift_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5" y="581025"/>
            <a:ext cx="7315200" cy="6400800"/>
          </a:xfrm>
          <a:prstGeom prst="rect">
            <a:avLst/>
          </a:prstGeom>
        </p:spPr>
      </p:pic>
      <p:pic>
        <p:nvPicPr>
          <p:cNvPr id="5" name="图片 4" descr="1554707802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030" y="1647190"/>
            <a:ext cx="5953125" cy="2781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6575" y="21272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DBscan_50</a:t>
            </a:r>
            <a:endParaRPr lang="en-US" altLang="zh-CN"/>
          </a:p>
        </p:txBody>
      </p:sp>
      <p:pic>
        <p:nvPicPr>
          <p:cNvPr id="4" name="图片 3" descr="hog_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581025"/>
            <a:ext cx="7315200" cy="6400800"/>
          </a:xfrm>
          <a:prstGeom prst="rect">
            <a:avLst/>
          </a:prstGeom>
        </p:spPr>
      </p:pic>
      <p:pic>
        <p:nvPicPr>
          <p:cNvPr id="5" name="图片 4" descr="1554707815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115" y="1473200"/>
            <a:ext cx="5895975" cy="24695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6575" y="21272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DBscan_50</a:t>
            </a:r>
            <a:endParaRPr lang="en-US" altLang="zh-CN"/>
          </a:p>
        </p:txBody>
      </p:sp>
      <p:pic>
        <p:nvPicPr>
          <p:cNvPr id="4" name="图片 3" descr="Gabor_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5" y="581025"/>
            <a:ext cx="7315200" cy="6400800"/>
          </a:xfrm>
          <a:prstGeom prst="rect">
            <a:avLst/>
          </a:prstGeom>
        </p:spPr>
      </p:pic>
      <p:pic>
        <p:nvPicPr>
          <p:cNvPr id="5" name="图片 4" descr="1554707824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810" y="1384935"/>
            <a:ext cx="5953125" cy="32835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7" name="图片 6" descr="K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547370"/>
            <a:ext cx="5692140" cy="4980940"/>
          </a:xfrm>
          <a:prstGeom prst="rect">
            <a:avLst/>
          </a:prstGeom>
        </p:spPr>
      </p:pic>
      <p:pic>
        <p:nvPicPr>
          <p:cNvPr id="9" name="图片 8" descr="H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240" y="547370"/>
            <a:ext cx="5665470" cy="49574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空白演示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  <p:pic>
        <p:nvPicPr>
          <p:cNvPr id="8" name="图片 7" descr="sift_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75" y="991235"/>
            <a:ext cx="6055360" cy="5298440"/>
          </a:xfrm>
          <a:prstGeom prst="rect">
            <a:avLst/>
          </a:prstGeom>
        </p:spPr>
      </p:pic>
      <p:pic>
        <p:nvPicPr>
          <p:cNvPr id="9" name="图片 8" descr="sift_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" y="991235"/>
            <a:ext cx="5942965" cy="5200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8970" y="384175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20apps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WPS 演示</Application>
  <PresentationFormat>宽屏</PresentationFormat>
  <Paragraphs>138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姜小雪✨</cp:lastModifiedBy>
  <cp:revision>2</cp:revision>
  <dcterms:created xsi:type="dcterms:W3CDTF">2019-04-08T09:54:59Z</dcterms:created>
  <dcterms:modified xsi:type="dcterms:W3CDTF">2019-04-08T10:28:21Z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