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7E0ED-E4AA-43FE-A719-846191AD6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7636CE-6B1B-46FB-8414-E1D3A99BB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8C4EC-F185-4A58-853D-2612993E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10CA-EB03-42AC-A75E-18888DDDF220}" type="datetimeFigureOut">
              <a:rPr lang="zh-CN" altLang="en-US" smtClean="0"/>
              <a:t>2018/10/22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9BCCD-96B2-41B9-AA48-487C3BA0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6399B-81C6-40DE-B99D-B25C867F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0C5-FBAC-4D84-A5E6-50F5B86B5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7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79E-B382-4C49-9BCA-451E6A02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59C9A0-FF32-4279-9198-442537C30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9CDBD-55AF-4E82-AE13-EB7842BA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10CA-EB03-42AC-A75E-18888DDDF220}" type="datetimeFigureOut">
              <a:rPr lang="zh-CN" altLang="en-US" smtClean="0"/>
              <a:t>2018/10/22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76C7B-F39C-41D1-A201-527C55D5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2D5AE-616C-42E3-A31A-7F63F2C2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0C5-FBAC-4D84-A5E6-50F5B86B5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4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46E5A7-0BBC-4634-B69E-D8C6067D2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272678-F2C3-4AD6-A9D3-40854BE32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99C78-A9CA-49F0-A8BD-52AE7347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10CA-EB03-42AC-A75E-18888DDDF220}" type="datetimeFigureOut">
              <a:rPr lang="zh-CN" altLang="en-US" smtClean="0"/>
              <a:t>2018/10/22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B2593-810D-42C0-BBC5-E8D472D2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E3D73-D876-4BA6-B470-08E47299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0C5-FBAC-4D84-A5E6-50F5B86B5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31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810B2-9425-4437-993A-AAD4678D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AD3E6-42C6-4396-857A-D84978DE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939AE-1966-43AF-AAF3-111178E5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10CA-EB03-42AC-A75E-18888DDDF220}" type="datetimeFigureOut">
              <a:rPr lang="zh-CN" altLang="en-US" smtClean="0"/>
              <a:t>2018/10/22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AAC26-A19F-4503-AE95-9BF110C8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91EB9-DADA-43C6-B28C-A641A604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0C5-FBAC-4D84-A5E6-50F5B86B5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2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1C4DC-1840-496A-9C38-B5A27F4A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2EB035-1239-464F-82CD-38E68CE49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F72BB-30C8-4995-BAF0-3303E657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10CA-EB03-42AC-A75E-18888DDDF220}" type="datetimeFigureOut">
              <a:rPr lang="zh-CN" altLang="en-US" smtClean="0"/>
              <a:t>2018/10/22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564C0-E1B0-44EA-88D5-408F7F33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EE929-70FA-4E9A-9A25-D515D69A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0C5-FBAC-4D84-A5E6-50F5B86B5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71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86596-B3F4-4C62-B35D-5A986BD7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10707-D3C8-4827-86A1-8687F0223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D8AF17-C1B2-4A5D-B194-DA1F0B152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990B1B-45D8-45E7-9395-31DF40E7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10CA-EB03-42AC-A75E-18888DDDF220}" type="datetimeFigureOut">
              <a:rPr lang="zh-CN" altLang="en-US" smtClean="0"/>
              <a:t>2018/10/22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188A39-D1D1-4829-8D6C-13CAD4E6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10B5C2-1ED2-48BA-9B09-A1538B1A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0C5-FBAC-4D84-A5E6-50F5B86B5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5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B0F6C-D45C-4ABE-B8A5-F6B595D4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53B40D-ABC8-4F4E-A795-78C133690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2BB3C6-080F-4737-8524-B35CA4B6B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3346D9-F32E-4855-B594-C929F8B05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C44570-14EC-4761-B22C-2C9ABC91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2662C6-1AFC-4CCE-86D5-166D9419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10CA-EB03-42AC-A75E-18888DDDF220}" type="datetimeFigureOut">
              <a:rPr lang="zh-CN" altLang="en-US" smtClean="0"/>
              <a:t>2018/10/22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C388B-4B83-4A23-8DE9-A7C80554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3BC352-4161-4C8E-B406-ED984D51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0C5-FBAC-4D84-A5E6-50F5B86B5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7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590B9-B829-427C-90F9-085BD43E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DD02BF-7A33-4DE2-85E8-E0295E3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10CA-EB03-42AC-A75E-18888DDDF220}" type="datetimeFigureOut">
              <a:rPr lang="zh-CN" altLang="en-US" smtClean="0"/>
              <a:t>2018/10/22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25170E-1B48-4C3F-8DB5-86DE9FBD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5B7104-EA88-4A33-82B6-3603760C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0C5-FBAC-4D84-A5E6-50F5B86B5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52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431EB6-C23A-4E19-9FE2-8116661B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10CA-EB03-42AC-A75E-18888DDDF220}" type="datetimeFigureOut">
              <a:rPr lang="zh-CN" altLang="en-US" smtClean="0"/>
              <a:t>2018/10/22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773FC1-1BB2-4470-A6EA-0B37D631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436775-F33C-4AB4-8A68-37D03D1C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0C5-FBAC-4D84-A5E6-50F5B86B5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60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4FD9E-B9DC-49C4-A017-D2B291C4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6F521-38FF-45AD-A3B8-473A60EA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EAE84F-06BA-47A3-9005-E7D1F28E0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201C3-A46F-44D0-A7CF-DFB25FC90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10CA-EB03-42AC-A75E-18888DDDF220}" type="datetimeFigureOut">
              <a:rPr lang="zh-CN" altLang="en-US" smtClean="0"/>
              <a:t>2018/10/22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03A36-F4AC-468F-927F-F06BE4AD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6E7EB7-AF0A-4092-9C78-290729A0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0C5-FBAC-4D84-A5E6-50F5B86B5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64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52A72-90DC-4C94-8C3E-DED9CE25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DDABDF-47F5-4247-8703-12E77D14D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94FA9E-56FF-4402-A295-2C9D28BF3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13A602-9042-4491-ACD1-30F3368C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10CA-EB03-42AC-A75E-18888DDDF220}" type="datetimeFigureOut">
              <a:rPr lang="zh-CN" altLang="en-US" smtClean="0"/>
              <a:t>2018/10/22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FDD4F7-93CD-47F9-BBC9-A3E23E37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AD47F-03E4-4170-A2B2-865C8158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60C5-FBAC-4D84-A5E6-50F5B86B5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59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E96184-0402-4169-9C4A-911D1172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1962C5-928E-4951-A9FA-425D758C4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716D1-78EB-4BF8-828C-0055A0617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510CA-EB03-42AC-A75E-18888DDDF220}" type="datetimeFigureOut">
              <a:rPr lang="zh-CN" altLang="en-US" smtClean="0"/>
              <a:t>2018/10/22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CC7D7-D318-4785-B743-F53BAD974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7656D-9D66-4564-B34F-FC892A3D8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60C5-FBAC-4D84-A5E6-50F5B86B5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9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561899-5002-42A7-BFFA-AE6162B3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42" y="677676"/>
            <a:ext cx="5882890" cy="588289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FE5429-E6B7-4E44-A8E4-A1A6889D2DA5}"/>
              </a:ext>
            </a:extLst>
          </p:cNvPr>
          <p:cNvSpPr txBox="1"/>
          <p:nvPr/>
        </p:nvSpPr>
        <p:spPr>
          <a:xfrm>
            <a:off x="382772" y="308344"/>
            <a:ext cx="389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 tag </a:t>
            </a:r>
            <a:r>
              <a:rPr lang="en-US" altLang="zh-CN" dirty="0" err="1"/>
              <a:t>pairs’Gephi</a:t>
            </a:r>
            <a:r>
              <a:rPr lang="en-US" altLang="zh-CN" dirty="0"/>
              <a:t> graph 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93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EFE5429-E6B7-4E44-A8E4-A1A6889D2DA5}"/>
              </a:ext>
            </a:extLst>
          </p:cNvPr>
          <p:cNvSpPr txBox="1"/>
          <p:nvPr/>
        </p:nvSpPr>
        <p:spPr>
          <a:xfrm>
            <a:off x="382772" y="308344"/>
            <a:ext cx="389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 analysis :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36BF56-E68E-4B95-BFFA-BC8F76D54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30" y="813253"/>
            <a:ext cx="5715000" cy="381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516940-D37F-48E4-9FB7-8CA422382157}"/>
              </a:ext>
            </a:extLst>
          </p:cNvPr>
          <p:cNvSpPr txBox="1"/>
          <p:nvPr/>
        </p:nvSpPr>
        <p:spPr>
          <a:xfrm>
            <a:off x="382772" y="1084521"/>
            <a:ext cx="29664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Parameters:</a:t>
            </a:r>
          </a:p>
          <a:p>
            <a:r>
              <a:rPr lang="en-US" altLang="zh-CN" dirty="0"/>
              <a:t>Randomize: On</a:t>
            </a:r>
            <a:br>
              <a:rPr lang="en-US" altLang="zh-CN" dirty="0"/>
            </a:br>
            <a:r>
              <a:rPr lang="en-US" altLang="zh-CN" dirty="0"/>
              <a:t>Use edge weights: On</a:t>
            </a:r>
            <a:br>
              <a:rPr lang="en-US" altLang="zh-CN" dirty="0"/>
            </a:br>
            <a:r>
              <a:rPr lang="en-US" altLang="zh-CN" dirty="0"/>
              <a:t>Resolution: 1.0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Results:</a:t>
            </a:r>
          </a:p>
          <a:p>
            <a:r>
              <a:rPr lang="en-US" altLang="zh-CN" dirty="0"/>
              <a:t>Modularity: 0.928</a:t>
            </a:r>
            <a:br>
              <a:rPr lang="en-US" altLang="zh-CN" dirty="0"/>
            </a:br>
            <a:r>
              <a:rPr lang="en-US" altLang="zh-CN" dirty="0"/>
              <a:t>Modularity with resolution: 0.928</a:t>
            </a:r>
            <a:br>
              <a:rPr lang="en-US" altLang="zh-CN" dirty="0"/>
            </a:br>
            <a:r>
              <a:rPr lang="en-US" altLang="zh-CN" dirty="0"/>
              <a:t>Number of Communities: 36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3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EFE5429-E6B7-4E44-A8E4-A1A6889D2DA5}"/>
              </a:ext>
            </a:extLst>
          </p:cNvPr>
          <p:cNvSpPr txBox="1"/>
          <p:nvPr/>
        </p:nvSpPr>
        <p:spPr>
          <a:xfrm>
            <a:off x="382772" y="308344"/>
            <a:ext cx="389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Sentences</a:t>
            </a:r>
            <a:r>
              <a:rPr lang="zh-CN" altLang="en-US" dirty="0"/>
              <a:t>：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516940-D37F-48E4-9FB7-8CA422382157}"/>
              </a:ext>
            </a:extLst>
          </p:cNvPr>
          <p:cNvSpPr txBox="1"/>
          <p:nvPr/>
        </p:nvSpPr>
        <p:spPr>
          <a:xfrm>
            <a:off x="407090" y="677676"/>
            <a:ext cx="113778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Parataxis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Some fun things Having a </a:t>
            </a:r>
            <a:r>
              <a:rPr lang="en-US" altLang="zh-CN" dirty="0">
                <a:solidFill>
                  <a:srgbClr val="FF0000"/>
                </a:solidFill>
              </a:rPr>
              <a:t>PHP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en-US" altLang="zh-CN" dirty="0"/>
              <a:t> Application that works well with German and French but now needs to support Russian and Chinese. </a:t>
            </a:r>
          </a:p>
          <a:p>
            <a:r>
              <a:rPr lang="en-US" altLang="zh-CN" dirty="0"/>
              <a:t>I </a:t>
            </a:r>
            <a:r>
              <a:rPr lang="en-US" altLang="zh-CN" dirty="0" err="1"/>
              <a:t>ve</a:t>
            </a:r>
            <a:r>
              <a:rPr lang="en-US" altLang="zh-CN" dirty="0"/>
              <a:t> been developing a website </a:t>
            </a:r>
            <a:r>
              <a:rPr lang="en-US" altLang="zh-CN" dirty="0" err="1">
                <a:solidFill>
                  <a:srgbClr val="FF0000"/>
                </a:solidFill>
              </a:rPr>
              <a:t>PHP+MySQL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for a while now and for the last few months I </a:t>
            </a:r>
            <a:r>
              <a:rPr lang="en-US" altLang="zh-CN" dirty="0" err="1"/>
              <a:t>ve</a:t>
            </a:r>
            <a:r>
              <a:rPr lang="en-US" altLang="zh-CN" dirty="0"/>
              <a:t> been working with Coda directly to the server as the website was not officially online. </a:t>
            </a:r>
          </a:p>
          <a:p>
            <a:r>
              <a:rPr lang="en-US" altLang="zh-CN" dirty="0"/>
              <a:t>Inclusion relation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datetime </a:t>
            </a:r>
            <a:r>
              <a:rPr lang="en-US" altLang="zh-CN" dirty="0"/>
              <a:t>is a 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en-US" altLang="zh-CN" dirty="0"/>
              <a:t> module that contains datetime class that has a method now ..</a:t>
            </a:r>
          </a:p>
          <a:p>
            <a:r>
              <a:rPr lang="en-US" altLang="zh-CN" dirty="0"/>
              <a:t>In 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en-US" altLang="zh-CN" dirty="0"/>
              <a:t> you can use </a:t>
            </a:r>
            <a:r>
              <a:rPr lang="en-US" altLang="zh-CN" dirty="0" err="1"/>
              <a:t>datetime.strptime</a:t>
            </a:r>
            <a:r>
              <a:rPr lang="en-US" altLang="zh-CN" dirty="0"/>
              <a:t> method from </a:t>
            </a:r>
            <a:r>
              <a:rPr lang="en-US" altLang="zh-CN" dirty="0">
                <a:solidFill>
                  <a:srgbClr val="FF0000"/>
                </a:solidFill>
              </a:rPr>
              <a:t>datetime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Since </a:t>
            </a:r>
            <a:r>
              <a:rPr lang="en-US" altLang="zh-CN" dirty="0" err="1">
                <a:solidFill>
                  <a:srgbClr val="FF0000"/>
                </a:solidFill>
              </a:rPr>
              <a:t>django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datetime field is a representation of a </a:t>
            </a:r>
            <a:r>
              <a:rPr lang="en-US" altLang="zh-CN" dirty="0" err="1"/>
              <a:t>datetime.datetime</a:t>
            </a:r>
            <a:r>
              <a:rPr lang="en-US" altLang="zh-CN" dirty="0"/>
              <a:t> python instance I like to make sure that I have a valid instance before inserting into the database. </a:t>
            </a:r>
          </a:p>
          <a:p>
            <a:r>
              <a:rPr lang="en-US" altLang="zh-CN" dirty="0"/>
              <a:t>I have a </a:t>
            </a:r>
            <a:r>
              <a:rPr lang="en-US" altLang="zh-CN" dirty="0" err="1">
                <a:solidFill>
                  <a:srgbClr val="FF0000"/>
                </a:solidFill>
              </a:rPr>
              <a:t>wpf</a:t>
            </a:r>
            <a:r>
              <a:rPr lang="en-US" altLang="zh-CN" dirty="0"/>
              <a:t> program in </a:t>
            </a:r>
            <a:r>
              <a:rPr lang="en-US" altLang="zh-CN" dirty="0" err="1">
                <a:solidFill>
                  <a:srgbClr val="FF0000"/>
                </a:solidFill>
              </a:rPr>
              <a:t>c#</a:t>
            </a:r>
            <a:r>
              <a:rPr lang="en-US" altLang="zh-CN" dirty="0"/>
              <a:t> that has a </a:t>
            </a:r>
            <a:r>
              <a:rPr lang="en-US" altLang="zh-CN" dirty="0" err="1"/>
              <a:t>combobox</a:t>
            </a:r>
            <a:r>
              <a:rPr lang="en-US" altLang="zh-CN" dirty="0"/>
              <a:t> with various colors to choose from. </a:t>
            </a:r>
          </a:p>
          <a:p>
            <a:r>
              <a:rPr lang="en-US" altLang="zh-CN" dirty="0"/>
              <a:t>A lot of languages have web counterparts. </a:t>
            </a:r>
            <a:r>
              <a:rPr lang="en-US" altLang="zh-CN" dirty="0">
                <a:solidFill>
                  <a:srgbClr val="FF0000"/>
                </a:solidFill>
              </a:rPr>
              <a:t>JSP </a:t>
            </a:r>
            <a:r>
              <a:rPr lang="en-US" altLang="zh-CN" dirty="0"/>
              <a:t>for 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en-US" altLang="zh-CN" dirty="0"/>
              <a:t> Rails for Ruby Django for Python etc. 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/>
              <a:t>I m trying to use Java Hibernate. </a:t>
            </a:r>
          </a:p>
          <a:p>
            <a:r>
              <a:rPr lang="en-US" altLang="zh-CN" dirty="0"/>
              <a:t>similarity relation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C# </a:t>
            </a:r>
            <a:r>
              <a:rPr lang="en-US" altLang="zh-CN" dirty="0"/>
              <a:t>is very similar to 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en-US" altLang="zh-CN" dirty="0"/>
              <a:t> in syntax but not really in style. </a:t>
            </a:r>
          </a:p>
          <a:p>
            <a:endParaRPr lang="en-US" altLang="zh-CN" dirty="0"/>
          </a:p>
          <a:p>
            <a:r>
              <a:rPr lang="en-US" altLang="zh-CN" dirty="0"/>
              <a:t>Example 1 dissociates the </a:t>
            </a:r>
            <a:r>
              <a:rPr lang="en-US" altLang="zh-CN" dirty="0">
                <a:solidFill>
                  <a:srgbClr val="FF0000"/>
                </a:solidFill>
              </a:rPr>
              <a:t>query </a:t>
            </a:r>
            <a:r>
              <a:rPr lang="en-US" altLang="zh-CN" dirty="0"/>
              <a:t>variable from the 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en-US" altLang="zh-CN" dirty="0"/>
              <a:t> result. </a:t>
            </a:r>
          </a:p>
          <a:p>
            <a:r>
              <a:rPr lang="en-US" altLang="zh-CN" dirty="0"/>
              <a:t>Another alternative is to embed 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en-US" altLang="zh-CN" dirty="0"/>
              <a:t> in your </a:t>
            </a:r>
            <a:r>
              <a:rPr lang="en-US" altLang="zh-CN" dirty="0">
                <a:solidFill>
                  <a:srgbClr val="FF0000"/>
                </a:solidFill>
              </a:rPr>
              <a:t>C++ </a:t>
            </a:r>
            <a:r>
              <a:rPr lang="en-US" altLang="zh-CN" dirty="0"/>
              <a:t>program.</a:t>
            </a:r>
          </a:p>
          <a:p>
            <a:r>
              <a:rPr lang="en-US" altLang="zh-CN" dirty="0"/>
              <a:t>In my experience there are two easy ways to call into</a:t>
            </a:r>
            <a:r>
              <a:rPr lang="en-US" altLang="zh-CN" dirty="0">
                <a:solidFill>
                  <a:srgbClr val="FF0000"/>
                </a:solidFill>
              </a:rPr>
              <a:t> C </a:t>
            </a:r>
            <a:r>
              <a:rPr lang="en-US" altLang="zh-CN" dirty="0"/>
              <a:t>code from 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en-US" altLang="zh-CN" dirty="0"/>
              <a:t> code. </a:t>
            </a:r>
          </a:p>
          <a:p>
            <a:r>
              <a:rPr lang="en-US" altLang="zh-CN" dirty="0"/>
              <a:t>You can avoid having to use </a:t>
            </a:r>
            <a:r>
              <a:rPr lang="en-US" altLang="zh-CN" dirty="0" err="1"/>
              <a:t>strtotime</a:t>
            </a:r>
            <a:r>
              <a:rPr lang="en-US" altLang="zh-CN" dirty="0"/>
              <a:t> or </a:t>
            </a:r>
            <a:r>
              <a:rPr lang="en-US" altLang="zh-CN" dirty="0" err="1"/>
              <a:t>getdate</a:t>
            </a:r>
            <a:r>
              <a:rPr lang="en-US" altLang="zh-CN" dirty="0"/>
              <a:t> in </a:t>
            </a:r>
            <a:r>
              <a:rPr lang="en-US" altLang="zh-CN" dirty="0">
                <a:solidFill>
                  <a:srgbClr val="FF0000"/>
                </a:solidFill>
              </a:rPr>
              <a:t>PHP</a:t>
            </a:r>
            <a:r>
              <a:rPr lang="en-US" altLang="zh-CN" dirty="0"/>
              <a:t> by using 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en-US" altLang="zh-CN" dirty="0"/>
              <a:t>’s UNIX_TIMESTAMP function.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628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265</Words>
  <Application>Microsoft Office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16</cp:revision>
  <dcterms:created xsi:type="dcterms:W3CDTF">2018-10-21T05:32:11Z</dcterms:created>
  <dcterms:modified xsi:type="dcterms:W3CDTF">2018-10-22T09:37:17Z</dcterms:modified>
</cp:coreProperties>
</file>