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321" r:id="rId3"/>
    <p:sldId id="322" r:id="rId4"/>
    <p:sldId id="325" r:id="rId5"/>
    <p:sldId id="324" r:id="rId6"/>
    <p:sldId id="327" r:id="rId7"/>
    <p:sldId id="326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6C6C6"/>
    <a:srgbClr val="295860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8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966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067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2"/>
          <p:cNvGrpSpPr/>
          <p:nvPr/>
        </p:nvGrpSpPr>
        <p:grpSpPr bwMode="auto">
          <a:xfrm>
            <a:off x="4698037" y="3016763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/>
          <p:nvPr/>
        </p:nvGrpSpPr>
        <p:grpSpPr bwMode="auto">
          <a:xfrm>
            <a:off x="5155238" y="3007239"/>
            <a:ext cx="6379818" cy="1208823"/>
            <a:chOff x="6693091" y="2106668"/>
            <a:chExt cx="6047882" cy="1208616"/>
          </a:xfrm>
        </p:grpSpPr>
        <p:grpSp>
          <p:nvGrpSpPr>
            <p:cNvPr id="44" name="组合 83"/>
            <p:cNvGrpSpPr/>
            <p:nvPr/>
          </p:nvGrpSpPr>
          <p:grpSpPr bwMode="auto">
            <a:xfrm>
              <a:off x="6693091" y="2106668"/>
              <a:ext cx="6047882" cy="461962"/>
              <a:chOff x="6380050" y="1512875"/>
              <a:chExt cx="6047882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4579090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 Neural Network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/>
            <p:nvPr/>
          </p:nvGrpSpPr>
          <p:grpSpPr bwMode="auto">
            <a:xfrm>
              <a:off x="6693091" y="2853697"/>
              <a:ext cx="5298175" cy="461587"/>
              <a:chOff x="6380050" y="2271700"/>
              <a:chExt cx="5298175" cy="461587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3" y="2271701"/>
                <a:ext cx="3829382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 The Code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/>
          <p:nvPr/>
        </p:nvGrpSpPr>
        <p:grpSpPr bwMode="auto">
          <a:xfrm>
            <a:off x="4698037" y="3780350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/>
          <p:nvPr/>
        </p:nvGrpSpPr>
        <p:grpSpPr bwMode="auto">
          <a:xfrm>
            <a:off x="1044575" y="0"/>
            <a:ext cx="2836049" cy="1405054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 bwMode="auto">
          <a:xfrm>
            <a:off x="1204332" y="144967"/>
            <a:ext cx="2553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work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3" descr="C:\Users\Administrator.PC-201801051305\Desktop\QQ图片201809250921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816" y="2637418"/>
            <a:ext cx="3254529" cy="216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文本框 118"/>
          <p:cNvSpPr txBox="1"/>
          <p:nvPr/>
        </p:nvSpPr>
        <p:spPr>
          <a:xfrm>
            <a:off x="1388155" y="2716485"/>
            <a:ext cx="10803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learn the neural network on video and blog.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I learn the CNN.</a:t>
            </a: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881676" y="792323"/>
            <a:ext cx="388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1.Learn Neural Network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673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process of generating a word vector:</a:t>
            </a:r>
            <a:endParaRPr lang="zh-CN" altLang="en-US" sz="2400" b="1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06" y="1334670"/>
            <a:ext cx="1070107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10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11" name="矩形 10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3" name="文本框 27"/>
          <p:cNvSpPr txBox="1"/>
          <p:nvPr/>
        </p:nvSpPr>
        <p:spPr>
          <a:xfrm>
            <a:off x="881676" y="792323"/>
            <a:ext cx="673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process of generating a word vector:</a:t>
            </a:r>
            <a:endParaRPr lang="zh-CN" altLang="en-US" sz="2400" b="1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8"/>
          <p:cNvSpPr txBox="1"/>
          <p:nvPr/>
        </p:nvSpPr>
        <p:spPr>
          <a:xfrm>
            <a:off x="517869" y="3919643"/>
            <a:ext cx="10803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 letters are directly converted to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Ascll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code values and +2. Chinese corresponds to 3 Unicode values, and Russian corresponds to 2. They convert the two digits after x from hexadecimal to decimal and +2.</a:t>
            </a: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d0 from hexadecimal to decimal is 208.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9a from hexadecimal to decimal is 154.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Ascll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code values is 104.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Finally, get a token with an indefinite length.</a:t>
            </a: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Administrator.PC-201801051305\Documents\Tencent Files\923771143\Image\Group\I3D[S8D22[WK8`][PMRZ31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26" y="1565753"/>
            <a:ext cx="11423992" cy="21178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13" name="矩形 12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17" name="矩形 1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9" name="文本框 27"/>
          <p:cNvSpPr txBox="1"/>
          <p:nvPr/>
        </p:nvSpPr>
        <p:spPr>
          <a:xfrm>
            <a:off x="881676" y="792323"/>
            <a:ext cx="673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process of generating a word vector:</a:t>
            </a:r>
            <a:endParaRPr lang="zh-CN" altLang="en-US" sz="2400" b="1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18"/>
          <p:cNvSpPr txBox="1"/>
          <p:nvPr/>
        </p:nvSpPr>
        <p:spPr>
          <a:xfrm>
            <a:off x="517869" y="3919643"/>
            <a:ext cx="10803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Next, combine an array of length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max.Determine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whether the length of the token exceeds max-2.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yes, intercept the length of max-2, the first digit of the array is set to [PAD_ID]---1, the last digit is set to [EOS_ID]---0, the intermediate fill length is max- 2 tokens.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no, the last digit is set to [EOS_ID], the second last digit  to the front, set to token, and the rest is set to [PAD_ID].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Finally, get an array of length max.</a:t>
            </a: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Administrator.PC-201801051305\Documents\Tencent Files\923771143\Image\Group\S0)[GRYR}ZYL5_OE4HDS2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49" y="1401719"/>
            <a:ext cx="11047742" cy="21109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9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10" name="矩形 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2" name="文本框 27"/>
          <p:cNvSpPr txBox="1"/>
          <p:nvPr/>
        </p:nvSpPr>
        <p:spPr>
          <a:xfrm>
            <a:off x="881676" y="792323"/>
            <a:ext cx="673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process of generating a word vector:</a:t>
            </a:r>
            <a:endParaRPr lang="zh-CN" altLang="en-US" sz="2400" b="1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5" name="Picture 1" descr="C:\Users\Administrator.PC-201801051305\Documents\Tencent Files\923771143\Image\Group\HFM}5$J1K@[%4T8(I4UJSC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33" y="1154182"/>
            <a:ext cx="11365283" cy="3511225"/>
          </a:xfrm>
          <a:prstGeom prst="rect">
            <a:avLst/>
          </a:prstGeom>
          <a:noFill/>
        </p:spPr>
      </p:pic>
      <p:sp>
        <p:nvSpPr>
          <p:cNvPr id="14" name="文本框 118"/>
          <p:cNvSpPr txBox="1"/>
          <p:nvPr/>
        </p:nvSpPr>
        <p:spPr>
          <a:xfrm>
            <a:off x="492817" y="4611231"/>
            <a:ext cx="10803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exmaple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length oversized, the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is“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好你好你好你好你好你好你好你好你好你</a:t>
            </a:r>
            <a:r>
              <a:rPr lang="zh-CN" altLang="en-US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“, its token is: [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230, 191, 162, 231, 167, 191, 230, 191, 162, 231, 167, 191, 230, 191, 162, 231, 167, 191, 230, 191, 162, 231, 167, 191, 230, 191, 162, 231, 167, 191, 230, 191, 162, 231, 167, 191, 230, 191, 162, 231, 167, 191, 230, 191, 162, 231, 167, 191, 230, 191, 162, 231, 167, 191, 230, 191, 162, 231, 167, 191] </a:t>
            </a: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13" name="矩形 12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17" name="矩形 1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9" name="文本框 27"/>
          <p:cNvSpPr txBox="1"/>
          <p:nvPr/>
        </p:nvSpPr>
        <p:spPr>
          <a:xfrm>
            <a:off x="881676" y="792323"/>
            <a:ext cx="383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process of training:</a:t>
            </a:r>
            <a:endParaRPr lang="zh-CN" altLang="en-US" sz="2400" b="1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350" y="1087104"/>
            <a:ext cx="5204576" cy="272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8"/>
          <p:cNvSpPr txBox="1"/>
          <p:nvPr/>
        </p:nvSpPr>
        <p:spPr>
          <a:xfrm>
            <a:off x="517869" y="3919643"/>
            <a:ext cx="108038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are 3 training inputs: source-input,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tgt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-input, labels.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source-input: The encoded source sequence. Group the vectors into a matrix.</a:t>
            </a:r>
          </a:p>
          <a:p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tgt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-input: The encoded target sequence corresponding to the id of the source-input. Group the vectors into a matrix.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Labels: The positive and negative sample numbers that are randomly set for each vector.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training, take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in sequence.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 the two matrices, each row is a Pairs.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6688E4-229E-453A-9875-90C9DA615F3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344</Words>
  <Application>Microsoft Office PowerPoint</Application>
  <PresentationFormat>自定义</PresentationFormat>
  <Paragraphs>32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www.33ppt.com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cp:keywords>www.33ppt.com</cp:keywords>
  <dc:description>www.33ppt.com</dc:description>
  <cp:lastModifiedBy>Administrator</cp:lastModifiedBy>
  <cp:revision>291</cp:revision>
  <dcterms:created xsi:type="dcterms:W3CDTF">2016-02-28T08:32:00Z</dcterms:created>
  <dcterms:modified xsi:type="dcterms:W3CDTF">2018-11-12T07:09:53Z</dcterms:modified>
  <cp:category>www.33ppt.com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