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8" r:id="rId3"/>
    <p:sldId id="269" r:id="rId4"/>
    <p:sldId id="270" r:id="rId6"/>
    <p:sldId id="29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A9"/>
    <a:srgbClr val="39BAE8"/>
    <a:srgbClr val="42BDE9"/>
    <a:srgbClr val="FFBFBE"/>
    <a:srgbClr val="92D9F2"/>
    <a:srgbClr val="E6E6E6"/>
    <a:srgbClr val="FCBA40"/>
    <a:srgbClr val="FFDA93"/>
    <a:srgbClr val="FFC0BE"/>
    <a:srgbClr val="76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201" autoAdjust="0"/>
  </p:normalViewPr>
  <p:slideViewPr>
    <p:cSldViewPr snapToGrid="0">
      <p:cViewPr>
        <p:scale>
          <a:sx n="100" d="100"/>
          <a:sy n="100" d="100"/>
        </p:scale>
        <p:origin x="67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椭圆 41"/>
          <p:cNvSpPr/>
          <p:nvPr userDrawn="1"/>
        </p:nvSpPr>
        <p:spPr>
          <a:xfrm>
            <a:off x="5774005" y="715252"/>
            <a:ext cx="2647538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: 形状 50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40" name="Freeform 9"/>
          <p:cNvSpPr/>
          <p:nvPr userDrawn="1"/>
        </p:nvSpPr>
        <p:spPr bwMode="auto">
          <a:xfrm>
            <a:off x="4018731" y="2039471"/>
            <a:ext cx="4552678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1" y="2"/>
            <a:ext cx="3271838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/>
          <p:cNvSpPr/>
          <p:nvPr userDrawn="1"/>
        </p:nvSpPr>
        <p:spPr>
          <a:xfrm>
            <a:off x="700986" y="3122083"/>
            <a:ext cx="1958309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13"/>
          <p:cNvSpPr/>
          <p:nvPr userDrawn="1"/>
        </p:nvSpPr>
        <p:spPr bwMode="auto">
          <a:xfrm>
            <a:off x="1090474" y="1088584"/>
            <a:ext cx="2570780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任意多边形: 形状 32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2451597" y="992947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446816" y="3120770"/>
            <a:ext cx="424080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446815" y="1862835"/>
            <a:ext cx="4240808" cy="125793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6816" y="453010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6815" y="484727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15995" y="2215242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16832" y="3110595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任意多边形: 形状 6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任意多边形: 形状 8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4"/>
            <a:ext cx="2409825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4"/>
            <a:ext cx="9144000" cy="6857999"/>
            <a:chOff x="0" y="1"/>
            <a:chExt cx="12192000" cy="6857999"/>
          </a:xfrm>
        </p:grpSpPr>
        <p:sp>
          <p:nvSpPr>
            <p:cNvPr id="5" name="椭圆 4"/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任意多边形: 形状 6"/>
            <p:cNvSpPr/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任意多边形: 形状 9"/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Freeform 13"/>
            <p:cNvSpPr/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2451597" y="1030771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034340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34057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37222" y="4044305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3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54907" y="2862950"/>
            <a:ext cx="4294505" cy="52034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Summary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895476" y="2615310"/>
            <a:ext cx="1091450" cy="101562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6539" y="952500"/>
            <a:ext cx="8529320" cy="5133975"/>
            <a:chOff x="395384" y="127000"/>
            <a:chExt cx="11372424" cy="6845300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95384" y="127000"/>
              <a:ext cx="11372424" cy="6845300"/>
              <a:chOff x="827915" y="127000"/>
              <a:chExt cx="10930274" cy="6845300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4722517" y="734060"/>
                <a:ext cx="7035672" cy="5922433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3200" b="0" dirty="0">
                    <a:latin typeface="+mn-lt"/>
                    <a:ea typeface="+mn-ea"/>
                    <a:sym typeface="+mn-lt"/>
                  </a:rPr>
                  <a:t>pyhon</a:t>
                </a: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 learning</a:t>
                </a:r>
                <a:endParaRPr lang="zh-CN" altLang="en-US" sz="32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3200" b="0" dirty="0">
                    <a:sym typeface="+mn-lt"/>
                  </a:rPr>
                  <a:t>paper reading</a:t>
                </a:r>
                <a:endParaRPr lang="en-US" altLang="zh-CN" sz="3200" b="0" dirty="0"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3200" b="0" dirty="0" err="1">
                    <a:latin typeface="+mn-lt"/>
                    <a:ea typeface="+mn-ea"/>
                    <a:sym typeface="+mn-lt"/>
                  </a:rPr>
                  <a:t>Pycharm Remote deployment</a:t>
                </a:r>
                <a:endParaRPr lang="en-US" altLang="zh-CN" sz="3200" b="0" dirty="0" err="1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Mysql grammar learning</a:t>
                </a:r>
                <a:endParaRPr lang="zh-CN" altLang="en-US" sz="32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722213" y="127000"/>
                <a:ext cx="0" cy="6845300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827915" y="1089892"/>
                <a:ext cx="3123683" cy="779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32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tr-TR" sz="32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1591659" y="4912208"/>
              <a:ext cx="1658381" cy="1744415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MobaXterm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485" y="1173480"/>
            <a:ext cx="88080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800" dirty="0"/>
              <a:t>Support for various connections ：</a:t>
            </a:r>
            <a:r>
              <a:rPr lang="en-US" altLang="zh-CN" sz="2800" dirty="0"/>
              <a:t>SSH</a:t>
            </a:r>
            <a:r>
              <a:rPr lang="zh-CN" altLang="en-US" sz="2800" dirty="0"/>
              <a:t>，</a:t>
            </a:r>
            <a:r>
              <a:rPr lang="en-US" altLang="zh-CN" sz="2800" dirty="0"/>
              <a:t>X11</a:t>
            </a:r>
            <a:r>
              <a:rPr lang="zh-CN" altLang="en-US" sz="2800" dirty="0"/>
              <a:t>，</a:t>
            </a:r>
            <a:r>
              <a:rPr lang="en-US" altLang="zh-CN" sz="2800" dirty="0"/>
              <a:t>RDP</a:t>
            </a:r>
            <a:endParaRPr lang="en-US" altLang="zh-CN" sz="2800" dirty="0"/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800" dirty="0"/>
              <a:t>，</a:t>
            </a:r>
            <a:r>
              <a:rPr lang="en-US" altLang="zh-CN" sz="2800" dirty="0"/>
              <a:t>VNC</a:t>
            </a:r>
            <a:r>
              <a:rPr lang="zh-CN" altLang="en-US" sz="2800" dirty="0"/>
              <a:t>，</a:t>
            </a:r>
            <a:r>
              <a:rPr lang="en-US" altLang="zh-CN" sz="2800" dirty="0"/>
              <a:t>FTP</a:t>
            </a:r>
            <a:endParaRPr lang="en-US" altLang="zh-CN" sz="3200" dirty="0"/>
          </a:p>
          <a:p>
            <a:pPr indent="0" algn="l">
              <a:buFont typeface="Wingdings" panose="05000000000000000000" pitchFamily="2" charset="2"/>
              <a:buNone/>
            </a:pPr>
            <a:endParaRPr lang="zh-CN" altLang="en-US" sz="3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buFont typeface="Wingdings" panose="05000000000000000000" pitchFamily="2" charset="2"/>
              <a:buNone/>
            </a:pPr>
            <a:endParaRPr lang="zh-CN" altLang="en-US" sz="3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installation</a:t>
            </a:r>
            <a:endParaRPr lang="zh-CN" altLang="en-US" sz="3200" dirty="0"/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/>
              <a:t>Method of installing keras</a:t>
            </a:r>
            <a:endParaRPr lang="zh-CN" altLang="en-US" sz="2000" dirty="0"/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/>
              <a:t>http://www.360doc.com/content/17/0126/22/40028542_624943546.shtml</a:t>
            </a:r>
            <a:endParaRPr lang="zh-CN" altLang="en-US" sz="2000" dirty="0"/>
          </a:p>
          <a:p>
            <a:pPr indent="0" algn="l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/>
              <a:t>Method of installing </a:t>
            </a:r>
            <a:r>
              <a:rPr lang="zh-CN" altLang="en-US" sz="2000" dirty="0">
                <a:sym typeface="+mn-ea"/>
              </a:rPr>
              <a:t>tensorflow</a:t>
            </a:r>
            <a:endParaRPr lang="zh-CN" altLang="en-US" sz="2000" dirty="0"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/>
              <a:t>https://jingyan.baidu.com/article/1612d5008fe4b7e20f1eee5d.html</a:t>
            </a:r>
            <a:endParaRPr lang="zh-CN" altLang="en-US" sz="2000" dirty="0"/>
          </a:p>
          <a:p>
            <a:pPr indent="0" algn="l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/>
              <a:t>Method of installing </a:t>
            </a:r>
            <a:r>
              <a:rPr lang="zh-CN" altLang="en-US" sz="2000" dirty="0">
                <a:sym typeface="+mn-ea"/>
              </a:rPr>
              <a:t>pytorch</a:t>
            </a:r>
            <a:endParaRPr lang="zh-CN" altLang="en-US" sz="2000" dirty="0"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/>
              <a:t>https://blog.csdn.net/qq2414205893/article/details/78655046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411480" y="850265"/>
            <a:ext cx="8494395" cy="49707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Method of installing </a:t>
            </a:r>
            <a:r>
              <a:rPr lang="zh-CN" altLang="en-US" sz="2800" b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lt"/>
              </a:rPr>
              <a:t>cuda</a:t>
            </a:r>
            <a:r>
              <a:rPr lang="zh-CN" altLang="en-US" sz="3200" b="0" dirty="0">
                <a:latin typeface="+mn-lt"/>
                <a:ea typeface="+mn-ea"/>
                <a:sym typeface="+mn-lt"/>
              </a:rPr>
              <a:t>：</a:t>
            </a:r>
            <a:endParaRPr lang="zh-CN" altLang="en-US" sz="32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 b="0" dirty="0">
                <a:latin typeface="+mn-lt"/>
                <a:ea typeface="+mn-ea"/>
                <a:sym typeface="+mn-lt"/>
              </a:rPr>
              <a:t>https://developer.nvidia.com/cuda-downloads?target_os=Linux&amp;target_arch=x86_64&amp;target_distro=Ubuntu&amp;target_version=1604&amp;target_type=debnetwork</a:t>
            </a:r>
            <a:endParaRPr lang="zh-CN" altLang="en-US" sz="24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 b="0" dirty="0">
                <a:latin typeface="+mn-lt"/>
                <a:ea typeface="+mn-ea"/>
                <a:sym typeface="+mn-lt"/>
              </a:rPr>
              <a:t>https://docs.nvidia.com/cuda/cuda-quick-start-guide/index.html#ubuntu-x86_64</a:t>
            </a:r>
            <a:endParaRPr lang="zh-CN" altLang="en-US" sz="24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 b="0" dirty="0"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7221" y="2618245"/>
            <a:ext cx="4069557" cy="1621509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b751056-6b97-492c-b763-340acee7e99d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695</Words>
  <Application>WPS 演示</Application>
  <PresentationFormat>全屏显示(4:3)</PresentationFormat>
  <Paragraphs>38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Impact</vt:lpstr>
      <vt:lpstr>Arial Unicode MS</vt:lpstr>
      <vt:lpstr>Calibri</vt:lpstr>
      <vt:lpstr>主题5</vt:lpstr>
      <vt:lpstr>TCLayout.ActiveDocument.1</vt:lpstr>
      <vt:lpstr>通过 SSH 连接服务器</vt:lpstr>
      <vt:lpstr>PowerPoint 演示文稿</vt:lpstr>
      <vt:lpstr>MobaXterm</vt:lpstr>
      <vt:lpstr>PowerPoint 演示文稿</vt:lpstr>
      <vt:lpstr>Q&amp;A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当代学姐之霸气锅</cp:lastModifiedBy>
  <cp:revision>57</cp:revision>
  <cp:lastPrinted>2018-06-07T16:00:00Z</cp:lastPrinted>
  <dcterms:created xsi:type="dcterms:W3CDTF">2018-06-07T16:00:00Z</dcterms:created>
  <dcterms:modified xsi:type="dcterms:W3CDTF">2018-09-12T06:50:17Z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