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5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9564-D408-4609-A404-195B1B1321F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9ECF-EE17-4896-AF7A-F6FE7C66F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61" y="1305831"/>
            <a:ext cx="8315325" cy="1314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4743" y="449943"/>
            <a:ext cx="84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Similar_techs</a:t>
            </a:r>
            <a:r>
              <a:rPr lang="en-US" altLang="zh-CN" dirty="0" smtClean="0"/>
              <a:t> count :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43" y="3222171"/>
            <a:ext cx="740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Synonym_techs</a:t>
            </a:r>
            <a:r>
              <a:rPr lang="en-US" altLang="zh-CN" dirty="0" smtClean="0"/>
              <a:t> count </a:t>
            </a:r>
            <a:r>
              <a:rPr lang="en-US" altLang="zh-CN" dirty="0"/>
              <a:t>and  </a:t>
            </a:r>
            <a:r>
              <a:rPr lang="zh-CN" altLang="zh-CN" dirty="0"/>
              <a:t>len(synonym_techs)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1" y="4323089"/>
            <a:ext cx="8334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55" y="259308"/>
            <a:ext cx="11395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Tech_sentences.py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[26880000, 27360000, 27840000, 28320000, 28800000, 29280000, 29760000, 30240000</a:t>
            </a:r>
            <a:r>
              <a:rPr lang="en-US" altLang="zh-CN" dirty="0" smtClean="0"/>
              <a:t>]    3360000</a:t>
            </a:r>
            <a:r>
              <a:rPr lang="zh-CN" altLang="en-US" dirty="0"/>
              <a:t>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os.getpid</a:t>
            </a:r>
            <a:r>
              <a:rPr lang="en-US" altLang="zh-CN" dirty="0"/>
              <a:t>(), </a:t>
            </a:r>
            <a:r>
              <a:rPr lang="en-US" altLang="zh-CN" dirty="0" err="1"/>
              <a:t>compa_sent_count</a:t>
            </a:r>
            <a:r>
              <a:rPr lang="en-US" altLang="zh-CN" dirty="0"/>
              <a:t>, </a:t>
            </a:r>
            <a:r>
              <a:rPr lang="en-US" altLang="zh-CN" dirty="0" err="1"/>
              <a:t>total_sent_count</a:t>
            </a:r>
            <a:r>
              <a:rPr lang="en-US" altLang="zh-CN" dirty="0"/>
              <a:t>, start, </a:t>
            </a:r>
            <a:r>
              <a:rPr lang="en-US" altLang="zh-CN" dirty="0" err="1"/>
              <a:t>current_id</a:t>
            </a:r>
            <a:r>
              <a:rPr lang="en-US" altLang="zh-CN" dirty="0"/>
              <a:t>, </a:t>
            </a:r>
            <a:r>
              <a:rPr lang="en-US" altLang="zh-CN" dirty="0" err="1"/>
              <a:t>post_count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4" y="1736636"/>
            <a:ext cx="8201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967" y="354842"/>
            <a:ext cx="11245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Extractor.py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extracts </a:t>
            </a:r>
            <a:r>
              <a:rPr lang="en-US" altLang="zh-CN" dirty="0"/>
              <a:t>comparative sentences based on different patterns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count["</a:t>
            </a:r>
            <a:r>
              <a:rPr lang="en-US" altLang="zh-CN" dirty="0" err="1"/>
              <a:t>compa</a:t>
            </a:r>
            <a:r>
              <a:rPr lang="en-US" altLang="zh-CN" dirty="0"/>
              <a:t>"], count["total"],</a:t>
            </a:r>
            <a:r>
              <a:rPr lang="en-US" altLang="zh-CN" dirty="0" err="1"/>
              <a:t>current_id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7" y="1580082"/>
            <a:ext cx="3943350" cy="593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60" y="1970942"/>
            <a:ext cx="6419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063" y="278380"/>
            <a:ext cx="12684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extract_tech_pairs_aspects.py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pairs = [("3des", "</a:t>
            </a:r>
            <a:r>
              <a:rPr lang="en-US" altLang="zh-CN" dirty="0" err="1"/>
              <a:t>aes</a:t>
            </a:r>
            <a:r>
              <a:rPr lang="en-US" altLang="zh-CN" dirty="0"/>
              <a:t>"), ("</a:t>
            </a:r>
            <a:r>
              <a:rPr lang="en-US" altLang="zh-CN" dirty="0" err="1"/>
              <a:t>png</a:t>
            </a:r>
            <a:r>
              <a:rPr lang="en-US" altLang="zh-CN" dirty="0"/>
              <a:t>", "bmp"), ("g++", "</a:t>
            </a:r>
            <a:r>
              <a:rPr lang="en-US" altLang="zh-CN" dirty="0" err="1"/>
              <a:t>gcc</a:t>
            </a:r>
            <a:r>
              <a:rPr lang="en-US" altLang="zh-CN" dirty="0"/>
              <a:t>"), # &lt;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("</a:t>
            </a:r>
            <a:r>
              <a:rPr lang="en-US" altLang="zh-CN" dirty="0" err="1"/>
              <a:t>postgresql</a:t>
            </a:r>
            <a:r>
              <a:rPr lang="en-US" altLang="zh-CN" dirty="0"/>
              <a:t>", "</a:t>
            </a:r>
            <a:r>
              <a:rPr lang="en-US" altLang="zh-CN" dirty="0" err="1"/>
              <a:t>mysql</a:t>
            </a:r>
            <a:r>
              <a:rPr lang="en-US" altLang="zh-CN" dirty="0"/>
              <a:t>"), ("</a:t>
            </a:r>
            <a:r>
              <a:rPr lang="en-US" altLang="zh-CN" dirty="0" err="1"/>
              <a:t>udp</a:t>
            </a:r>
            <a:r>
              <a:rPr lang="en-US" altLang="zh-CN" dirty="0"/>
              <a:t>", "</a:t>
            </a:r>
            <a:r>
              <a:rPr lang="en-US" altLang="zh-CN" dirty="0" err="1"/>
              <a:t>tcp</a:t>
            </a:r>
            <a:r>
              <a:rPr lang="en-US" altLang="zh-CN" dirty="0"/>
              <a:t>"), # &gt;100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("quicksort", "</a:t>
            </a:r>
            <a:r>
              <a:rPr lang="en-US" altLang="zh-CN" dirty="0" err="1"/>
              <a:t>mergesort</a:t>
            </a:r>
            <a:r>
              <a:rPr lang="en-US" altLang="zh-CN" dirty="0"/>
              <a:t>"), # 50 ~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("</a:t>
            </a:r>
            <a:r>
              <a:rPr lang="en-US" altLang="zh-CN" dirty="0" err="1"/>
              <a:t>vmware</a:t>
            </a:r>
            <a:r>
              <a:rPr lang="en-US" altLang="zh-CN" dirty="0"/>
              <a:t>", "</a:t>
            </a:r>
            <a:r>
              <a:rPr lang="en-US" altLang="zh-CN" dirty="0" err="1"/>
              <a:t>virtualbox</a:t>
            </a:r>
            <a:r>
              <a:rPr lang="en-US" altLang="zh-CN" dirty="0"/>
              <a:t>"), ("</a:t>
            </a:r>
            <a:r>
              <a:rPr lang="en-US" altLang="zh-CN" dirty="0" err="1"/>
              <a:t>datamapper</a:t>
            </a:r>
            <a:r>
              <a:rPr lang="en-US" altLang="zh-CN" dirty="0"/>
              <a:t>", "</a:t>
            </a:r>
            <a:r>
              <a:rPr lang="en-US" altLang="zh-CN" dirty="0" err="1"/>
              <a:t>activerecord</a:t>
            </a:r>
            <a:r>
              <a:rPr lang="en-US" altLang="zh-CN" dirty="0"/>
              <a:t>"), ("</a:t>
            </a:r>
            <a:r>
              <a:rPr lang="en-US" altLang="zh-CN" dirty="0" err="1"/>
              <a:t>sortedlist</a:t>
            </a:r>
            <a:r>
              <a:rPr lang="en-US" altLang="zh-CN" dirty="0"/>
              <a:t>", "</a:t>
            </a:r>
            <a:r>
              <a:rPr lang="en-US" altLang="zh-CN" dirty="0" err="1"/>
              <a:t>sorteddictionary</a:t>
            </a:r>
            <a:r>
              <a:rPr lang="en-US" altLang="zh-CN" dirty="0"/>
              <a:t>"), # 10 ~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("</a:t>
            </a:r>
            <a:r>
              <a:rPr lang="en-US" altLang="zh-CN" dirty="0" err="1"/>
              <a:t>testng</a:t>
            </a:r>
            <a:r>
              <a:rPr lang="en-US" altLang="zh-CN" dirty="0"/>
              <a:t>", "</a:t>
            </a:r>
            <a:r>
              <a:rPr lang="en-US" altLang="zh-CN" dirty="0" err="1"/>
              <a:t>junit</a:t>
            </a:r>
            <a:r>
              <a:rPr lang="en-US" altLang="zh-CN" dirty="0"/>
              <a:t>"), ("</a:t>
            </a:r>
            <a:r>
              <a:rPr lang="en-US" altLang="zh-CN" dirty="0" err="1"/>
              <a:t>jruby</a:t>
            </a:r>
            <a:r>
              <a:rPr lang="en-US" altLang="zh-CN" dirty="0"/>
              <a:t>", "</a:t>
            </a:r>
            <a:r>
              <a:rPr lang="en-US" altLang="zh-CN" dirty="0" err="1"/>
              <a:t>mri</a:t>
            </a:r>
            <a:r>
              <a:rPr lang="en-US" altLang="zh-CN" dirty="0"/>
              <a:t>"), # 15 ~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("</a:t>
            </a:r>
            <a:r>
              <a:rPr lang="en-US" altLang="zh-CN" dirty="0" err="1"/>
              <a:t>rsa</a:t>
            </a:r>
            <a:r>
              <a:rPr lang="en-US" altLang="zh-CN" dirty="0"/>
              <a:t>", "</a:t>
            </a:r>
            <a:r>
              <a:rPr lang="en-US" altLang="zh-CN" dirty="0" err="1"/>
              <a:t>aes</a:t>
            </a:r>
            <a:r>
              <a:rPr lang="en-US" altLang="zh-CN" dirty="0"/>
              <a:t>"), ("compiled-language", "interpreted-language"), ("</a:t>
            </a:r>
            <a:r>
              <a:rPr lang="en-US" altLang="zh-CN" dirty="0" err="1"/>
              <a:t>google</a:t>
            </a:r>
            <a:r>
              <a:rPr lang="en-US" altLang="zh-CN" dirty="0"/>
              <a:t>-chrome", "safari"), ("</a:t>
            </a:r>
            <a:r>
              <a:rPr lang="en-US" altLang="zh-CN" dirty="0" err="1"/>
              <a:t>heapsort</a:t>
            </a:r>
            <a:r>
              <a:rPr lang="en-US" altLang="zh-CN" dirty="0"/>
              <a:t>", "quicksort")] #20 ~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Sentence data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"data", "</a:t>
            </a:r>
            <a:r>
              <a:rPr lang="en-US" altLang="zh-CN" dirty="0" err="1">
                <a:solidFill>
                  <a:srgbClr val="FF0000"/>
                </a:solidFill>
              </a:rPr>
              <a:t>relations.pkl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3" y="3076575"/>
            <a:ext cx="119062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" y="1012263"/>
            <a:ext cx="11572875" cy="231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246" y="257908"/>
            <a:ext cx="678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Relation.txt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/>
              <a:t>ta, comp, tb, "", id, sentence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5" y="4215179"/>
            <a:ext cx="11572875" cy="1123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245" y="3449101"/>
            <a:ext cx="620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18230_all_pairs.txt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sentence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8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376" y="341195"/>
            <a:ext cx="1130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Detector.py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data", "</a:t>
            </a:r>
            <a:r>
              <a:rPr lang="en-US" altLang="zh-CN" dirty="0" err="1" smtClean="0"/>
              <a:t>relations.pkl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tf-idf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xslt&amp;xquery_7_12.txt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6" y="2184841"/>
            <a:ext cx="12125325" cy="533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1644107"/>
            <a:ext cx="5686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718" y="114825"/>
            <a:ext cx="111638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Detector_v2.py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68143"/>
          <a:stretch/>
        </p:blipFill>
        <p:spPr>
          <a:xfrm>
            <a:off x="151778" y="2275048"/>
            <a:ext cx="4724400" cy="12862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8259" y="1606723"/>
            <a:ext cx="32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18230_pattern1234_pairs.pkl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3072" y="1633916"/>
            <a:ext cx="377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"out", "new_pattern1234_pairs.pkl"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6462" y="1633916"/>
            <a:ext cx="357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18230_pattern5678_pairs.pkl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3072" y="3949924"/>
            <a:ext cx="273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18230_all_pairs.pkl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03" y="2084966"/>
            <a:ext cx="3981450" cy="1476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56" y="2084064"/>
            <a:ext cx="4095750" cy="1438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72" y="4925797"/>
            <a:ext cx="4000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73382"/>
            <a:ext cx="12115800" cy="5286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6523" y="316523"/>
            <a:ext cx="52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screens&amp;tablet_3_8.txt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9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277" y="586154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没有</a:t>
            </a:r>
            <a:r>
              <a:rPr lang="zh-CN" altLang="en-US" smtClean="0"/>
              <a:t>看懂分类</a:t>
            </a:r>
            <a:r>
              <a:rPr lang="zh-CN" altLang="en-US" dirty="0" smtClean="0"/>
              <a:t>句子模式有什么作用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8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232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28</cp:revision>
  <dcterms:created xsi:type="dcterms:W3CDTF">2018-11-11T07:20:04Z</dcterms:created>
  <dcterms:modified xsi:type="dcterms:W3CDTF">2018-11-12T07:34:27Z</dcterms:modified>
</cp:coreProperties>
</file>