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0" r:id="rId5"/>
    <p:sldId id="262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AD131-C65A-4AB7-8ED7-BF3410D7B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B3C01-A809-4A6B-A728-68F0391F4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ACB0F-3286-443A-966E-E27D776E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21738-ABAC-4103-A7F0-5EF29939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BEFE6-23CA-4605-BBAF-E8E6FB38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49DA5-E106-43F0-BB35-93257642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6BAEE-722A-42EF-B747-FC2B3A22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C7F23-17F4-4B18-9DF5-9CF4DACC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14F5A-12F7-4123-B721-EA2C3C7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A0714-7C19-4354-BFC9-8744204A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6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16BEA3-B582-4D12-884F-C022DC379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7920E-C459-4E21-BC99-07C3EE1BD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2C2E2-D83B-4576-81C2-330E7333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E6ECE-027B-4E50-B343-2A1A6974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2D429-DF04-49F5-93C4-F2048FC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2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455F5-08E0-4074-A38E-55E6A3A4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A5980-D166-4E7F-935D-D3DF8AFA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A0FEA-2421-499A-9C54-EBD543BA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0A59C-86A5-45F2-922C-034FB1AB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9B7D5-CF24-468B-8F3D-9B51D9D5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0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F1601-37E7-4626-B985-14A5BCAA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D393D-2192-45C2-A73D-B79CC987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F5C9B-8F53-4C71-B690-AC76C7F3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98DC7-58A8-463B-A9D0-BF9F9877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7BDCF-43EC-443D-B084-1667B7B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0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BF1F-408C-46DA-8467-FA6050F7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2B6DE-97FC-43C6-A789-94AA15778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A9052-F58B-4084-9557-656369FBE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E1AC3-34D7-4FA4-BF6F-565B9542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66654-E1C8-4DCE-9C0C-0A281761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37E57-D8EA-4C25-85FE-D1183E73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18E49-863E-449E-B835-738C3D7C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26AA6-5CDA-470A-AA13-60D41546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45287-91C5-4B71-AE95-0437CFE84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276489-A066-4175-AD04-206DB54BD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89E98B-08B4-4607-A5E1-C39F6BBC5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33E654-1E9A-4104-83EB-6B8581E2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6E1E88-5564-492C-B9E9-A1A6DC27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7472B2-37BF-4858-AF90-6249F1E6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7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F5B-4B2D-4D03-AD34-CBFE9091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7382A3-7678-4D10-8143-0CC7C2FF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80B82-2658-439B-BC6E-6A7084FB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F8CF4-A2D2-4703-815B-6A85ABB2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6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0FAC51-687E-4F3B-A6DF-1BA3ADBF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D047D-C333-4D2A-922A-22F86E68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09248-B300-4068-B150-88AE68F4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0AE44-60AE-46B0-99E0-773319D9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41BD3-7A3B-4EDE-BB99-DBC7889A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92392-FBD2-4528-882C-4A07126B2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112B5-862E-47C3-9B7C-D96F3B9E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6CFE14-79CA-4D78-B9EB-00BC766F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03CB0-3093-47B5-BFA8-643B8CBE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55A3-889B-47E7-A4BF-9232336A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1C521C-C901-49FE-BAE5-E41FBD43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D5119F-8289-4D74-8888-415D6015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33C2A-5F7B-4173-A8AC-F601984B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18F02-EE7E-451A-9238-010D89FC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37828-9623-47E1-8F0E-19F7C173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98FCE-05DC-4548-9CAD-3A248402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88BCF-48E5-4AFF-830B-94F0563C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5CBA8-ACB3-4BE4-8C65-9364EF0FA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6F054-826E-4303-9B1F-BD7EDA1D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8A8D3-E561-4420-B549-600E69032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0EF3-6868-4997-A73D-196471DCF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20181112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6C67AF-0B3C-4810-AD82-839C40164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r>
              <a:rPr lang="zh-CN" altLang="en-US" dirty="0"/>
              <a:t>：</a:t>
            </a:r>
            <a:r>
              <a:rPr lang="en-US" altLang="zh-CN" dirty="0"/>
              <a:t>186 frequent tag pairs</a:t>
            </a:r>
          </a:p>
          <a:p>
            <a:r>
              <a:rPr lang="en-US" altLang="zh-CN" dirty="0"/>
              <a:t>Part2</a:t>
            </a:r>
            <a:r>
              <a:rPr lang="zh-CN" altLang="en-US" dirty="0"/>
              <a:t>：</a:t>
            </a:r>
            <a:r>
              <a:rPr lang="en-US" altLang="zh-CN" dirty="0"/>
              <a:t>some sentences’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2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E40BB9-EAFD-4DB0-9C4B-90F5749F5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89" y="0"/>
            <a:ext cx="6999537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677003-E513-458B-8EC2-20268221CDB5}"/>
              </a:ext>
            </a:extLst>
          </p:cNvPr>
          <p:cNvSpPr txBox="1"/>
          <p:nvPr/>
        </p:nvSpPr>
        <p:spPr>
          <a:xfrm>
            <a:off x="671738" y="808074"/>
            <a:ext cx="3870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Support count 2000</a:t>
            </a:r>
          </a:p>
          <a:p>
            <a:r>
              <a:rPr lang="en-US" altLang="zh-CN" dirty="0"/>
              <a:t>Confidence value 0.5</a:t>
            </a:r>
          </a:p>
          <a:p>
            <a:r>
              <a:rPr lang="en-US" altLang="zh-CN" dirty="0"/>
              <a:t>Get</a:t>
            </a:r>
            <a:r>
              <a:rPr lang="en-US" altLang="zh-CN" b="1" dirty="0"/>
              <a:t> 186 tag pairs.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972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EF942-6E04-48C2-808B-9F821EBB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Support count</a:t>
            </a:r>
            <a:r>
              <a:rPr lang="zh-CN" altLang="en-US" sz="2800" dirty="0"/>
              <a:t>，</a:t>
            </a:r>
            <a:r>
              <a:rPr lang="en-US" altLang="zh-CN" sz="2800" dirty="0"/>
              <a:t>confidence value</a:t>
            </a:r>
            <a:r>
              <a:rPr lang="zh-CN" altLang="en-US" sz="2800" dirty="0"/>
              <a:t>，</a:t>
            </a:r>
            <a:r>
              <a:rPr lang="en-US" altLang="zh-CN" sz="2800" dirty="0"/>
              <a:t>tag pairs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AE693-312E-448C-B3BF-3815FD6A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100,0.5,4564</a:t>
            </a:r>
          </a:p>
          <a:p>
            <a:r>
              <a:rPr lang="en-US" altLang="zh-CN" dirty="0"/>
              <a:t>500,0.5,867</a:t>
            </a:r>
          </a:p>
          <a:p>
            <a:r>
              <a:rPr lang="en-US" altLang="zh-CN" dirty="0"/>
              <a:t>1000,0.5,399</a:t>
            </a:r>
          </a:p>
          <a:p>
            <a:r>
              <a:rPr lang="en-US" altLang="zh-CN" dirty="0"/>
              <a:t>2000,0.5,186</a:t>
            </a:r>
          </a:p>
          <a:p>
            <a:r>
              <a:rPr lang="en-US" altLang="zh-CN" dirty="0"/>
              <a:t>2000,0.8,185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5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ABA5D-515B-4B36-95FF-C054BE26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7498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Eg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97BC8-4ED8-462D-8929-6135D842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972"/>
            <a:ext cx="10515600" cy="5336991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5500" b="1" dirty="0"/>
              <a:t>27703230</a:t>
            </a:r>
          </a:p>
          <a:p>
            <a:r>
              <a:rPr lang="en-US" altLang="zh-CN" sz="5500" dirty="0"/>
              <a:t>php	yii2</a:t>
            </a:r>
          </a:p>
          <a:p>
            <a:r>
              <a:rPr lang="en-US" altLang="zh-CN" sz="5500" dirty="0"/>
              <a:t>php </a:t>
            </a:r>
            <a:r>
              <a:rPr lang="en-US" altLang="zh-CN" sz="5500" dirty="0" err="1"/>
              <a:t>composer.phar</a:t>
            </a:r>
            <a:r>
              <a:rPr lang="en-US" altLang="zh-CN" sz="5500" dirty="0"/>
              <a:t> require </a:t>
            </a:r>
            <a:r>
              <a:rPr lang="en-US" altLang="zh-CN" sz="5500" dirty="0" err="1"/>
              <a:t>kartik</a:t>
            </a:r>
            <a:r>
              <a:rPr lang="en-US" altLang="zh-CN" sz="5500" dirty="0"/>
              <a:t>-v/yii2-money</a:t>
            </a:r>
          </a:p>
          <a:p>
            <a:r>
              <a:rPr lang="en-US" altLang="zh-CN" sz="5500" b="1" dirty="0">
                <a:solidFill>
                  <a:srgbClr val="FF0000"/>
                </a:solidFill>
              </a:rPr>
              <a:t>php</a:t>
            </a:r>
            <a:r>
              <a:rPr lang="en-US" altLang="zh-CN" sz="5500" dirty="0"/>
              <a:t> </a:t>
            </a:r>
            <a:r>
              <a:rPr lang="en-US" altLang="zh-CN" sz="5500" dirty="0" err="1"/>
              <a:t>composer.phar</a:t>
            </a:r>
            <a:r>
              <a:rPr lang="en-US" altLang="zh-CN" sz="5500" dirty="0"/>
              <a:t> | </a:t>
            </a:r>
            <a:r>
              <a:rPr lang="en-US" altLang="zh-CN" sz="5500" b="1" dirty="0">
                <a:solidFill>
                  <a:srgbClr val="FF0000"/>
                </a:solidFill>
              </a:rPr>
              <a:t>require</a:t>
            </a:r>
            <a:r>
              <a:rPr lang="en-US" altLang="zh-CN" sz="5500" dirty="0"/>
              <a:t> | </a:t>
            </a:r>
            <a:r>
              <a:rPr lang="en-US" altLang="zh-CN" sz="5500" dirty="0" err="1"/>
              <a:t>kartik</a:t>
            </a:r>
            <a:r>
              <a:rPr lang="en-US" altLang="zh-CN" sz="5500" dirty="0"/>
              <a:t>-v/</a:t>
            </a:r>
            <a:r>
              <a:rPr lang="en-US" altLang="zh-CN" sz="5500" b="1" dirty="0">
                <a:solidFill>
                  <a:srgbClr val="FF0000"/>
                </a:solidFill>
              </a:rPr>
              <a:t>yii2</a:t>
            </a:r>
            <a:r>
              <a:rPr lang="en-US" altLang="zh-CN" sz="5500" dirty="0"/>
              <a:t>-money</a:t>
            </a:r>
          </a:p>
          <a:p>
            <a:pPr marL="0" indent="0">
              <a:buNone/>
            </a:pPr>
            <a:endParaRPr lang="en-US" altLang="zh-CN" sz="5500" dirty="0"/>
          </a:p>
          <a:p>
            <a:r>
              <a:rPr lang="en-US" altLang="zh-CN" sz="5500" b="1" dirty="0"/>
              <a:t>30180492</a:t>
            </a:r>
          </a:p>
          <a:p>
            <a:r>
              <a:rPr lang="en-US" altLang="zh-CN" sz="5500" dirty="0"/>
              <a:t>php	yii2</a:t>
            </a:r>
          </a:p>
          <a:p>
            <a:r>
              <a:rPr lang="en-US" altLang="zh-CN" sz="5500" dirty="0"/>
              <a:t>php </a:t>
            </a:r>
            <a:r>
              <a:rPr lang="en-US" altLang="zh-CN" sz="5500" dirty="0" err="1"/>
              <a:t>composer.phar</a:t>
            </a:r>
            <a:r>
              <a:rPr lang="en-US" altLang="zh-CN" sz="5500" dirty="0"/>
              <a:t> require </a:t>
            </a:r>
            <a:r>
              <a:rPr lang="en-US" altLang="zh-CN" sz="5500" dirty="0" err="1"/>
              <a:t>kartik</a:t>
            </a:r>
            <a:r>
              <a:rPr lang="en-US" altLang="zh-CN" sz="5500" dirty="0"/>
              <a:t>-v/yii2-mpdf</a:t>
            </a:r>
          </a:p>
          <a:p>
            <a:r>
              <a:rPr lang="en-US" altLang="zh-CN" sz="5500" b="1" dirty="0">
                <a:solidFill>
                  <a:srgbClr val="FF0000"/>
                </a:solidFill>
              </a:rPr>
              <a:t>php</a:t>
            </a:r>
            <a:r>
              <a:rPr lang="en-US" altLang="zh-CN" sz="5500" dirty="0"/>
              <a:t> </a:t>
            </a:r>
            <a:r>
              <a:rPr lang="en-US" altLang="zh-CN" sz="5500" dirty="0" err="1"/>
              <a:t>composer.phar</a:t>
            </a:r>
            <a:r>
              <a:rPr lang="en-US" altLang="zh-CN" sz="5500" dirty="0"/>
              <a:t> |</a:t>
            </a:r>
            <a:r>
              <a:rPr lang="en-US" altLang="zh-CN" sz="5500" b="1" dirty="0">
                <a:solidFill>
                  <a:srgbClr val="FF0000"/>
                </a:solidFill>
              </a:rPr>
              <a:t>require</a:t>
            </a:r>
            <a:r>
              <a:rPr lang="en-US" altLang="zh-CN" sz="5500" dirty="0"/>
              <a:t>| </a:t>
            </a:r>
            <a:r>
              <a:rPr lang="en-US" altLang="zh-CN" sz="5500" dirty="0" err="1"/>
              <a:t>kartik</a:t>
            </a:r>
            <a:r>
              <a:rPr lang="en-US" altLang="zh-CN" sz="5500" dirty="0"/>
              <a:t>-v/</a:t>
            </a:r>
            <a:r>
              <a:rPr lang="en-US" altLang="zh-CN" sz="5500" b="1" dirty="0">
                <a:solidFill>
                  <a:srgbClr val="FF0000"/>
                </a:solidFill>
              </a:rPr>
              <a:t>yii2</a:t>
            </a:r>
            <a:r>
              <a:rPr lang="en-US" altLang="zh-CN" sz="5500" dirty="0"/>
              <a:t>-mpdf</a:t>
            </a:r>
          </a:p>
          <a:p>
            <a:pPr marL="0" indent="0">
              <a:buNone/>
            </a:pPr>
            <a:endParaRPr lang="en-US" altLang="zh-CN" sz="5500" dirty="0"/>
          </a:p>
          <a:p>
            <a:r>
              <a:rPr lang="en-US" altLang="zh-CN" sz="5500" b="1" dirty="0"/>
              <a:t>29549133</a:t>
            </a:r>
          </a:p>
          <a:p>
            <a:r>
              <a:rPr lang="en-US" altLang="zh-CN" sz="5500" dirty="0"/>
              <a:t>apache	.</a:t>
            </a:r>
            <a:r>
              <a:rPr lang="en-US" altLang="zh-CN" sz="5500" dirty="0" err="1"/>
              <a:t>htaccess</a:t>
            </a:r>
            <a:endParaRPr lang="en-US" altLang="zh-CN" sz="5500" dirty="0"/>
          </a:p>
          <a:p>
            <a:r>
              <a:rPr lang="en-US" altLang="zh-CN" sz="5500" dirty="0"/>
              <a:t>For example, I have the following .</a:t>
            </a:r>
            <a:r>
              <a:rPr lang="en-US" altLang="zh-CN" sz="5500" dirty="0" err="1"/>
              <a:t>htaccess</a:t>
            </a:r>
            <a:r>
              <a:rPr lang="en-US" altLang="zh-CN" sz="5500" dirty="0"/>
              <a:t> file in the root of a virtual server apache 2.4.</a:t>
            </a:r>
          </a:p>
          <a:p>
            <a:r>
              <a:rPr lang="en-US" altLang="zh-CN" sz="5500" b="1" dirty="0" err="1">
                <a:solidFill>
                  <a:srgbClr val="FF0000"/>
                </a:solidFill>
              </a:rPr>
              <a:t>htaccess</a:t>
            </a:r>
            <a:r>
              <a:rPr lang="en-US" altLang="zh-CN" sz="5500" dirty="0"/>
              <a:t> file | </a:t>
            </a:r>
            <a:r>
              <a:rPr lang="en-US" altLang="zh-CN" sz="5500" b="1" dirty="0">
                <a:solidFill>
                  <a:srgbClr val="FF0000"/>
                </a:solidFill>
              </a:rPr>
              <a:t>is in </a:t>
            </a:r>
            <a:r>
              <a:rPr lang="en-US" altLang="zh-CN" sz="5500" dirty="0"/>
              <a:t>| root of virtual server </a:t>
            </a:r>
            <a:r>
              <a:rPr lang="en-US" altLang="zh-CN" sz="5500" b="1" dirty="0">
                <a:solidFill>
                  <a:srgbClr val="FF0000"/>
                </a:solidFill>
              </a:rPr>
              <a:t>apache</a:t>
            </a:r>
            <a:r>
              <a:rPr lang="en-US" altLang="zh-CN" sz="5500" dirty="0"/>
              <a:t> 2.4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68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86F1B-0D76-4D0C-B480-D00BFCE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374"/>
            <a:ext cx="10515600" cy="58792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26954682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	html</a:t>
            </a:r>
          </a:p>
          <a:p>
            <a:r>
              <a:rPr lang="en-US" altLang="zh-CN" dirty="0"/>
              <a:t>I am working on a Spring MVC and I want to insert </a:t>
            </a:r>
            <a:r>
              <a:rPr lang="en-US" altLang="zh-CN" dirty="0" err="1"/>
              <a:t>javascript</a:t>
            </a:r>
            <a:r>
              <a:rPr lang="en-US" altLang="zh-CN" dirty="0"/>
              <a:t> into the html output for analytics purpose</a:t>
            </a:r>
          </a:p>
          <a:p>
            <a:r>
              <a:rPr lang="en-US" altLang="zh-CN" dirty="0"/>
              <a:t>I | </a:t>
            </a:r>
            <a:r>
              <a:rPr lang="en-US" altLang="zh-CN" b="1" dirty="0">
                <a:solidFill>
                  <a:srgbClr val="FF0000"/>
                </a:solidFill>
              </a:rPr>
              <a:t>insert </a:t>
            </a:r>
            <a:r>
              <a:rPr lang="en-US" altLang="zh-CN" b="1" dirty="0" err="1">
                <a:solidFill>
                  <a:srgbClr val="FF0000"/>
                </a:solidFill>
              </a:rPr>
              <a:t>javascript</a:t>
            </a:r>
            <a:r>
              <a:rPr lang="en-US" altLang="zh-CN" b="1" dirty="0">
                <a:solidFill>
                  <a:srgbClr val="FF0000"/>
                </a:solidFill>
              </a:rPr>
              <a:t> into </a:t>
            </a:r>
            <a:r>
              <a:rPr lang="en-US" altLang="zh-CN" dirty="0"/>
              <a:t>| </a:t>
            </a:r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en-US" altLang="zh-CN" dirty="0"/>
              <a:t> output</a:t>
            </a:r>
          </a:p>
          <a:p>
            <a:endParaRPr lang="en-US" altLang="zh-CN" dirty="0"/>
          </a:p>
          <a:p>
            <a:r>
              <a:rPr lang="en-US" altLang="zh-CN" b="1" dirty="0"/>
              <a:t>27467647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	html</a:t>
            </a:r>
          </a:p>
          <a:p>
            <a:r>
              <a:rPr lang="en-US" altLang="zh-CN" dirty="0"/>
              <a:t>My </a:t>
            </a:r>
            <a:r>
              <a:rPr lang="en-US" altLang="zh-CN" dirty="0" err="1"/>
              <a:t>javascript</a:t>
            </a:r>
            <a:r>
              <a:rPr lang="en-US" altLang="zh-CN" dirty="0"/>
              <a:t> is inside an html file called register.html.</a:t>
            </a:r>
          </a:p>
          <a:p>
            <a:r>
              <a:rPr lang="en-US" altLang="zh-CN" dirty="0"/>
              <a:t>My </a:t>
            </a:r>
            <a:r>
              <a:rPr lang="en-US" altLang="zh-CN" b="1" dirty="0" err="1">
                <a:solidFill>
                  <a:srgbClr val="FF0000"/>
                </a:solidFill>
              </a:rPr>
              <a:t>javascript</a:t>
            </a:r>
            <a:r>
              <a:rPr lang="en-US" altLang="zh-CN" dirty="0"/>
              <a:t> | </a:t>
            </a:r>
            <a:r>
              <a:rPr lang="en-US" altLang="zh-CN" b="1" dirty="0">
                <a:solidFill>
                  <a:srgbClr val="FF0000"/>
                </a:solidFill>
              </a:rPr>
              <a:t>is inside </a:t>
            </a:r>
            <a:r>
              <a:rPr lang="en-US" altLang="zh-CN" dirty="0"/>
              <a:t>| </a:t>
            </a:r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en-US" altLang="zh-CN" dirty="0"/>
              <a:t> file</a:t>
            </a:r>
          </a:p>
          <a:p>
            <a:endParaRPr lang="en-US" altLang="zh-CN" dirty="0"/>
          </a:p>
          <a:p>
            <a:r>
              <a:rPr lang="en-US" altLang="zh-CN" b="1" dirty="0"/>
              <a:t>27697809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	html</a:t>
            </a:r>
          </a:p>
          <a:p>
            <a:r>
              <a:rPr lang="en-US" altLang="zh-CN" dirty="0"/>
              <a:t>Invalid html will affect performance of </a:t>
            </a:r>
            <a:r>
              <a:rPr lang="en-US" altLang="zh-CN" dirty="0" err="1"/>
              <a:t>javascript</a:t>
            </a:r>
            <a:r>
              <a:rPr lang="en-US" altLang="zh-CN" dirty="0"/>
              <a:t>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en-US" altLang="zh-CN" dirty="0"/>
              <a:t> | will </a:t>
            </a:r>
            <a:r>
              <a:rPr lang="en-US" altLang="zh-CN" b="1" dirty="0">
                <a:solidFill>
                  <a:srgbClr val="FF0000"/>
                </a:solidFill>
              </a:rPr>
              <a:t>affect</a:t>
            </a:r>
            <a:r>
              <a:rPr lang="en-US" altLang="zh-CN" dirty="0"/>
              <a:t> | performance of </a:t>
            </a:r>
            <a:r>
              <a:rPr lang="en-US" altLang="zh-CN" b="1" dirty="0" err="1">
                <a:solidFill>
                  <a:srgbClr val="FF0000"/>
                </a:solidFill>
              </a:rPr>
              <a:t>javascript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Invalid </a:t>
            </a:r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en-US" altLang="zh-CN" dirty="0"/>
              <a:t> | will </a:t>
            </a:r>
            <a:r>
              <a:rPr lang="en-US" altLang="zh-CN" b="1" dirty="0">
                <a:solidFill>
                  <a:srgbClr val="FF0000"/>
                </a:solidFill>
              </a:rPr>
              <a:t>affect</a:t>
            </a:r>
            <a:r>
              <a:rPr lang="en-US" altLang="zh-CN" dirty="0"/>
              <a:t> | performance of </a:t>
            </a:r>
            <a:r>
              <a:rPr lang="en-US" altLang="zh-CN" b="1" dirty="0" err="1">
                <a:solidFill>
                  <a:srgbClr val="FF0000"/>
                </a:solidFill>
              </a:rPr>
              <a:t>javascript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5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960E5-84E5-41E1-9086-94372518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790"/>
            <a:ext cx="10515600" cy="593241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b="1" dirty="0"/>
              <a:t>28039256</a:t>
            </a:r>
          </a:p>
          <a:p>
            <a:r>
              <a:rPr lang="en-US" altLang="zh-CN" sz="2400" dirty="0" err="1"/>
              <a:t>javascript</a:t>
            </a:r>
            <a:r>
              <a:rPr lang="en-US" altLang="zh-CN" sz="2400" dirty="0"/>
              <a:t>	html</a:t>
            </a:r>
          </a:p>
          <a:p>
            <a:r>
              <a:rPr lang="en-US" altLang="zh-CN" sz="2400" dirty="0"/>
              <a:t>The html element is generated by </a:t>
            </a:r>
            <a:r>
              <a:rPr lang="en-US" altLang="zh-CN" sz="2400" dirty="0" err="1"/>
              <a:t>javascript</a:t>
            </a:r>
            <a:r>
              <a:rPr lang="en-US" altLang="zh-CN" sz="2400" dirty="0"/>
              <a:t> code dynamically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html</a:t>
            </a:r>
            <a:r>
              <a:rPr lang="en-US" altLang="zh-CN" sz="2400" dirty="0"/>
              <a:t> element | </a:t>
            </a:r>
            <a:r>
              <a:rPr lang="en-US" altLang="zh-CN" sz="2400" b="1" dirty="0">
                <a:solidFill>
                  <a:srgbClr val="FF0000"/>
                </a:solidFill>
              </a:rPr>
              <a:t>is generated by </a:t>
            </a:r>
            <a:r>
              <a:rPr lang="en-US" altLang="zh-CN" sz="2400" dirty="0"/>
              <a:t>| </a:t>
            </a:r>
            <a:r>
              <a:rPr lang="en-US" altLang="zh-CN" sz="2400" b="1" dirty="0" err="1">
                <a:solidFill>
                  <a:srgbClr val="FF0000"/>
                </a:solidFill>
              </a:rPr>
              <a:t>javascript</a:t>
            </a:r>
            <a:r>
              <a:rPr lang="en-US" altLang="zh-CN" sz="2400" dirty="0"/>
              <a:t> code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28255406</a:t>
            </a:r>
          </a:p>
          <a:p>
            <a:r>
              <a:rPr lang="en-US" altLang="zh-CN" sz="2400" dirty="0" err="1"/>
              <a:t>javascript</a:t>
            </a:r>
            <a:r>
              <a:rPr lang="en-US" altLang="zh-CN" sz="2400" dirty="0"/>
              <a:t>	html</a:t>
            </a:r>
          </a:p>
          <a:p>
            <a:r>
              <a:rPr lang="en-US" altLang="zh-CN" sz="2400" dirty="0"/>
              <a:t>Use </a:t>
            </a:r>
            <a:r>
              <a:rPr lang="en-US" altLang="zh-CN" sz="2400" dirty="0" err="1"/>
              <a:t>javascript</a:t>
            </a:r>
            <a:r>
              <a:rPr lang="en-US" altLang="zh-CN" sz="2400" dirty="0"/>
              <a:t> for populate view html</a:t>
            </a:r>
          </a:p>
          <a:p>
            <a:r>
              <a:rPr lang="en-US" altLang="zh-CN" sz="2400" dirty="0"/>
              <a:t>Use </a:t>
            </a:r>
            <a:r>
              <a:rPr lang="en-US" altLang="zh-CN" sz="2400" b="1" dirty="0" err="1">
                <a:solidFill>
                  <a:srgbClr val="FF0000"/>
                </a:solidFill>
              </a:rPr>
              <a:t>javascript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| </a:t>
            </a:r>
            <a:r>
              <a:rPr lang="en-US" altLang="zh-CN" sz="2400" b="1" dirty="0">
                <a:solidFill>
                  <a:srgbClr val="FF0000"/>
                </a:solidFill>
              </a:rPr>
              <a:t>populate</a:t>
            </a:r>
            <a:r>
              <a:rPr lang="en-US" altLang="zh-CN" sz="2400" dirty="0"/>
              <a:t> | view </a:t>
            </a:r>
            <a:r>
              <a:rPr lang="en-US" altLang="zh-CN" sz="2400" b="1" dirty="0">
                <a:solidFill>
                  <a:srgbClr val="FF0000"/>
                </a:solidFill>
              </a:rPr>
              <a:t>html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28833821</a:t>
            </a:r>
          </a:p>
          <a:p>
            <a:r>
              <a:rPr lang="en-US" altLang="zh-CN" sz="2400" dirty="0" err="1"/>
              <a:t>javascript</a:t>
            </a:r>
            <a:r>
              <a:rPr lang="en-US" altLang="zh-CN" sz="2400" dirty="0"/>
              <a:t>	html</a:t>
            </a:r>
          </a:p>
          <a:p>
            <a:r>
              <a:rPr lang="en-US" altLang="zh-CN" sz="2400" dirty="0"/>
              <a:t>The html input element is created in </a:t>
            </a:r>
            <a:r>
              <a:rPr lang="en-US" altLang="zh-CN" sz="2400" dirty="0" err="1"/>
              <a:t>javascript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html</a:t>
            </a:r>
            <a:r>
              <a:rPr lang="en-US" altLang="zh-CN" sz="2400" dirty="0"/>
              <a:t> input element | </a:t>
            </a:r>
            <a:r>
              <a:rPr lang="en-US" altLang="zh-CN" sz="2400" b="1" dirty="0">
                <a:solidFill>
                  <a:srgbClr val="FF0000"/>
                </a:solidFill>
              </a:rPr>
              <a:t>is created in </a:t>
            </a:r>
            <a:r>
              <a:rPr lang="en-US" altLang="zh-CN" sz="2400" dirty="0"/>
              <a:t>| </a:t>
            </a:r>
            <a:r>
              <a:rPr lang="en-US" altLang="zh-CN" sz="2400" b="1" dirty="0" err="1">
                <a:solidFill>
                  <a:srgbClr val="FF0000"/>
                </a:solidFill>
              </a:rPr>
              <a:t>javascript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54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BC013-23C9-40B3-B772-C7C81566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690"/>
            <a:ext cx="10515600" cy="58686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200" b="1" dirty="0"/>
              <a:t>30235918</a:t>
            </a:r>
          </a:p>
          <a:p>
            <a:r>
              <a:rPr lang="en-US" altLang="zh-CN" sz="2200" dirty="0"/>
              <a:t>apache	.</a:t>
            </a:r>
            <a:r>
              <a:rPr lang="en-US" altLang="zh-CN" sz="2200" dirty="0" err="1"/>
              <a:t>htaccess</a:t>
            </a:r>
            <a:endParaRPr lang="en-US" altLang="zh-CN" sz="2200" dirty="0"/>
          </a:p>
          <a:p>
            <a:r>
              <a:rPr lang="en-US" altLang="zh-CN" sz="2200" dirty="0"/>
              <a:t>There you have a guide for .</a:t>
            </a:r>
            <a:r>
              <a:rPr lang="en-US" altLang="zh-CN" sz="2200" dirty="0" err="1"/>
              <a:t>htaccess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mod_rewrite</a:t>
            </a:r>
            <a:r>
              <a:rPr lang="en-US" altLang="zh-CN" sz="2200" dirty="0"/>
              <a:t> with apache.</a:t>
            </a:r>
          </a:p>
          <a:p>
            <a:r>
              <a:rPr lang="en-US" altLang="zh-CN" sz="2200" b="1" dirty="0" err="1">
                <a:solidFill>
                  <a:srgbClr val="FF0000"/>
                </a:solidFill>
              </a:rPr>
              <a:t>htaccess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mod_rewrite</a:t>
            </a:r>
            <a:r>
              <a:rPr lang="en-US" altLang="zh-CN" sz="2200" dirty="0"/>
              <a:t> | </a:t>
            </a:r>
            <a:r>
              <a:rPr lang="en-US" altLang="zh-CN" sz="2200" b="1" dirty="0">
                <a:solidFill>
                  <a:srgbClr val="FF0000"/>
                </a:solidFill>
              </a:rPr>
              <a:t>is with </a:t>
            </a:r>
            <a:r>
              <a:rPr lang="en-US" altLang="zh-CN" sz="2200" dirty="0"/>
              <a:t>| </a:t>
            </a:r>
            <a:r>
              <a:rPr lang="en-US" altLang="zh-CN" sz="2200" b="1" dirty="0">
                <a:solidFill>
                  <a:srgbClr val="FF0000"/>
                </a:solidFill>
              </a:rPr>
              <a:t>apache</a:t>
            </a:r>
          </a:p>
          <a:p>
            <a:endParaRPr lang="en-US" altLang="zh-CN" sz="2200" dirty="0"/>
          </a:p>
          <a:p>
            <a:r>
              <a:rPr lang="en-US" altLang="zh-CN" sz="2200" b="1" dirty="0"/>
              <a:t>30613239</a:t>
            </a:r>
          </a:p>
          <a:p>
            <a:r>
              <a:rPr lang="en-US" altLang="zh-CN" sz="2200" dirty="0"/>
              <a:t>apache	.</a:t>
            </a:r>
            <a:r>
              <a:rPr lang="en-US" altLang="zh-CN" sz="2200" dirty="0" err="1"/>
              <a:t>htaccess</a:t>
            </a:r>
            <a:endParaRPr lang="en-US" altLang="zh-CN" sz="2200" dirty="0"/>
          </a:p>
          <a:p>
            <a:r>
              <a:rPr lang="en-US" altLang="zh-CN" sz="2200" dirty="0"/>
              <a:t>.</a:t>
            </a:r>
            <a:r>
              <a:rPr lang="en-US" altLang="zh-CN" sz="2200" dirty="0" err="1"/>
              <a:t>htaccess</a:t>
            </a:r>
            <a:r>
              <a:rPr lang="en-US" altLang="zh-CN" sz="2200" dirty="0"/>
              <a:t> files are specific for apache server, but you are running grunt, so all .</a:t>
            </a:r>
            <a:r>
              <a:rPr lang="en-US" altLang="zh-CN" sz="2200" dirty="0" err="1"/>
              <a:t>htaccess</a:t>
            </a:r>
            <a:r>
              <a:rPr lang="en-US" altLang="zh-CN" sz="2200" dirty="0"/>
              <a:t> files are ignored.</a:t>
            </a:r>
          </a:p>
          <a:p>
            <a:r>
              <a:rPr lang="en-US" altLang="zh-CN" sz="2200" b="1" dirty="0" err="1">
                <a:solidFill>
                  <a:srgbClr val="FF0000"/>
                </a:solidFill>
              </a:rPr>
              <a:t>htaccess</a:t>
            </a:r>
            <a:r>
              <a:rPr lang="en-US" altLang="zh-CN" sz="2200" b="1" dirty="0">
                <a:solidFill>
                  <a:srgbClr val="FF0000"/>
                </a:solidFill>
              </a:rPr>
              <a:t> files </a:t>
            </a:r>
            <a:r>
              <a:rPr lang="en-US" altLang="zh-CN" sz="2200" dirty="0"/>
              <a:t>| </a:t>
            </a:r>
            <a:r>
              <a:rPr lang="en-US" altLang="zh-CN" sz="2200" b="1" dirty="0">
                <a:solidFill>
                  <a:srgbClr val="FF0000"/>
                </a:solidFill>
              </a:rPr>
              <a:t>are specific for </a:t>
            </a:r>
            <a:r>
              <a:rPr lang="en-US" altLang="zh-CN" sz="2200" dirty="0"/>
              <a:t>| </a:t>
            </a:r>
            <a:r>
              <a:rPr lang="en-US" altLang="zh-CN" sz="2200" b="1" dirty="0">
                <a:solidFill>
                  <a:srgbClr val="FF0000"/>
                </a:solidFill>
              </a:rPr>
              <a:t>apache</a:t>
            </a:r>
            <a:r>
              <a:rPr lang="en-US" altLang="zh-CN" sz="2200" dirty="0"/>
              <a:t> server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9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EA3A-A213-4092-AE1A-BBAD3E72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1FA54-399F-4252-A271-893F9B93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</a:t>
            </a:r>
          </a:p>
          <a:p>
            <a:r>
              <a:rPr lang="en-US" altLang="zh-CN" dirty="0"/>
              <a:t>Is in</a:t>
            </a:r>
          </a:p>
          <a:p>
            <a:r>
              <a:rPr lang="en-US" altLang="zh-CN" dirty="0"/>
              <a:t>Is with</a:t>
            </a:r>
          </a:p>
          <a:p>
            <a:r>
              <a:rPr lang="en-US" altLang="zh-CN" dirty="0"/>
              <a:t>Is inside</a:t>
            </a:r>
          </a:p>
          <a:p>
            <a:r>
              <a:rPr lang="en-US" altLang="zh-CN" dirty="0"/>
              <a:t>Insert into</a:t>
            </a:r>
          </a:p>
          <a:p>
            <a:r>
              <a:rPr lang="en-US" altLang="zh-CN" dirty="0"/>
              <a:t>Is generated by</a:t>
            </a:r>
          </a:p>
          <a:p>
            <a:r>
              <a:rPr lang="en-US" altLang="zh-CN" dirty="0"/>
              <a:t>Is created in</a:t>
            </a:r>
          </a:p>
          <a:p>
            <a:r>
              <a:rPr lang="en-US" altLang="zh-CN" dirty="0"/>
              <a:t>Are specific for</a:t>
            </a:r>
          </a:p>
        </p:txBody>
      </p:sp>
    </p:spTree>
    <p:extLst>
      <p:ext uri="{BB962C8B-B14F-4D97-AF65-F5344CB8AC3E}">
        <p14:creationId xmlns:p14="http://schemas.microsoft.com/office/powerpoint/2010/main" val="68132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67</Words>
  <Application>Microsoft Office PowerPoint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20181112</vt:lpstr>
      <vt:lpstr>PowerPoint 演示文稿</vt:lpstr>
      <vt:lpstr>Support count，confidence value，tag pairs</vt:lpstr>
      <vt:lpstr>Eg:</vt:lpstr>
      <vt:lpstr>PowerPoint 演示文稿</vt:lpstr>
      <vt:lpstr>PowerPoint 演示文稿</vt:lpstr>
      <vt:lpstr>PowerPoint 演示文稿</vt:lpstr>
      <vt:lpstr>Conclusion：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2018-11-12T01:25:06Z</dcterms:created>
  <dcterms:modified xsi:type="dcterms:W3CDTF">2018-11-12T08:04:44Z</dcterms:modified>
</cp:coreProperties>
</file>