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2865" y="353060"/>
            <a:ext cx="4419600" cy="6438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2018/9/17</a:t>
            </a:r>
            <a:endParaRPr lang="en-US" altLang="zh-CN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15695" y="1496060"/>
            <a:ext cx="9144000" cy="439293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400" dirty="0"/>
              <a:t>Not all tables have Tags, only some Tags tables are operated.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I</a:t>
            </a:r>
            <a:r>
              <a:rPr lang="en-US" altLang="zh-CN" sz="2400" dirty="0"/>
              <a:t> can only detect two tags in one body, and the tags in one sentence has not been done yet.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Relationship extraction has not been done yet.</a:t>
            </a:r>
            <a:endParaRPr lang="en-US" altLang="zh-CN" sz="24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宽屏</PresentationFormat>
  <Paragraphs>8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臭蛋，么么哒</cp:lastModifiedBy>
  <cp:revision>3</cp:revision>
  <dcterms:created xsi:type="dcterms:W3CDTF">2018-03-01T02:03:00Z</dcterms:created>
  <dcterms:modified xsi:type="dcterms:W3CDTF">2018-09-17T06:55:59Z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