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431925" y="353695"/>
            <a:ext cx="9144000" cy="972185"/>
          </a:xfrm>
        </p:spPr>
        <p:txBody>
          <a:bodyPr>
            <a:normAutofit fontScale="90000"/>
          </a:bodyPr>
          <a:lstStyle/>
          <a:p>
            <a:r>
              <a:rPr lang="zh-CN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Reporting and Issues</a:t>
            </a:r>
            <a:endParaRPr lang="zh-CN" altLang="zh-CN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1325880"/>
            <a:ext cx="9144000" cy="3931920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Reporting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: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Learn the basic syntax of Python</a:t>
            </a:r>
            <a:endParaRPr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Learn about Android front-end development,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----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various layouts and common controls</a:t>
            </a:r>
            <a:endParaRPr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took a quick look at the OpenCV primer.</a:t>
            </a:r>
            <a:endParaRPr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Issues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: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 have a problem when I </a:t>
            </a:r>
            <a:r>
              <a:rPr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Configure the Python + pycha</a:t>
            </a:r>
            <a:r>
              <a:rPr 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r</a:t>
            </a:r>
            <a:r>
              <a:rPr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 + Anaconda3 environment</a:t>
            </a:r>
            <a:r>
              <a:rPr 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.</a:t>
            </a:r>
            <a:endParaRPr lang="en-US" sz="28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  <p:tag name="KSO_WM_UNIT_TYPE" val="a"/>
  <p:tag name="KSO_WM_UNIT_INDEX" val="1"/>
  <p:tag name="KSO_WM_UNIT_ID" val="custom20184553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5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6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</Words>
  <Application>WPS 演示</Application>
  <PresentationFormat>宽屏</PresentationFormat>
  <Paragraphs>9</Paragraphs>
  <Slides>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Office 主题</vt:lpstr>
      <vt:lpstr>Reporting and Issues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姜小雪✨</cp:lastModifiedBy>
  <cp:revision>6</cp:revision>
  <dcterms:created xsi:type="dcterms:W3CDTF">2018-03-01T02:03:00Z</dcterms:created>
  <dcterms:modified xsi:type="dcterms:W3CDTF">2018-09-18T07:58:14Z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