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59" r:id="rId4"/>
    <p:sldId id="262" r:id="rId5"/>
    <p:sldId id="265" r:id="rId6"/>
    <p:sldId id="266" r:id="rId7"/>
    <p:sldId id="264" r:id="rId8"/>
    <p:sldId id="263" r:id="rId9"/>
    <p:sldId id="267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0EA4-8FD1-477F-9741-C22EE7AD33E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34C22-A167-40BC-9C9F-61B6A669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03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2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3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7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强化学习和有监督学习的不同在于教师信号。强化学习的教师信号是动作的奖励，有监督学习的教师信号是正确的动作。</a:t>
            </a: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5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5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9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4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7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2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5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5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8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7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9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E3AD-CC3F-4122-A981-8C841AB92B7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AA4BD-7240-4578-986A-6BF89D38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5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Tag--pairs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27965" y="890362"/>
            <a:ext cx="30214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iteration 21</a:t>
            </a:r>
          </a:p>
          <a:p>
            <a:r>
              <a:rPr lang="en-US" altLang="zh-CN" dirty="0"/>
              <a:t>c# asp.net 3287</a:t>
            </a:r>
          </a:p>
          <a:p>
            <a:r>
              <a:rPr lang="en-US" altLang="zh-CN" dirty="0"/>
              <a:t>flex air 85</a:t>
            </a:r>
          </a:p>
          <a:p>
            <a:r>
              <a:rPr lang="en-US" altLang="zh-CN" dirty="0"/>
              <a:t>asp.net </a:t>
            </a:r>
            <a:r>
              <a:rPr lang="en-US" altLang="zh-CN" dirty="0" err="1"/>
              <a:t>iis</a:t>
            </a:r>
            <a:r>
              <a:rPr lang="en-US" altLang="zh-CN" dirty="0"/>
              <a:t> 202</a:t>
            </a:r>
          </a:p>
          <a:p>
            <a:r>
              <a:rPr lang="en-US" altLang="zh-CN" dirty="0" err="1"/>
              <a:t>svn</a:t>
            </a:r>
            <a:r>
              <a:rPr lang="en-US" altLang="zh-CN" dirty="0"/>
              <a:t> version-control 203</a:t>
            </a:r>
          </a:p>
          <a:p>
            <a:r>
              <a:rPr lang="en-US" altLang="zh-CN" dirty="0"/>
              <a:t>c# </a:t>
            </a:r>
            <a:r>
              <a:rPr lang="en-US" altLang="zh-CN" dirty="0" err="1"/>
              <a:t>.net</a:t>
            </a:r>
            <a:r>
              <a:rPr lang="en-US" altLang="zh-CN" dirty="0"/>
              <a:t> 2863</a:t>
            </a:r>
          </a:p>
          <a:p>
            <a:r>
              <a:rPr lang="en-US" altLang="zh-CN" dirty="0"/>
              <a:t>asp-classic </a:t>
            </a:r>
            <a:r>
              <a:rPr lang="en-US" altLang="zh-CN" dirty="0" err="1"/>
              <a:t>vbscript</a:t>
            </a:r>
            <a:r>
              <a:rPr lang="en-US" altLang="zh-CN" dirty="0"/>
              <a:t> 62</a:t>
            </a:r>
          </a:p>
          <a:p>
            <a:r>
              <a:rPr lang="en-US" altLang="zh-CN" dirty="0"/>
              <a:t>asp.net dynamic-data 50</a:t>
            </a:r>
          </a:p>
          <a:p>
            <a:r>
              <a:rPr lang="en-US" altLang="zh-CN" dirty="0"/>
              <a:t>flex actionscript-3 539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-server full-text-search 72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2009</a:t>
            </a:r>
          </a:p>
          <a:p>
            <a:r>
              <a:rPr lang="en-US" altLang="zh-CN" dirty="0" err="1"/>
              <a:t>svn</a:t>
            </a:r>
            <a:r>
              <a:rPr lang="en-US" altLang="zh-CN" dirty="0"/>
              <a:t> merge 55</a:t>
            </a:r>
          </a:p>
          <a:p>
            <a:r>
              <a:rPr lang="en-US" altLang="zh-CN" dirty="0"/>
              <a:t>asp.net authentication 64</a:t>
            </a:r>
          </a:p>
          <a:p>
            <a:r>
              <a:rPr lang="en-US" altLang="zh-CN" dirty="0"/>
              <a:t>html </a:t>
            </a:r>
            <a:r>
              <a:rPr lang="en-US" altLang="zh-CN" dirty="0" err="1"/>
              <a:t>css</a:t>
            </a:r>
            <a:r>
              <a:rPr lang="en-US" altLang="zh-CN" dirty="0"/>
              <a:t> 3541</a:t>
            </a:r>
          </a:p>
          <a:p>
            <a:r>
              <a:rPr lang="en-US" altLang="zh-CN" dirty="0" err="1"/>
              <a:t>mysql</a:t>
            </a:r>
            <a:r>
              <a:rPr lang="en-US" altLang="zh-CN" dirty="0"/>
              <a:t> database 320</a:t>
            </a:r>
          </a:p>
          <a:p>
            <a:r>
              <a:rPr lang="en-US" altLang="zh-CN" dirty="0"/>
              <a:t>html semantic-markup 21</a:t>
            </a:r>
          </a:p>
          <a:p>
            <a:r>
              <a:rPr lang="en-US" altLang="zh-CN" dirty="0"/>
              <a:t>user-interface usability </a:t>
            </a:r>
            <a:r>
              <a:rPr lang="en-US" altLang="zh-CN" dirty="0" smtClean="0"/>
              <a:t>31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346209" y="865990"/>
            <a:ext cx="30980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c# </a:t>
            </a:r>
            <a:r>
              <a:rPr lang="en-US" altLang="zh-CN" dirty="0" err="1"/>
              <a:t>winforms</a:t>
            </a:r>
            <a:r>
              <a:rPr lang="en-US" altLang="zh-CN" dirty="0"/>
              <a:t> 1545</a:t>
            </a:r>
          </a:p>
          <a:p>
            <a:r>
              <a:rPr lang="en-US" altLang="zh-CN" dirty="0"/>
              <a:t>python floating-point 28</a:t>
            </a:r>
          </a:p>
          <a:p>
            <a:r>
              <a:rPr lang="en-US" altLang="zh-CN" dirty="0"/>
              <a:t>python </a:t>
            </a:r>
            <a:r>
              <a:rPr lang="en-US" altLang="zh-CN" dirty="0" err="1"/>
              <a:t>unicode</a:t>
            </a:r>
            <a:r>
              <a:rPr lang="en-US" altLang="zh-CN" dirty="0"/>
              <a:t> 74</a:t>
            </a:r>
          </a:p>
          <a:p>
            <a:r>
              <a:rPr lang="en-US" altLang="zh-CN" dirty="0" err="1"/>
              <a:t>php</a:t>
            </a:r>
            <a:r>
              <a:rPr lang="en-US" altLang="zh-CN" dirty="0"/>
              <a:t> </a:t>
            </a:r>
            <a:r>
              <a:rPr lang="en-US" altLang="zh-CN" dirty="0" err="1"/>
              <a:t>oop</a:t>
            </a:r>
            <a:r>
              <a:rPr lang="en-US" altLang="zh-CN" dirty="0"/>
              <a:t> 474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-server indexing 54</a:t>
            </a:r>
          </a:p>
          <a:p>
            <a:r>
              <a:rPr lang="en-US" altLang="zh-CN" dirty="0" err="1"/>
              <a:t>php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4526</a:t>
            </a:r>
          </a:p>
          <a:p>
            <a:r>
              <a:rPr lang="en-US" altLang="zh-CN" dirty="0"/>
              <a:t>python </a:t>
            </a:r>
            <a:r>
              <a:rPr lang="en-US" altLang="zh-CN" dirty="0" err="1"/>
              <a:t>urllib</a:t>
            </a:r>
            <a:r>
              <a:rPr lang="en-US" altLang="zh-CN" dirty="0"/>
              <a:t> 28</a:t>
            </a:r>
          </a:p>
          <a:p>
            <a:r>
              <a:rPr lang="en-US" altLang="zh-CN" dirty="0"/>
              <a:t>asp.net vb.net 565</a:t>
            </a:r>
          </a:p>
          <a:p>
            <a:r>
              <a:rPr lang="en-US" altLang="zh-CN" dirty="0"/>
              <a:t>algorithm puzzle 23</a:t>
            </a:r>
          </a:p>
          <a:p>
            <a:r>
              <a:rPr lang="en-US" altLang="zh-CN" dirty="0" err="1"/>
              <a:t>php</a:t>
            </a:r>
            <a:r>
              <a:rPr lang="en-US" altLang="zh-CN" dirty="0"/>
              <a:t> syntax </a:t>
            </a:r>
            <a:r>
              <a:rPr lang="en-US" altLang="zh-CN" dirty="0" smtClean="0"/>
              <a:t>88</a:t>
            </a:r>
          </a:p>
          <a:p>
            <a:r>
              <a:rPr lang="en-US" altLang="zh-CN" dirty="0"/>
              <a:t>c# multithreading 531</a:t>
            </a:r>
          </a:p>
          <a:p>
            <a:r>
              <a:rPr lang="en-US" altLang="zh-CN" dirty="0"/>
              <a:t>c embedded 36</a:t>
            </a:r>
          </a:p>
          <a:p>
            <a:r>
              <a:rPr lang="en-US" altLang="zh-CN" dirty="0" err="1"/>
              <a:t>sharepoint</a:t>
            </a:r>
            <a:r>
              <a:rPr lang="en-US" altLang="zh-CN" dirty="0"/>
              <a:t> workflow 58</a:t>
            </a:r>
          </a:p>
          <a:p>
            <a:r>
              <a:rPr lang="en-US" altLang="zh-CN" dirty="0" err="1"/>
              <a:t>php</a:t>
            </a:r>
            <a:r>
              <a:rPr lang="en-US" altLang="zh-CN" dirty="0"/>
              <a:t> pdf 83</a:t>
            </a:r>
          </a:p>
          <a:p>
            <a:r>
              <a:rPr lang="en-US" altLang="zh-CN" dirty="0" err="1"/>
              <a:t>wpf</a:t>
            </a:r>
            <a:r>
              <a:rPr lang="en-US" altLang="zh-CN" dirty="0"/>
              <a:t> data-binding 159</a:t>
            </a:r>
          </a:p>
          <a:p>
            <a:r>
              <a:rPr lang="en-US" altLang="zh-CN" dirty="0"/>
              <a:t>asp.net </a:t>
            </a:r>
            <a:r>
              <a:rPr lang="en-US" altLang="zh-CN" dirty="0" err="1"/>
              <a:t>webforms</a:t>
            </a:r>
            <a:r>
              <a:rPr lang="en-US" altLang="zh-CN" dirty="0"/>
              <a:t> 115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-server backup </a:t>
            </a:r>
            <a:r>
              <a:rPr lang="en-US" altLang="zh-CN" dirty="0" smtClean="0"/>
              <a:t>27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1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Words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07551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0E9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是什么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24000" y="1636222"/>
            <a:ext cx="9257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looks like you can use vss2svn to pipe the source safe repo into a subversion repository then use the very nice </a:t>
            </a:r>
            <a:r>
              <a:rPr lang="en-US" altLang="zh-CN" dirty="0" err="1" smtClean="0">
                <a:solidFill>
                  <a:srgbClr val="FF0000"/>
                </a:solidFill>
              </a:rPr>
              <a:t>git-svn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to pull into a local 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repo 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24000" y="1140472"/>
            <a:ext cx="54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include relation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61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Tag--pairs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95201" y="890362"/>
            <a:ext cx="4188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objective-c cocoa 780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 browser 91</a:t>
            </a:r>
          </a:p>
          <a:p>
            <a:r>
              <a:rPr lang="en-US" altLang="zh-CN" dirty="0"/>
              <a:t>c# reflection 356</a:t>
            </a:r>
          </a:p>
          <a:p>
            <a:r>
              <a:rPr lang="en-US" altLang="zh-CN" dirty="0"/>
              <a:t>regex </a:t>
            </a:r>
            <a:r>
              <a:rPr lang="en-US" altLang="zh-CN" dirty="0" err="1"/>
              <a:t>perl</a:t>
            </a:r>
            <a:r>
              <a:rPr lang="en-US" altLang="zh-CN" dirty="0"/>
              <a:t> 415</a:t>
            </a:r>
          </a:p>
          <a:p>
            <a:r>
              <a:rPr lang="en-US" altLang="zh-CN" dirty="0"/>
              <a:t>c# </a:t>
            </a:r>
            <a:r>
              <a:rPr lang="en-US" altLang="zh-CN" dirty="0" err="1"/>
              <a:t>nhibernate</a:t>
            </a:r>
            <a:r>
              <a:rPr lang="en-US" altLang="zh-CN" dirty="0"/>
              <a:t> 231</a:t>
            </a:r>
          </a:p>
          <a:p>
            <a:r>
              <a:rPr lang="en-US" altLang="zh-CN" dirty="0"/>
              <a:t>c# constructor 47</a:t>
            </a:r>
          </a:p>
          <a:p>
            <a:r>
              <a:rPr lang="en-US" altLang="zh-CN" dirty="0"/>
              <a:t>c# serialization 102</a:t>
            </a:r>
          </a:p>
          <a:p>
            <a:r>
              <a:rPr lang="en-US" altLang="zh-CN" dirty="0" err="1"/>
              <a:t>php</a:t>
            </a:r>
            <a:r>
              <a:rPr lang="en-US" altLang="zh-CN" dirty="0"/>
              <a:t> encoding 39</a:t>
            </a:r>
          </a:p>
          <a:p>
            <a:r>
              <a:rPr lang="en-US" altLang="zh-CN" dirty="0" err="1"/>
              <a:t>php</a:t>
            </a:r>
            <a:r>
              <a:rPr lang="en-US" altLang="zh-CN" dirty="0"/>
              <a:t> email 313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-server replication 44</a:t>
            </a:r>
          </a:p>
          <a:p>
            <a:r>
              <a:rPr lang="en-US" altLang="zh-CN" dirty="0" err="1"/>
              <a:t>wordpress</a:t>
            </a:r>
            <a:r>
              <a:rPr lang="en-US" altLang="zh-CN" dirty="0"/>
              <a:t> themes 25</a:t>
            </a:r>
          </a:p>
          <a:p>
            <a:r>
              <a:rPr lang="en-US" altLang="zh-CN" dirty="0"/>
              <a:t>cocoa </a:t>
            </a:r>
            <a:r>
              <a:rPr lang="en-US" altLang="zh-CN" dirty="0" err="1"/>
              <a:t>macos</a:t>
            </a:r>
            <a:r>
              <a:rPr lang="en-US" altLang="zh-CN" dirty="0"/>
              <a:t> 177</a:t>
            </a:r>
          </a:p>
          <a:p>
            <a:r>
              <a:rPr lang="en-US" altLang="zh-CN" dirty="0" err="1"/>
              <a:t>opengl</a:t>
            </a:r>
            <a:r>
              <a:rPr lang="en-US" altLang="zh-CN" dirty="0"/>
              <a:t> textures 34</a:t>
            </a:r>
          </a:p>
          <a:p>
            <a:r>
              <a:rPr lang="en-US" altLang="zh-CN" dirty="0" err="1"/>
              <a:t>opengl</a:t>
            </a:r>
            <a:r>
              <a:rPr lang="en-US" altLang="zh-CN" dirty="0"/>
              <a:t> glut 29</a:t>
            </a:r>
          </a:p>
          <a:p>
            <a:r>
              <a:rPr lang="en-US" altLang="zh-CN" dirty="0"/>
              <a:t>xml </a:t>
            </a:r>
            <a:r>
              <a:rPr lang="en-US" altLang="zh-CN" dirty="0" err="1"/>
              <a:t>xslt</a:t>
            </a:r>
            <a:r>
              <a:rPr lang="en-US" altLang="zh-CN" dirty="0"/>
              <a:t> 636</a:t>
            </a:r>
          </a:p>
          <a:p>
            <a:r>
              <a:rPr lang="en-US" altLang="zh-CN" dirty="0"/>
              <a:t>open-source licensing 79</a:t>
            </a:r>
          </a:p>
          <a:p>
            <a:r>
              <a:rPr lang="en-US" altLang="zh-CN" dirty="0"/>
              <a:t>asp.net-</a:t>
            </a:r>
            <a:r>
              <a:rPr lang="en-US" altLang="zh-CN" dirty="0" err="1"/>
              <a:t>mvc</a:t>
            </a:r>
            <a:r>
              <a:rPr lang="en-US" altLang="zh-CN" dirty="0"/>
              <a:t> model-view-controller 110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-server reporting-services </a:t>
            </a:r>
            <a:r>
              <a:rPr lang="en-US" altLang="zh-CN" dirty="0" smtClean="0"/>
              <a:t>114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108998" y="869087"/>
            <a:ext cx="38623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php</a:t>
            </a:r>
            <a:r>
              <a:rPr lang="en-US" altLang="zh-CN" dirty="0"/>
              <a:t> regex 1380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en-US" altLang="zh-CN" dirty="0" err="1"/>
              <a:t>google</a:t>
            </a:r>
            <a:r>
              <a:rPr lang="en-US" altLang="zh-CN" dirty="0"/>
              <a:t>-maps 321</a:t>
            </a:r>
          </a:p>
          <a:p>
            <a:r>
              <a:rPr lang="en-US" altLang="zh-CN" dirty="0" err="1"/>
              <a:t>php</a:t>
            </a:r>
            <a:r>
              <a:rPr lang="en-US" altLang="zh-CN" dirty="0"/>
              <a:t> session 423</a:t>
            </a:r>
          </a:p>
          <a:p>
            <a:r>
              <a:rPr lang="en-US" altLang="zh-CN" dirty="0" err="1"/>
              <a:t>haskell</a:t>
            </a:r>
            <a:r>
              <a:rPr lang="en-US" altLang="zh-CN" dirty="0"/>
              <a:t> functional-programming 53</a:t>
            </a:r>
          </a:p>
          <a:p>
            <a:r>
              <a:rPr lang="en-US" altLang="zh-CN" dirty="0"/>
              <a:t>java ant 141</a:t>
            </a:r>
          </a:p>
          <a:p>
            <a:r>
              <a:rPr lang="en-US" altLang="zh-CN" dirty="0"/>
              <a:t>continuous-integration cruisecontrol.net 25</a:t>
            </a:r>
          </a:p>
          <a:p>
            <a:r>
              <a:rPr lang="en-US" altLang="zh-CN" dirty="0" err="1"/>
              <a:t>wpf</a:t>
            </a:r>
            <a:r>
              <a:rPr lang="en-US" altLang="zh-CN" dirty="0"/>
              <a:t> </a:t>
            </a:r>
            <a:r>
              <a:rPr lang="en-US" altLang="zh-CN" dirty="0" err="1"/>
              <a:t>listbox</a:t>
            </a:r>
            <a:r>
              <a:rPr lang="en-US" altLang="zh-CN" dirty="0"/>
              <a:t> 40</a:t>
            </a:r>
          </a:p>
          <a:p>
            <a:r>
              <a:rPr lang="en-US" altLang="zh-CN" dirty="0"/>
              <a:t>unit-testing </a:t>
            </a:r>
            <a:r>
              <a:rPr lang="en-US" altLang="zh-CN" dirty="0" err="1"/>
              <a:t>tdd</a:t>
            </a:r>
            <a:r>
              <a:rPr lang="en-US" altLang="zh-CN" dirty="0"/>
              <a:t> 70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 regex 976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 oracle 635</a:t>
            </a:r>
          </a:p>
          <a:p>
            <a:r>
              <a:rPr lang="en-US" altLang="zh-CN" dirty="0"/>
              <a:t>apache mod-rewrite 296</a:t>
            </a:r>
          </a:p>
          <a:p>
            <a:r>
              <a:rPr lang="en-US" altLang="zh-CN" dirty="0" err="1"/>
              <a:t>svn</a:t>
            </a:r>
            <a:r>
              <a:rPr lang="en-US" altLang="zh-CN" dirty="0"/>
              <a:t> repository 35</a:t>
            </a:r>
          </a:p>
          <a:p>
            <a:r>
              <a:rPr lang="en-US" altLang="zh-CN" dirty="0"/>
              <a:t>c# </a:t>
            </a:r>
            <a:r>
              <a:rPr lang="en-US" altLang="zh-CN" dirty="0" err="1"/>
              <a:t>wpf</a:t>
            </a:r>
            <a:r>
              <a:rPr lang="en-US" altLang="zh-CN" dirty="0"/>
              <a:t> 828</a:t>
            </a:r>
          </a:p>
          <a:p>
            <a:r>
              <a:rPr lang="en-US" altLang="zh-CN" dirty="0"/>
              <a:t>java serialization 154</a:t>
            </a:r>
          </a:p>
          <a:p>
            <a:r>
              <a:rPr lang="en-US" altLang="zh-CN" dirty="0"/>
              <a:t>reporting-services reportingservices-2005 79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branch </a:t>
            </a:r>
            <a:r>
              <a:rPr lang="en-US" altLang="zh-CN" dirty="0" smtClean="0"/>
              <a:t>67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86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Tag--pairs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073" y="233747"/>
            <a:ext cx="8040548" cy="60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Words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9076" y="890362"/>
            <a:ext cx="54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Parallel </a:t>
            </a:r>
            <a:r>
              <a:rPr lang="en-US" altLang="zh-CN" sz="2800" dirty="0" smtClean="0"/>
              <a:t>relation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1413582"/>
            <a:ext cx="9144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Since </a:t>
            </a:r>
            <a:r>
              <a:rPr lang="en-US" altLang="zh-CN" dirty="0"/>
              <a:t>this is an air application </a:t>
            </a:r>
            <a:r>
              <a:rPr lang="en-US" altLang="zh-CN" dirty="0" err="1"/>
              <a:t>i</a:t>
            </a:r>
            <a:r>
              <a:rPr lang="en-US" altLang="zh-CN" dirty="0"/>
              <a:t> figure </a:t>
            </a:r>
            <a:r>
              <a:rPr lang="en-US" altLang="zh-CN" dirty="0" err="1"/>
              <a:t>i</a:t>
            </a:r>
            <a:r>
              <a:rPr lang="en-US" altLang="zh-CN" dirty="0"/>
              <a:t> will throttle via server-side since </a:t>
            </a:r>
            <a:r>
              <a:rPr lang="en-US" altLang="zh-CN" dirty="0" err="1"/>
              <a:t>i</a:t>
            </a:r>
            <a:r>
              <a:rPr lang="en-US" altLang="zh-CN" dirty="0"/>
              <a:t> can do it from either the server itself </a:t>
            </a:r>
            <a:r>
              <a:rPr lang="en-US" altLang="zh-CN" dirty="0" err="1"/>
              <a:t>iis</a:t>
            </a:r>
            <a:r>
              <a:rPr lang="en-US" altLang="zh-CN" dirty="0"/>
              <a:t> 6 or the web service </a:t>
            </a:r>
            <a:r>
              <a:rPr lang="en-US" altLang="zh-CN" dirty="0">
                <a:solidFill>
                  <a:srgbClr val="FF0000"/>
                </a:solidFill>
              </a:rPr>
              <a:t>asp.net c</a:t>
            </a:r>
            <a:r>
              <a:rPr lang="en-US" altLang="zh-CN" dirty="0" smtClean="0">
                <a:solidFill>
                  <a:srgbClr val="FF0000"/>
                </a:solidFill>
              </a:rPr>
              <a:t>#.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 </a:t>
            </a:r>
            <a:r>
              <a:rPr lang="en-US" altLang="zh-CN" dirty="0" err="1"/>
              <a:t>ve</a:t>
            </a:r>
            <a:r>
              <a:rPr lang="en-US" altLang="zh-CN" dirty="0"/>
              <a:t> tried to write a string replace function in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 which works on a which has been allocated using </a:t>
            </a:r>
            <a:r>
              <a:rPr lang="en-US" altLang="zh-CN" dirty="0" err="1">
                <a:solidFill>
                  <a:srgbClr val="FF0000"/>
                </a:solidFill>
              </a:rPr>
              <a:t>malloc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Since </a:t>
            </a:r>
            <a:r>
              <a:rPr lang="en-US" altLang="zh-CN" dirty="0"/>
              <a:t>this is an air application </a:t>
            </a:r>
            <a:r>
              <a:rPr lang="en-US" altLang="zh-CN" dirty="0" err="1"/>
              <a:t>i</a:t>
            </a:r>
            <a:r>
              <a:rPr lang="en-US" altLang="zh-CN" dirty="0"/>
              <a:t> figure </a:t>
            </a:r>
            <a:r>
              <a:rPr lang="en-US" altLang="zh-CN" dirty="0" err="1"/>
              <a:t>i</a:t>
            </a:r>
            <a:r>
              <a:rPr lang="en-US" altLang="zh-CN" dirty="0"/>
              <a:t> will throttle via server-side since </a:t>
            </a:r>
            <a:r>
              <a:rPr lang="en-US" altLang="zh-CN" dirty="0" err="1"/>
              <a:t>i</a:t>
            </a:r>
            <a:r>
              <a:rPr lang="en-US" altLang="zh-CN" dirty="0"/>
              <a:t> can do it from either the server itself </a:t>
            </a:r>
            <a:r>
              <a:rPr lang="en-US" altLang="zh-CN" dirty="0" err="1">
                <a:solidFill>
                  <a:srgbClr val="FF0000"/>
                </a:solidFill>
              </a:rPr>
              <a:t>iis</a:t>
            </a:r>
            <a:r>
              <a:rPr lang="en-US" altLang="zh-CN" dirty="0"/>
              <a:t> 6 or the web service </a:t>
            </a:r>
            <a:r>
              <a:rPr lang="en-US" altLang="zh-CN" dirty="0">
                <a:solidFill>
                  <a:srgbClr val="FF0000"/>
                </a:solidFill>
              </a:rPr>
              <a:t>asp.net</a:t>
            </a:r>
            <a:r>
              <a:rPr lang="en-US" altLang="zh-CN" dirty="0"/>
              <a:t> c</a:t>
            </a:r>
            <a:r>
              <a:rPr lang="en-US" altLang="zh-CN" dirty="0" smtClean="0"/>
              <a:t>#.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en-US" altLang="zh-CN" dirty="0" smtClean="0"/>
              <a:t>y </a:t>
            </a:r>
            <a:r>
              <a:rPr lang="en-US" altLang="zh-CN" dirty="0"/>
              <a:t>preferred programming environment is </a:t>
            </a:r>
            <a:r>
              <a:rPr lang="en-US" altLang="zh-CN" dirty="0" err="1">
                <a:solidFill>
                  <a:srgbClr val="FF0000"/>
                </a:solidFill>
              </a:rPr>
              <a:t>.net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#.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what would be better is if there was some tool that could connect to both 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en-US" altLang="zh-CN" dirty="0">
                <a:solidFill>
                  <a:srgbClr val="FF0000"/>
                </a:solidFill>
              </a:rPr>
              <a:t> server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/>
              <a:t> then do a </a:t>
            </a:r>
            <a:r>
              <a:rPr lang="en-US" altLang="zh-CN" dirty="0" smtClean="0"/>
              <a:t>copy.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files seem to be the best choice you then just have to deal with different browsers </a:t>
            </a:r>
            <a:r>
              <a:rPr lang="en-US" altLang="zh-CN" dirty="0" err="1">
                <a:solidFill>
                  <a:srgbClr val="FF0000"/>
                </a:solidFill>
              </a:rPr>
              <a:t>css</a:t>
            </a:r>
            <a:r>
              <a:rPr lang="en-US" altLang="zh-CN" dirty="0"/>
              <a:t> and </a:t>
            </a:r>
            <a:r>
              <a:rPr lang="en-US" altLang="zh-CN" dirty="0" smtClean="0"/>
              <a:t>stuff.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Words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33015" y="1497886"/>
            <a:ext cx="93259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some people may think that this is unnecessary but plenty of people </a:t>
            </a:r>
            <a:r>
              <a:rPr lang="en-US" altLang="zh-CN" dirty="0">
                <a:solidFill>
                  <a:srgbClr val="FF0000"/>
                </a:solidFill>
              </a:rPr>
              <a:t>browse</a:t>
            </a:r>
            <a:r>
              <a:rPr lang="en-US" altLang="zh-CN" dirty="0"/>
              <a:t> with </a:t>
            </a:r>
            <a:r>
              <a:rPr lang="en-US" altLang="zh-CN" dirty="0" err="1"/>
              <a:t>addons</a:t>
            </a:r>
            <a:r>
              <a:rPr lang="en-US" altLang="zh-CN" dirty="0"/>
              <a:t> like </a:t>
            </a:r>
            <a:r>
              <a:rPr lang="en-US" altLang="zh-CN" dirty="0" err="1"/>
              <a:t>noscript</a:t>
            </a:r>
            <a:r>
              <a:rPr lang="en-US" altLang="zh-CN" dirty="0"/>
              <a:t> or with </a:t>
            </a:r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simply turned off in their browser </a:t>
            </a:r>
            <a:r>
              <a:rPr lang="en-US" altLang="zh-CN" dirty="0" smtClean="0"/>
              <a:t>settings.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rest of the editing package such as the 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en-US" altLang="zh-CN" dirty="0"/>
              <a:t> editor and </a:t>
            </a:r>
            <a:r>
              <a:rPr lang="en-US" altLang="zh-CN" dirty="0" err="1">
                <a:solidFill>
                  <a:srgbClr val="FF0000"/>
                </a:solidFill>
              </a:rPr>
              <a:t>xslt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debugger is solid so it could be worth a </a:t>
            </a:r>
            <a:r>
              <a:rPr lang="en-US" altLang="zh-CN" dirty="0" smtClean="0"/>
              <a:t>try.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 you correctly markup your 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code there is no need for </a:t>
            </a:r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oracle</a:t>
            </a:r>
            <a:r>
              <a:rPr lang="en-US" altLang="zh-CN" dirty="0"/>
              <a:t> has got an online tutorial about 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injection.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with </a:t>
            </a:r>
            <a:r>
              <a:rPr lang="en-US" altLang="zh-CN" dirty="0" err="1">
                <a:solidFill>
                  <a:srgbClr val="FF0000"/>
                </a:solidFill>
              </a:rPr>
              <a:t>svn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can t have local source control if </a:t>
            </a:r>
            <a:r>
              <a:rPr lang="en-US" altLang="zh-CN" dirty="0" err="1"/>
              <a:t>i</a:t>
            </a:r>
            <a:r>
              <a:rPr lang="en-US" altLang="zh-CN" dirty="0"/>
              <a:t> m not connected to the </a:t>
            </a:r>
            <a:r>
              <a:rPr lang="en-US" altLang="zh-CN" dirty="0">
                <a:solidFill>
                  <a:srgbClr val="FF0000"/>
                </a:solidFill>
              </a:rPr>
              <a:t>repository</a:t>
            </a:r>
            <a:r>
              <a:rPr lang="en-US" altLang="zh-CN" dirty="0"/>
              <a:t> yes </a:t>
            </a:r>
            <a:r>
              <a:rPr lang="en-US" altLang="zh-CN" dirty="0" err="1"/>
              <a:t>i</a:t>
            </a:r>
            <a:r>
              <a:rPr lang="en-US" altLang="zh-CN" dirty="0"/>
              <a:t> know about </a:t>
            </a:r>
            <a:r>
              <a:rPr lang="en-US" altLang="zh-CN" dirty="0" err="1"/>
              <a:t>svk</a:t>
            </a:r>
            <a:r>
              <a:rPr lang="en-US" altLang="zh-CN" dirty="0"/>
              <a:t> or about ways to copy the repo </a:t>
            </a:r>
            <a:r>
              <a:rPr lang="en-US" altLang="zh-CN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it s an extra command though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commit commits locally whereas </a:t>
            </a:r>
            <a:r>
              <a:rPr lang="en-US" altLang="zh-CN" dirty="0" err="1"/>
              <a:t>git</a:t>
            </a:r>
            <a:r>
              <a:rPr lang="en-US" altLang="zh-CN" dirty="0"/>
              <a:t> push origin master pushes the master </a:t>
            </a:r>
            <a:r>
              <a:rPr lang="en-US" altLang="zh-CN" dirty="0">
                <a:solidFill>
                  <a:srgbClr val="FF0000"/>
                </a:solidFill>
              </a:rPr>
              <a:t>branch</a:t>
            </a:r>
            <a:r>
              <a:rPr lang="en-US" altLang="zh-CN" dirty="0"/>
              <a:t> to the remote named origin  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59076" y="890362"/>
            <a:ext cx="54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Parallel </a:t>
            </a:r>
            <a:r>
              <a:rPr lang="en-US" altLang="zh-CN" sz="2800" dirty="0" smtClean="0"/>
              <a:t>relation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7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Words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59076" y="890362"/>
            <a:ext cx="54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Parallel </a:t>
            </a:r>
            <a:r>
              <a:rPr lang="en-US" altLang="zh-CN" sz="2800" dirty="0" smtClean="0"/>
              <a:t>relation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0" y="1555845"/>
            <a:ext cx="981729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by default </a:t>
            </a:r>
            <a:r>
              <a:rPr lang="en-US" altLang="zh-CN" dirty="0" err="1">
                <a:solidFill>
                  <a:srgbClr val="FF0000"/>
                </a:solidFill>
              </a:rPr>
              <a:t>php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stores the session data in a file in the </a:t>
            </a:r>
            <a:r>
              <a:rPr lang="en-US" altLang="zh-CN" dirty="0" err="1"/>
              <a:t>os</a:t>
            </a:r>
            <a:r>
              <a:rPr lang="en-US" altLang="zh-CN" dirty="0"/>
              <a:t> s temp </a:t>
            </a:r>
            <a:r>
              <a:rPr lang="en-US" altLang="zh-CN" dirty="0" smtClean="0">
                <a:solidFill>
                  <a:srgbClr val="FF0000"/>
                </a:solidFill>
              </a:rPr>
              <a:t>directory.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you can have your client state as some </a:t>
            </a:r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object and when you want to save the state you serialize the object using </a:t>
            </a:r>
            <a:r>
              <a:rPr lang="en-US" altLang="zh-CN" dirty="0" err="1">
                <a:solidFill>
                  <a:srgbClr val="FF0000"/>
                </a:solidFill>
              </a:rPr>
              <a:t>json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base64 encoding </a:t>
            </a:r>
            <a:r>
              <a:rPr lang="en-US" altLang="zh-CN" dirty="0" smtClean="0">
                <a:solidFill>
                  <a:srgbClr val="FF0000"/>
                </a:solidFill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postgresql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also accepts escape string constants which are an extension to the 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standard.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having a </a:t>
            </a:r>
            <a:r>
              <a:rPr lang="en-US" altLang="zh-CN" dirty="0" err="1">
                <a:solidFill>
                  <a:srgbClr val="FF0000"/>
                </a:solidFill>
              </a:rPr>
              <a:t>php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application that works well with </a:t>
            </a:r>
            <a:r>
              <a:rPr lang="en-US" altLang="zh-CN" dirty="0" err="1"/>
              <a:t>german</a:t>
            </a:r>
            <a:r>
              <a:rPr lang="en-US" altLang="zh-CN" dirty="0"/>
              <a:t> and </a:t>
            </a:r>
            <a:r>
              <a:rPr lang="en-US" altLang="zh-CN" dirty="0" err="1"/>
              <a:t>french</a:t>
            </a:r>
            <a:r>
              <a:rPr lang="en-US" altLang="zh-CN" dirty="0"/>
              <a:t> but now needs to support </a:t>
            </a:r>
            <a:r>
              <a:rPr lang="en-US" altLang="zh-CN" dirty="0" err="1"/>
              <a:t>russian</a:t>
            </a:r>
            <a:r>
              <a:rPr lang="en-US" altLang="zh-CN" dirty="0"/>
              <a:t> and Chinese 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primarily use </a:t>
            </a:r>
            <a:r>
              <a:rPr lang="en-US" altLang="zh-CN" dirty="0">
                <a:solidFill>
                  <a:srgbClr val="FF0000"/>
                </a:solidFill>
              </a:rPr>
              <a:t>asp.net vb.net </a:t>
            </a:r>
            <a:r>
              <a:rPr lang="en-US" altLang="zh-CN" dirty="0"/>
              <a:t>with </a:t>
            </a:r>
            <a:r>
              <a:rPr lang="en-US" altLang="zh-CN" dirty="0" err="1"/>
              <a:t>sql</a:t>
            </a:r>
            <a:r>
              <a:rPr lang="en-US" altLang="zh-CN" dirty="0"/>
              <a:t> server </a:t>
            </a:r>
            <a:r>
              <a:rPr lang="en-US" altLang="zh-CN" dirty="0" smtClean="0"/>
              <a:t>2000.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 it was me </a:t>
            </a:r>
            <a:r>
              <a:rPr lang="en-US" altLang="zh-CN" dirty="0" err="1"/>
              <a:t>i</a:t>
            </a:r>
            <a:r>
              <a:rPr lang="en-US" altLang="zh-CN" dirty="0"/>
              <a:t> would probably try to fetch the </a:t>
            </a:r>
            <a:r>
              <a:rPr lang="en-US" altLang="zh-CN" dirty="0" err="1"/>
              <a:t>timezone</a:t>
            </a:r>
            <a:r>
              <a:rPr lang="en-US" altLang="zh-CN" dirty="0"/>
              <a:t> using </a:t>
            </a:r>
            <a:r>
              <a:rPr lang="en-US" altLang="zh-CN" dirty="0" err="1"/>
              <a:t>clientside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then submit it to the server using </a:t>
            </a:r>
            <a:r>
              <a:rPr lang="en-US" altLang="zh-CN" dirty="0" err="1">
                <a:solidFill>
                  <a:srgbClr val="FF0000"/>
                </a:solidFill>
              </a:rPr>
              <a:t>ajax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or </a:t>
            </a:r>
            <a:r>
              <a:rPr lang="en-US" altLang="zh-CN" dirty="0" smtClean="0"/>
              <a:t>something.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unfortunately when it comes to memory management in </a:t>
            </a:r>
            <a:r>
              <a:rPr lang="en-US" altLang="zh-CN" dirty="0">
                <a:solidFill>
                  <a:srgbClr val="FF0000"/>
                </a:solidFill>
              </a:rPr>
              <a:t>flash </a:t>
            </a:r>
            <a:r>
              <a:rPr lang="en-US" altLang="zh-CN" dirty="0" err="1">
                <a:solidFill>
                  <a:srgbClr val="FF0000"/>
                </a:solidFill>
              </a:rPr>
              <a:t>actionscript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there </a:t>
            </a:r>
            <a:r>
              <a:rPr lang="en-US" altLang="zh-CN" dirty="0" err="1"/>
              <a:t>isn</a:t>
            </a:r>
            <a:r>
              <a:rPr lang="en-US" altLang="zh-CN" dirty="0"/>
              <a:t> t a whole lot you can do 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Words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59076" y="890362"/>
            <a:ext cx="54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include relation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59076" y="1267732"/>
            <a:ext cx="96125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ve</a:t>
            </a:r>
            <a:r>
              <a:rPr lang="en-US" altLang="zh-CN" dirty="0"/>
              <a:t> been given a </a:t>
            </a:r>
            <a:r>
              <a:rPr lang="en-US" altLang="zh-CN" dirty="0">
                <a:solidFill>
                  <a:srgbClr val="FF0000"/>
                </a:solidFill>
              </a:rPr>
              <a:t>database</a:t>
            </a:r>
            <a:r>
              <a:rPr lang="en-US" altLang="zh-CN" dirty="0"/>
              <a:t> with nearly 300 tables in it and </a:t>
            </a:r>
            <a:r>
              <a:rPr lang="en-US" altLang="zh-CN" dirty="0" err="1"/>
              <a:t>i</a:t>
            </a:r>
            <a:r>
              <a:rPr lang="en-US" altLang="zh-CN" dirty="0"/>
              <a:t> need to turn this into a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database at what point does a </a:t>
            </a:r>
            <a:r>
              <a:rPr lang="en-US" altLang="zh-CN" dirty="0" err="1"/>
              <a:t>mysql</a:t>
            </a:r>
            <a:r>
              <a:rPr lang="en-US" altLang="zh-CN" dirty="0"/>
              <a:t> database start to lose </a:t>
            </a:r>
            <a:r>
              <a:rPr lang="en-US" altLang="zh-CN" dirty="0" smtClean="0"/>
              <a:t>performance.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what is the best way to display flash content in a </a:t>
            </a:r>
            <a:r>
              <a:rPr lang="en-US" altLang="zh-CN" dirty="0">
                <a:solidFill>
                  <a:srgbClr val="FF0000"/>
                </a:solidFill>
              </a:rPr>
              <a:t>c# </a:t>
            </a:r>
            <a:r>
              <a:rPr lang="en-US" altLang="zh-CN" dirty="0" err="1">
                <a:solidFill>
                  <a:srgbClr val="FF0000"/>
                </a:solidFill>
              </a:rPr>
              <a:t>winforms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application.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syntax</a:t>
            </a:r>
            <a:r>
              <a:rPr lang="en-US" altLang="zh-CN" dirty="0"/>
              <a:t> highlighting for a boatload of languages including </a:t>
            </a:r>
            <a:r>
              <a:rPr lang="en-US" altLang="zh-CN" dirty="0" err="1"/>
              <a:t>c++</a:t>
            </a:r>
            <a:r>
              <a:rPr lang="en-US" altLang="zh-CN" dirty="0"/>
              <a:t> and </a:t>
            </a:r>
            <a:r>
              <a:rPr lang="en-US" altLang="zh-CN" dirty="0" err="1"/>
              <a:t>php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m using it for ruby python and </a:t>
            </a:r>
            <a:r>
              <a:rPr lang="en-US" altLang="zh-CN" dirty="0" err="1">
                <a:solidFill>
                  <a:srgbClr val="FF0000"/>
                </a:solidFill>
              </a:rPr>
              <a:t>php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myself.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 there a tool out there that will let me </a:t>
            </a:r>
            <a:r>
              <a:rPr lang="en-US" altLang="zh-CN" dirty="0">
                <a:solidFill>
                  <a:srgbClr val="FF0000"/>
                </a:solidFill>
              </a:rPr>
              <a:t>select</a:t>
            </a:r>
            <a:r>
              <a:rPr lang="en-US" altLang="zh-CN" dirty="0"/>
              <a:t> specific tables and then create a database diagram for me based on a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database.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 </a:t>
            </a:r>
            <a:r>
              <a:rPr lang="en-US" altLang="zh-CN" dirty="0">
                <a:solidFill>
                  <a:srgbClr val="FF0000"/>
                </a:solidFill>
              </a:rPr>
              <a:t>asp.net</a:t>
            </a:r>
            <a:r>
              <a:rPr lang="en-US" altLang="zh-CN" dirty="0"/>
              <a:t> 2.0 </a:t>
            </a:r>
            <a:r>
              <a:rPr lang="en-US" altLang="zh-CN" dirty="0" err="1">
                <a:solidFill>
                  <a:srgbClr val="FF0000"/>
                </a:solidFill>
              </a:rPr>
              <a:t>viewstate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saved </a:t>
            </a:r>
            <a:r>
              <a:rPr lang="en-US" altLang="zh-CN" dirty="0" smtClean="0"/>
              <a:t>by.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 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en-US" altLang="zh-CN" dirty="0"/>
              <a:t> terms that means apart from not being able to call methods on </a:t>
            </a:r>
            <a:r>
              <a:rPr lang="en-US" altLang="zh-CN" dirty="0" err="1"/>
              <a:t>int</a:t>
            </a:r>
            <a:r>
              <a:rPr lang="en-US" altLang="zh-CN" dirty="0"/>
              <a:t> you cannot store </a:t>
            </a:r>
            <a:r>
              <a:rPr lang="en-US" altLang="zh-CN" dirty="0" err="1"/>
              <a:t>int</a:t>
            </a:r>
            <a:r>
              <a:rPr lang="en-US" altLang="zh-CN" dirty="0"/>
              <a:t> or other non-object types in </a:t>
            </a:r>
            <a:r>
              <a:rPr lang="en-US" altLang="zh-CN" dirty="0">
                <a:solidFill>
                  <a:srgbClr val="FF0000"/>
                </a:solidFill>
              </a:rPr>
              <a:t>collections</a:t>
            </a:r>
            <a:r>
              <a:rPr lang="en-US" altLang="zh-CN" dirty="0"/>
              <a:t> list map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not an answer but a warning my company bought the 2007 </a:t>
            </a:r>
            <a:r>
              <a:rPr lang="en-US" altLang="zh-CN" dirty="0" err="1"/>
              <a:t>infragistics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asp.net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controls</a:t>
            </a:r>
            <a:r>
              <a:rPr lang="en-US" altLang="zh-CN" dirty="0"/>
              <a:t> just for the grid and we regret that choice 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0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Words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59076" y="890362"/>
            <a:ext cx="54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include relation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0" y="1542197"/>
            <a:ext cx="932597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it can be convenient to use this to create a </a:t>
            </a:r>
            <a:r>
              <a:rPr lang="en-US" altLang="zh-CN" dirty="0">
                <a:solidFill>
                  <a:srgbClr val="FF0000"/>
                </a:solidFill>
              </a:rPr>
              <a:t>python list </a:t>
            </a:r>
            <a:r>
              <a:rPr lang="en-US" altLang="zh-CN" dirty="0"/>
              <a:t>containing the values </a:t>
            </a:r>
            <a:r>
              <a:rPr lang="en-US" altLang="zh-CN" dirty="0" smtClean="0"/>
              <a:t>returned.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solution to this question really </a:t>
            </a:r>
            <a:r>
              <a:rPr lang="en-US" altLang="zh-CN" dirty="0" err="1"/>
              <a:t>doesn</a:t>
            </a:r>
            <a:r>
              <a:rPr lang="en-US" altLang="zh-CN" dirty="0"/>
              <a:t> t matter what programming language you re using as long as there s some way to modify </a:t>
            </a:r>
            <a:r>
              <a:rPr lang="en-US" altLang="zh-CN" dirty="0">
                <a:solidFill>
                  <a:srgbClr val="FF0000"/>
                </a:solidFill>
              </a:rPr>
              <a:t>windows registry </a:t>
            </a:r>
            <a:r>
              <a:rPr lang="en-US" altLang="zh-CN" dirty="0" smtClean="0"/>
              <a:t>settings.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these classes are all </a:t>
            </a:r>
            <a:r>
              <a:rPr lang="en-US" altLang="zh-CN" dirty="0">
                <a:solidFill>
                  <a:srgbClr val="FF0000"/>
                </a:solidFill>
              </a:rPr>
              <a:t>controls</a:t>
            </a:r>
            <a:r>
              <a:rPr lang="en-US" altLang="zh-CN" dirty="0"/>
              <a:t> that are written to be compiled for either </a:t>
            </a:r>
            <a:r>
              <a:rPr lang="en-US" altLang="zh-CN" dirty="0" err="1">
                <a:solidFill>
                  <a:srgbClr val="FF0000"/>
                </a:solidFill>
              </a:rPr>
              <a:t>wpf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or </a:t>
            </a:r>
            <a:r>
              <a:rPr lang="en-US" altLang="zh-CN" dirty="0" err="1"/>
              <a:t>silverlight</a:t>
            </a:r>
            <a:r>
              <a:rPr lang="en-US" altLang="zh-CN" dirty="0"/>
              <a:t> </a:t>
            </a:r>
            <a:r>
              <a:rPr lang="en-US" altLang="zh-CN" dirty="0" smtClean="0"/>
              <a:t>2.0.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when trying to see if a certain key exists within a </a:t>
            </a:r>
            <a:r>
              <a:rPr lang="en-US" altLang="zh-CN" dirty="0">
                <a:solidFill>
                  <a:srgbClr val="FF0000"/>
                </a:solidFill>
              </a:rPr>
              <a:t>dictionary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en-US" altLang="zh-CN" dirty="0"/>
              <a:t> </a:t>
            </a:r>
            <a:r>
              <a:rPr lang="en-US" altLang="zh-CN" dirty="0" err="1"/>
              <a:t>python</a:t>
            </a:r>
            <a:r>
              <a:rPr lang="en-US" altLang="zh-CN" dirty="0"/>
              <a:t> s version of a hash table there are two ways to </a:t>
            </a:r>
            <a:r>
              <a:rPr lang="en-US" altLang="zh-CN" dirty="0" smtClean="0"/>
              <a:t>check.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well it seems with c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 3.0 </a:t>
            </a:r>
            <a:r>
              <a:rPr lang="en-US" altLang="zh-CN" dirty="0">
                <a:solidFill>
                  <a:srgbClr val="FF0000"/>
                </a:solidFill>
              </a:rPr>
              <a:t>properties</a:t>
            </a:r>
            <a:r>
              <a:rPr lang="en-US" altLang="zh-CN" dirty="0"/>
              <a:t> default implementation the decision is taken for </a:t>
            </a:r>
            <a:r>
              <a:rPr lang="en-US" altLang="zh-CN" dirty="0" smtClean="0"/>
              <a:t>you.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pragmatic unit testing in </a:t>
            </a:r>
            <a:r>
              <a:rPr lang="en-US" altLang="zh-CN" dirty="0">
                <a:solidFill>
                  <a:srgbClr val="FF0000"/>
                </a:solidFill>
              </a:rPr>
              <a:t>c#</a:t>
            </a:r>
            <a:r>
              <a:rPr lang="en-US" altLang="zh-CN" dirty="0"/>
              <a:t> with </a:t>
            </a:r>
            <a:r>
              <a:rPr lang="en-US" altLang="zh-CN" dirty="0" err="1">
                <a:solidFill>
                  <a:srgbClr val="FF0000"/>
                </a:solidFill>
              </a:rPr>
              <a:t>nunit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by </a:t>
            </a:r>
            <a:r>
              <a:rPr lang="en-US" altLang="zh-CN" dirty="0" err="1"/>
              <a:t>andy</a:t>
            </a:r>
            <a:r>
              <a:rPr lang="en-US" altLang="zh-CN" dirty="0"/>
              <a:t> hunt and </a:t>
            </a:r>
            <a:r>
              <a:rPr lang="en-US" altLang="zh-CN" dirty="0" err="1"/>
              <a:t>dave</a:t>
            </a:r>
            <a:r>
              <a:rPr lang="en-US" altLang="zh-CN" dirty="0"/>
              <a:t> </a:t>
            </a:r>
            <a:r>
              <a:rPr lang="en-US" altLang="zh-CN" dirty="0" err="1"/>
              <a:t>thomas</a:t>
            </a:r>
            <a:r>
              <a:rPr lang="en-US" altLang="zh-CN" dirty="0"/>
              <a:t> with matt </a:t>
            </a:r>
            <a:r>
              <a:rPr lang="en-US" altLang="zh-CN" dirty="0" err="1" smtClean="0"/>
              <a:t>hargett</a:t>
            </a:r>
            <a:r>
              <a:rPr lang="en-US" altLang="zh-CN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ve</a:t>
            </a:r>
            <a:r>
              <a:rPr lang="en-US" altLang="zh-CN" dirty="0"/>
              <a:t> read that it is possible to add a method to an existing object not in the class definition in </a:t>
            </a:r>
            <a:r>
              <a:rPr lang="en-US" altLang="zh-CN" dirty="0" smtClean="0"/>
              <a:t>python</a:t>
            </a:r>
            <a:r>
              <a:rPr lang="en-US" altLang="zh-CN" dirty="0"/>
              <a:t> </a:t>
            </a:r>
            <a:r>
              <a:rPr lang="en-US" altLang="zh-CN" dirty="0" smtClean="0"/>
              <a:t>in 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en-US" altLang="zh-CN" dirty="0"/>
              <a:t> monkey patching generally works by overwriting a 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or functions signature with your own 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52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78073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Words</a:t>
              </a:r>
              <a:endParaRPr lang="zh-CN" altLang="en-US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30631"/>
            <a:ext cx="607329" cy="6073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32932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59076" y="890362"/>
            <a:ext cx="54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include relation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0" y="1542197"/>
            <a:ext cx="932597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this warning is there because 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en-US" altLang="zh-CN" dirty="0"/>
              <a:t> is not actually storing type information at run-time in an object that uses </a:t>
            </a:r>
            <a:r>
              <a:rPr lang="en-US" altLang="zh-CN" dirty="0">
                <a:solidFill>
                  <a:srgbClr val="FF0000"/>
                </a:solidFill>
              </a:rPr>
              <a:t>generics</a:t>
            </a:r>
            <a:r>
              <a:rPr lang="zh-CN" altLang="zh-CN" dirty="0"/>
              <a:t>（泛型</a:t>
            </a:r>
            <a:r>
              <a:rPr lang="zh-CN" altLang="zh-CN" dirty="0" smtClean="0"/>
              <a:t>）</a:t>
            </a:r>
            <a:r>
              <a:rPr lang="en-US" altLang="zh-CN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en-US" altLang="zh-CN" dirty="0"/>
              <a:t> from </a:t>
            </a:r>
            <a:r>
              <a:rPr lang="en-US" altLang="zh-CN" dirty="0" err="1"/>
              <a:t>cmath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err="1"/>
              <a:t>exp</a:t>
            </a:r>
            <a:r>
              <a:rPr lang="en-US" altLang="zh-CN" dirty="0"/>
              <a:t> </a:t>
            </a:r>
            <a:r>
              <a:rPr lang="en-US" altLang="zh-CN" dirty="0" smtClean="0"/>
              <a:t>pi.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you can have your client state as some </a:t>
            </a:r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>
                <a:solidFill>
                  <a:srgbClr val="FF0000"/>
                </a:solidFill>
              </a:rPr>
              <a:t> object </a:t>
            </a:r>
            <a:r>
              <a:rPr lang="en-US" altLang="zh-CN" dirty="0"/>
              <a:t>and when you want to save the state you serialize the object using </a:t>
            </a:r>
            <a:r>
              <a:rPr lang="en-US" altLang="zh-CN" dirty="0" err="1"/>
              <a:t>json</a:t>
            </a:r>
            <a:r>
              <a:rPr lang="en-US" altLang="zh-CN" dirty="0"/>
              <a:t> and base64 encoding </a:t>
            </a:r>
            <a:r>
              <a:rPr lang="en-US" altLang="zh-CN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this started with </a:t>
            </a:r>
            <a:r>
              <a:rPr lang="en-US" altLang="zh-CN" dirty="0" err="1">
                <a:solidFill>
                  <a:srgbClr val="FF0000"/>
                </a:solidFill>
              </a:rPr>
              <a:t>junit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the 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en-US" altLang="zh-CN" dirty="0"/>
              <a:t> world and has become a best practice in </a:t>
            </a:r>
            <a:r>
              <a:rPr lang="en-US" altLang="zh-CN" dirty="0" err="1"/>
              <a:t>php</a:t>
            </a:r>
            <a:r>
              <a:rPr lang="en-US" altLang="zh-CN" dirty="0"/>
              <a:t> as well with </a:t>
            </a:r>
            <a:r>
              <a:rPr lang="en-US" altLang="zh-CN" dirty="0" err="1"/>
              <a:t>simpletest</a:t>
            </a:r>
            <a:r>
              <a:rPr lang="en-US" altLang="zh-CN" dirty="0"/>
              <a:t> and </a:t>
            </a:r>
            <a:r>
              <a:rPr lang="en-US" altLang="zh-CN" dirty="0" err="1"/>
              <a:t>phpunit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what are some guidelines for maintaining responsible </a:t>
            </a:r>
            <a:r>
              <a:rPr lang="en-US" altLang="zh-CN" dirty="0">
                <a:solidFill>
                  <a:srgbClr val="FF0000"/>
                </a:solidFill>
              </a:rPr>
              <a:t>session</a:t>
            </a:r>
            <a:r>
              <a:rPr lang="en-US" altLang="zh-CN" dirty="0"/>
              <a:t> security with </a:t>
            </a:r>
            <a:r>
              <a:rPr lang="en-US" altLang="zh-CN" dirty="0" err="1">
                <a:solidFill>
                  <a:srgbClr val="FF0000"/>
                </a:solidFill>
              </a:rPr>
              <a:t>php</a:t>
            </a:r>
            <a:r>
              <a:rPr lang="en-US" altLang="zh-CN" dirty="0">
                <a:solidFill>
                  <a:srgbClr val="FF0000"/>
                </a:solidFill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when </a:t>
            </a:r>
            <a:r>
              <a:rPr lang="en-US" altLang="zh-CN" dirty="0" err="1"/>
              <a:t>i</a:t>
            </a:r>
            <a:r>
              <a:rPr lang="en-US" altLang="zh-CN" dirty="0"/>
              <a:t> was first learning 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en-US" altLang="zh-CN" dirty="0"/>
              <a:t> we had to make </a:t>
            </a:r>
            <a:r>
              <a:rPr lang="en-US" altLang="zh-CN" dirty="0" err="1"/>
              <a:t>yahtzee</a:t>
            </a:r>
            <a:r>
              <a:rPr lang="en-US" altLang="zh-CN" dirty="0"/>
              <a:t> and </a:t>
            </a:r>
            <a:r>
              <a:rPr lang="en-US" altLang="zh-CN" dirty="0" err="1"/>
              <a:t>i</a:t>
            </a:r>
            <a:r>
              <a:rPr lang="en-US" altLang="zh-CN" dirty="0"/>
              <a:t> thought it would be cool to create custom </a:t>
            </a:r>
            <a:r>
              <a:rPr lang="en-US" altLang="zh-CN" dirty="0">
                <a:solidFill>
                  <a:srgbClr val="FF0000"/>
                </a:solidFill>
              </a:rPr>
              <a:t>swing</a:t>
            </a:r>
            <a:r>
              <a:rPr lang="en-US" altLang="zh-CN" dirty="0"/>
              <a:t> components and containers instead of just drawing everything on one </a:t>
            </a:r>
            <a:r>
              <a:rPr lang="en-US" altLang="zh-CN" dirty="0" err="1"/>
              <a:t>jpanel</a:t>
            </a:r>
            <a:r>
              <a:rPr lang="en-US" altLang="zh-CN" dirty="0">
                <a:solidFill>
                  <a:srgbClr val="FF0000"/>
                </a:solidFill>
              </a:rPr>
              <a:t> 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88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1190</Words>
  <Application>Microsoft Office PowerPoint</Application>
  <PresentationFormat>宽屏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Adobe 黑体 Std R</vt:lpstr>
      <vt:lpstr>宋体</vt:lpstr>
      <vt:lpstr>微软雅黑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</cp:revision>
  <dcterms:created xsi:type="dcterms:W3CDTF">2018-10-15T03:19:26Z</dcterms:created>
  <dcterms:modified xsi:type="dcterms:W3CDTF">2018-10-15T06:58:10Z</dcterms:modified>
</cp:coreProperties>
</file>