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9" r:id="rId5"/>
    <p:sldId id="263" r:id="rId6"/>
    <p:sldId id="278" r:id="rId7"/>
    <p:sldId id="272" r:id="rId8"/>
    <p:sldId id="268" r:id="rId9"/>
    <p:sldId id="266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66" autoAdjust="0"/>
  </p:normalViewPr>
  <p:slideViewPr>
    <p:cSldViewPr>
      <p:cViewPr>
        <p:scale>
          <a:sx n="75" d="100"/>
          <a:sy n="75" d="100"/>
        </p:scale>
        <p:origin x="1194" y="762"/>
      </p:cViewPr>
      <p:guideLst>
        <p:guide pos="3840"/>
        <p:guide orient="horz" pos="21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33F0E-847F-4B19-870D-738E0F500C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F3AB4-2296-4286-B2CE-A1F4C29601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5B26E-12F9-4AD6-908A-15C79AAF7B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2531209" y="1271370"/>
            <a:ext cx="4200186" cy="4200165"/>
          </a:xfrm>
          <a:prstGeom prst="ellipse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472016" y="383210"/>
            <a:ext cx="332276" cy="332274"/>
          </a:xfrm>
          <a:prstGeom prst="ellipse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75694" y="5681190"/>
            <a:ext cx="800674" cy="800670"/>
          </a:xfrm>
          <a:prstGeom prst="ellipse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flipH="1" flipV="1">
            <a:off x="2631914" y="452816"/>
            <a:ext cx="140662" cy="14066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flipH="1" flipV="1">
            <a:off x="1976368" y="4787619"/>
            <a:ext cx="253008" cy="2530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flipH="1" flipV="1">
            <a:off x="8688288" y="4914123"/>
            <a:ext cx="454427" cy="454427"/>
          </a:xfrm>
          <a:prstGeom prst="ellipse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 flipV="1">
            <a:off x="1874677" y="1412889"/>
            <a:ext cx="389161" cy="389161"/>
          </a:xfrm>
          <a:prstGeom prst="ellipse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450981" y="5105769"/>
            <a:ext cx="800674" cy="800670"/>
          </a:xfrm>
          <a:prstGeom prst="ellipse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11238" y="879794"/>
            <a:ext cx="5098437" cy="5098411"/>
          </a:xfrm>
          <a:prstGeom prst="ellipse">
            <a:avLst/>
          </a:prstGeom>
          <a:noFill/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01976" y="2012980"/>
            <a:ext cx="2716960" cy="271694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3429000"/>
            <a:ext cx="12192000" cy="829945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周总结</a:t>
            </a:r>
            <a:endParaRPr lang="zh-CN" altLang="en-US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 flipV="1">
            <a:off x="595404" y="2151071"/>
            <a:ext cx="564633" cy="564633"/>
          </a:xfrm>
          <a:prstGeom prst="ellipse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968208" y="5862534"/>
            <a:ext cx="332276" cy="3322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19800" y="382905"/>
            <a:ext cx="5764530" cy="1174115"/>
          </a:xfrm>
          <a:prstGeom prst="rect">
            <a:avLst/>
          </a:prstGeom>
          <a:solidFill>
            <a:schemeClr val="accent5">
              <a:lumMod val="50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</a:rPr>
              <a:t>Natural Language Processing with Python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89520" y="5455920"/>
            <a:ext cx="448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                 </a:t>
            </a:r>
            <a:r>
              <a:rPr lang="zh-CN" altLang="zh-CN">
                <a:solidFill>
                  <a:schemeClr val="tx2"/>
                </a:solidFill>
              </a:rPr>
              <a:t>汇报人：郭书君</a:t>
            </a:r>
            <a:endParaRPr lang="zh-CN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0960" y="399534"/>
            <a:ext cx="4450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的自然</a:t>
            </a:r>
            <a:r>
              <a:rPr kumimoji="0" lang="zh-CN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语言学习</a:t>
            </a:r>
            <a:endParaRPr kumimoji="0" lang="zh-CN" altLang="zh-CN" sz="2800" b="1" i="0" u="none" strike="noStrike" kern="1200" cap="none" spc="30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57850" y="922754"/>
            <a:ext cx="876300" cy="0"/>
          </a:xfrm>
          <a:prstGeom prst="line">
            <a:avLst/>
          </a:prstGeom>
          <a:ln w="158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5"/>
          <p:cNvSpPr txBox="1"/>
          <p:nvPr/>
        </p:nvSpPr>
        <p:spPr>
          <a:xfrm>
            <a:off x="1740073" y="1590577"/>
            <a:ext cx="138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01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08238" y="1180877"/>
            <a:ext cx="34240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7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7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1811403" y="3315760"/>
            <a:ext cx="138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3765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02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2235" y="3397300"/>
            <a:ext cx="354941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7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7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extBox 55"/>
          <p:cNvSpPr txBox="1"/>
          <p:nvPr/>
        </p:nvSpPr>
        <p:spPr>
          <a:xfrm>
            <a:off x="1914580" y="4854998"/>
            <a:ext cx="1369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3765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03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PA_文本框 15"/>
          <p:cNvSpPr txBox="1"/>
          <p:nvPr>
            <p:custDataLst>
              <p:tags r:id="rId1"/>
            </p:custDataLst>
          </p:nvPr>
        </p:nvSpPr>
        <p:spPr>
          <a:xfrm>
            <a:off x="1927494" y="3886700"/>
            <a:ext cx="134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nltk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10"/>
          <p:cNvSpPr txBox="1"/>
          <p:nvPr>
            <p:custDataLst>
              <p:tags r:id="rId2"/>
            </p:custDataLst>
          </p:nvPr>
        </p:nvSpPr>
        <p:spPr>
          <a:xfrm>
            <a:off x="1955337" y="2207863"/>
            <a:ext cx="2747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的初步学习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_文本框 33"/>
          <p:cNvSpPr txBox="1"/>
          <p:nvPr>
            <p:custDataLst>
              <p:tags r:id="rId3"/>
            </p:custDataLst>
          </p:nvPr>
        </p:nvSpPr>
        <p:spPr>
          <a:xfrm>
            <a:off x="1955434" y="5500640"/>
            <a:ext cx="1961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35340" y="161925"/>
            <a:ext cx="3493135" cy="641350"/>
          </a:xfrm>
          <a:prstGeom prst="rect">
            <a:avLst/>
          </a:prstGeom>
          <a:solidFill>
            <a:schemeClr val="accent5">
              <a:lumMod val="50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语言处理与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 descr="9ZLXQ0MMFM]8GYV`V_]88C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839470"/>
            <a:ext cx="9371965" cy="598678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07720" y="161925"/>
            <a:ext cx="528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搜索文本，计数词汇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9891" y="251929"/>
            <a:ext cx="5817864" cy="73723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链表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>
              <a:defRPr/>
            </a:pP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1R9V[}3H4ZGPDZ%3G{QR95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960755"/>
            <a:ext cx="12132310" cy="5828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16480" y="161613"/>
            <a:ext cx="1512168" cy="641092"/>
          </a:xfrm>
          <a:prstGeom prst="rect">
            <a:avLst/>
          </a:prstGeom>
          <a:solidFill>
            <a:schemeClr val="accent5">
              <a:lumMod val="50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</a:rPr>
              <a:t>LOGO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136" y="218274"/>
            <a:ext cx="5817864" cy="4603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索引列表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)N11$2[70YDLRI9{]MH54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824230"/>
            <a:ext cx="11188700" cy="5772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416480" y="161613"/>
            <a:ext cx="1512168" cy="641092"/>
          </a:xfrm>
          <a:prstGeom prst="rect">
            <a:avLst/>
          </a:prstGeom>
          <a:solidFill>
            <a:schemeClr val="accent5">
              <a:lumMod val="50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</a:rPr>
              <a:t>LOGO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3531" y="251294"/>
            <a:ext cx="5817864" cy="4603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@YE]5WA43E29)7PF6)H}NC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869950"/>
            <a:ext cx="10238105" cy="5932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16480" y="161613"/>
            <a:ext cx="1512168" cy="641092"/>
          </a:xfrm>
          <a:prstGeom prst="rect">
            <a:avLst/>
          </a:prstGeom>
          <a:solidFill>
            <a:schemeClr val="accent5">
              <a:lumMod val="50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</a:rPr>
              <a:t>LOGO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6" y="251294"/>
            <a:ext cx="5817864" cy="4603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简单的统计：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频率分布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N~7%YV4PI_(MHU84`9P4PA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803275"/>
            <a:ext cx="9984740" cy="5998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16480" y="161613"/>
            <a:ext cx="1512168" cy="641092"/>
          </a:xfrm>
          <a:prstGeom prst="rect">
            <a:avLst/>
          </a:prstGeom>
          <a:solidFill>
            <a:schemeClr val="accent5">
              <a:lumMod val="50000"/>
              <a:alpha val="1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</a:rPr>
              <a:t>GSH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6" y="146519"/>
            <a:ext cx="5817864" cy="82994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细粒度的选择词，词语搭配和双连词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>
              <a:defRPr/>
            </a:pP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3352" y="798472"/>
            <a:ext cx="5832648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935355"/>
            <a:ext cx="11664950" cy="5805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095998" y="4612821"/>
            <a:ext cx="0" cy="203253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6095996" y="0"/>
            <a:ext cx="0" cy="203253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auto">
          <a:xfrm>
            <a:off x="0" y="238541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600" b="1" spc="3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en-US" altLang="zh-CN" sz="6600" b="1" spc="3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0" y="349341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spc="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感谢聆听</a:t>
            </a:r>
            <a:endParaRPr lang="en-US" altLang="zh-CN" sz="3600" spc="6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>宽屏</PresentationFormat>
  <Paragraphs>52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Gill Sans</vt:lpstr>
      <vt:lpstr>Arial</vt:lpstr>
      <vt:lpstr>MS PGothic</vt:lpstr>
      <vt:lpstr>Helvetica</vt:lpstr>
      <vt:lpstr>Segoe Print</vt:lpstr>
      <vt:lpstr>新宋体</vt:lpstr>
      <vt:lpstr>Batang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当代学姐之霸气锅</cp:lastModifiedBy>
  <cp:revision>33</cp:revision>
  <dcterms:created xsi:type="dcterms:W3CDTF">2017-09-04T06:31:00Z</dcterms:created>
  <dcterms:modified xsi:type="dcterms:W3CDTF">2018-09-02T07:24:11Z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