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8" r:id="rId2"/>
    <p:sldId id="26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9" r:id="rId19"/>
    <p:sldId id="320" r:id="rId20"/>
    <p:sldId id="318" r:id="rId21"/>
    <p:sldId id="321" r:id="rId22"/>
    <p:sldId id="322" r:id="rId23"/>
    <p:sldId id="323" r:id="rId24"/>
    <p:sldId id="32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6C6C6"/>
    <a:srgbClr val="295860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75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966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06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2"/>
          <p:cNvGrpSpPr/>
          <p:nvPr/>
        </p:nvGrpSpPr>
        <p:grpSpPr bwMode="auto">
          <a:xfrm>
            <a:off x="4698037" y="3016763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/>
          <p:nvPr/>
        </p:nvGrpSpPr>
        <p:grpSpPr bwMode="auto">
          <a:xfrm>
            <a:off x="5155238" y="3007239"/>
            <a:ext cx="6379818" cy="1208823"/>
            <a:chOff x="6693091" y="2106668"/>
            <a:chExt cx="6047882" cy="1208616"/>
          </a:xfrm>
        </p:grpSpPr>
        <p:grpSp>
          <p:nvGrpSpPr>
            <p:cNvPr id="44" name="组合 83"/>
            <p:cNvGrpSpPr/>
            <p:nvPr/>
          </p:nvGrpSpPr>
          <p:grpSpPr bwMode="auto">
            <a:xfrm>
              <a:off x="6693091" y="2106668"/>
              <a:ext cx="6047882" cy="461962"/>
              <a:chOff x="6380050" y="1512875"/>
              <a:chExt cx="6047882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4579090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 Example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/>
            <p:nvPr/>
          </p:nvGrpSpPr>
          <p:grpSpPr bwMode="auto">
            <a:xfrm>
              <a:off x="6693091" y="2853697"/>
              <a:ext cx="5298175" cy="461587"/>
              <a:chOff x="6380050" y="2271700"/>
              <a:chExt cx="5298175" cy="461587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3" y="2271701"/>
                <a:ext cx="3829382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 </a:t>
                </a:r>
                <a:r>
                  <a:rPr lang="en-US" altLang="zh-CN" sz="2400" b="1" dirty="0" err="1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crosslingual</a:t>
                </a: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of SSE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/>
          <p:nvPr/>
        </p:nvGrpSpPr>
        <p:grpSpPr bwMode="auto">
          <a:xfrm>
            <a:off x="4698037" y="3780350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/>
          <p:nvPr/>
        </p:nvGrpSpPr>
        <p:grpSpPr bwMode="auto">
          <a:xfrm>
            <a:off x="1044575" y="0"/>
            <a:ext cx="2836049" cy="1405054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 bwMode="auto">
          <a:xfrm>
            <a:off x="1204332" y="144967"/>
            <a:ext cx="2553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work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3" descr="C:\Users\Administrator.PC-201801051305\Desktop\QQ图片201809250921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816" y="2637418"/>
            <a:ext cx="3254529" cy="2160000"/>
          </a:xfrm>
          <a:prstGeom prst="rect">
            <a:avLst/>
          </a:prstGeom>
          <a:noFill/>
        </p:spPr>
      </p:pic>
      <p:grpSp>
        <p:nvGrpSpPr>
          <p:cNvPr id="33" name="组合 100"/>
          <p:cNvGrpSpPr/>
          <p:nvPr/>
        </p:nvGrpSpPr>
        <p:grpSpPr bwMode="auto">
          <a:xfrm>
            <a:off x="4698000" y="4594486"/>
            <a:ext cx="260350" cy="357188"/>
            <a:chOff x="4218255" y="2644947"/>
            <a:chExt cx="179475" cy="246054"/>
          </a:xfrm>
        </p:grpSpPr>
        <p:sp>
          <p:nvSpPr>
            <p:cNvPr id="34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6" name="文本框 130"/>
          <p:cNvSpPr txBox="1">
            <a:spLocks noChangeArrowheads="1"/>
          </p:cNvSpPr>
          <p:nvPr/>
        </p:nvSpPr>
        <p:spPr bwMode="auto">
          <a:xfrm>
            <a:off x="5155200" y="4496343"/>
            <a:ext cx="1684136" cy="4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6584273" y="4477766"/>
            <a:ext cx="137320" cy="3317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27"/>
          <p:cNvSpPr txBox="1">
            <a:spLocks noChangeArrowheads="1"/>
          </p:cNvSpPr>
          <p:nvPr/>
        </p:nvSpPr>
        <p:spPr bwMode="auto">
          <a:xfrm>
            <a:off x="6772824" y="4472282"/>
            <a:ext cx="5419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100"/>
          <p:cNvGrpSpPr/>
          <p:nvPr/>
        </p:nvGrpSpPr>
        <p:grpSpPr bwMode="auto">
          <a:xfrm>
            <a:off x="4698000" y="5252213"/>
            <a:ext cx="260350" cy="357188"/>
            <a:chOff x="4218255" y="2644947"/>
            <a:chExt cx="179475" cy="246054"/>
          </a:xfrm>
        </p:grpSpPr>
        <p:sp>
          <p:nvSpPr>
            <p:cNvPr id="46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" name="文本框 130"/>
          <p:cNvSpPr txBox="1">
            <a:spLocks noChangeArrowheads="1"/>
          </p:cNvSpPr>
          <p:nvPr/>
        </p:nvSpPr>
        <p:spPr bwMode="auto">
          <a:xfrm>
            <a:off x="5155200" y="5154070"/>
            <a:ext cx="1684136" cy="4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 flipV="1">
            <a:off x="6560210" y="5171589"/>
            <a:ext cx="137320" cy="3317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127"/>
          <p:cNvSpPr txBox="1">
            <a:spLocks noChangeArrowheads="1"/>
          </p:cNvSpPr>
          <p:nvPr/>
        </p:nvSpPr>
        <p:spPr bwMode="auto">
          <a:xfrm>
            <a:off x="6772824" y="5190167"/>
            <a:ext cx="54191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 Visualization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606101" y="1212537"/>
            <a:ext cx="11585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3 : This link is basically the same as the author's question / very similar / can completely solve the author's problem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left picture is answer, the right are RSO and ESO questions,  they are not Repeating.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3211" y="2248987"/>
            <a:ext cx="66230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532738" y="1200505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4 : Duplicate problem with ESO.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136" y="2391728"/>
            <a:ext cx="5815263" cy="40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780" y="1735725"/>
            <a:ext cx="5208504" cy="150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821" y="2875547"/>
            <a:ext cx="5618747" cy="360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5 : related to the author's question, but it does not help to solve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737" y="1973346"/>
            <a:ext cx="64008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1: related to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question, and helpful in solving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381" y="1965242"/>
            <a:ext cx="8640416" cy="431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2: related to the author's question, but it does not help to solve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599" y="3466014"/>
            <a:ext cx="10370479" cy="175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3 : related to the author's question, but can not know if there is help, the commenter only posts the link and has no description.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05" y="2404395"/>
            <a:ext cx="8265611" cy="384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4: Duplicate problem with ESO, and can answer the author's question .	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097" y="3315936"/>
            <a:ext cx="11157241" cy="253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8" name="文本框 27"/>
          <p:cNvSpPr txBox="1"/>
          <p:nvPr/>
        </p:nvSpPr>
        <p:spPr>
          <a:xfrm>
            <a:off x="881676" y="792323"/>
            <a:ext cx="821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2.Train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Lrean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input/output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8"/>
          <p:cNvSpPr txBox="1"/>
          <p:nvPr/>
        </p:nvSpPr>
        <p:spPr>
          <a:xfrm>
            <a:off x="710375" y="1501296"/>
            <a:ext cx="10803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train input file of SSE: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rawdata-crosslingual/DataSet.tar.gz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rawdata-crosslingual/DataSet.tar.gz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contains 3 files named as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EvalPairs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preprocessing of input: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1.Extract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Texts and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 of 3 files, using split('\t') function, then produce source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corpus with Texts of 3 files.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2.Read the corpus and compute a dictionary of token counts, then generate vocabulary file.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3.Encode the data of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text + id + encoded form, the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encoding_size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50, then create encoded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TargetSpace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Using encoder and encoded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TargetSpace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 to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positive Evaluation/ Training corpus.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train output file of SSE: models-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models-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contains 77 files, they are training result.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1" name="文本框 118"/>
          <p:cNvSpPr txBox="1"/>
          <p:nvPr/>
        </p:nvSpPr>
        <p:spPr>
          <a:xfrm>
            <a:off x="192505" y="1537390"/>
            <a:ext cx="3260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targetIDs:5668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TrainPairs/EvalParis:6093</a:t>
            </a:r>
          </a:p>
          <a:p>
            <a:pPr algn="just"/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4466" y="3631866"/>
            <a:ext cx="6607175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3556" y="1263399"/>
            <a:ext cx="79565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框 27"/>
          <p:cNvSpPr txBox="1"/>
          <p:nvPr/>
        </p:nvSpPr>
        <p:spPr>
          <a:xfrm>
            <a:off x="881676" y="792323"/>
            <a:ext cx="826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2.Train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Run with my own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036" y="1665881"/>
            <a:ext cx="9066964" cy="422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782361"/>
            <a:ext cx="2995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 the training, there are 351 warnings that the </a:t>
            </a:r>
            <a:r>
              <a:rPr lang="en-US" altLang="zh-CN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</a:t>
            </a:r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could not be found.</a:t>
            </a:r>
          </a:p>
          <a:p>
            <a:endParaRPr lang="zh-CN" altLang="en-US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7"/>
          <p:cNvSpPr txBox="1"/>
          <p:nvPr/>
        </p:nvSpPr>
        <p:spPr>
          <a:xfrm>
            <a:off x="881676" y="792323"/>
            <a:ext cx="826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2.Train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Run with my own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1 : related to the original question and solved part of problem, but does not completely solve. 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1356" y="2231941"/>
            <a:ext cx="8131191" cy="426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883442" y="1788513"/>
            <a:ext cx="6557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 smtClean="0">
                <a:solidFill>
                  <a:srgbClr val="295860"/>
                </a:solidFill>
                <a:latin typeface="黑体" pitchFamily="49" charset="-122"/>
                <a:ea typeface="黑体" pitchFamily="49" charset="-122"/>
              </a:rPr>
              <a:t>Red box is the link from ESO to RSO</a:t>
            </a:r>
            <a:endParaRPr lang="zh-CN" altLang="en-US" sz="2400" u="sng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602" y="806116"/>
            <a:ext cx="5762663" cy="564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4389" y="768925"/>
            <a:ext cx="5947611" cy="574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392850"/>
            <a:ext cx="448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result: models-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文本框 118"/>
          <p:cNvSpPr txBox="1"/>
          <p:nvPr/>
        </p:nvSpPr>
        <p:spPr>
          <a:xfrm>
            <a:off x="818659" y="2054748"/>
            <a:ext cx="10803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demo input of SSE: a sentence entered by the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preprocessing of input: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load full set target Index data, calculate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targetEncodings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Calculate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sourceEncodings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the input sentence.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Matrix multiplication of the target Encoding with each Encoding in the target.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Sort of results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demo output of SSE: 10 sentences with the highest similarity.</a:t>
            </a: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881676" y="792323"/>
            <a:ext cx="829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3.Demo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Lrean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input/output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829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3.Demo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Run with my own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59" y="2364498"/>
            <a:ext cx="11090158" cy="310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082842" y="1409382"/>
            <a:ext cx="8470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test result of my own data.</a:t>
            </a:r>
          </a:p>
          <a:p>
            <a:endParaRPr lang="zh-CN" altLang="en-US" sz="24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514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SSE Visualization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40" y="614781"/>
            <a:ext cx="5895307" cy="57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664" y="1251284"/>
            <a:ext cx="10737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文本框 27"/>
          <p:cNvSpPr txBox="1"/>
          <p:nvPr/>
        </p:nvSpPr>
        <p:spPr>
          <a:xfrm>
            <a:off x="881676" y="792323"/>
            <a:ext cx="514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SSE Visualization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2 : This link is the answer of the original question, but the author raises new problem on this LQ basis.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5001" y="2235117"/>
            <a:ext cx="9482676" cy="42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3 : This link is the answer of the original question, but the author does not understand some content/ has doubts/ use with problem/ will not use.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0214" y="2449429"/>
            <a:ext cx="7874391" cy="363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4 : Duplicate problem with ESO.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 left picture is RSO, the right one is ESO.)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67464"/>
            <a:ext cx="6869864" cy="28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7725" y="2558049"/>
            <a:ext cx="6264275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5: related to the original question but does not solve the problem.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806" y="2026570"/>
            <a:ext cx="8361016" cy="40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6 : the author quoted himself question at ESO. 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738" y="2091825"/>
            <a:ext cx="6096000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1 : related to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question, and helpful in solving the problem/ solving part of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6411" y="2367465"/>
            <a:ext cx="7959641" cy="393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2 : related to the author's question, given the specific example / example code.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005" y="2624054"/>
            <a:ext cx="10784947" cy="315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6688E4-229E-453A-9875-90C9DA615F3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715</Words>
  <Application>Microsoft Office PowerPoint</Application>
  <PresentationFormat>自定义</PresentationFormat>
  <Paragraphs>86</Paragraphs>
  <Slides>24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www.33ppt.com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cp:keywords>www.33ppt.com</cp:keywords>
  <dc:description>www.33ppt.com</dc:description>
  <cp:lastModifiedBy>Administrator</cp:lastModifiedBy>
  <cp:revision>254</cp:revision>
  <dcterms:created xsi:type="dcterms:W3CDTF">2016-02-28T08:32:00Z</dcterms:created>
  <dcterms:modified xsi:type="dcterms:W3CDTF">2018-10-22T05:15:15Z</dcterms:modified>
  <cp:category>www.33ppt.com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