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13" r:id="rId3"/>
    <p:sldId id="340" r:id="rId5"/>
    <p:sldId id="341" r:id="rId6"/>
    <p:sldId id="343" r:id="rId7"/>
    <p:sldId id="344" r:id="rId8"/>
    <p:sldId id="345" r:id="rId9"/>
    <p:sldId id="346" r:id="rId10"/>
    <p:sldId id="347" r:id="rId11"/>
    <p:sldId id="34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泓霏" initials="陈泓霏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180" autoAdjust="0"/>
  </p:normalViewPr>
  <p:slideViewPr>
    <p:cSldViewPr snapToGrid="0">
      <p:cViewPr varScale="1">
        <p:scale>
          <a:sx n="69" d="100"/>
          <a:sy n="69" d="100"/>
        </p:scale>
        <p:origin x="117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832C-8592-44D3-8235-B3042CCAE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microsoft.com/office/2007/relationships/hdphoto" Target="../media/hdphoto2.wdp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one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sv-SE" sz="2400" dirty="0"/>
              <a:t>1.Look for python-related tag data</a:t>
            </a:r>
            <a:endParaRPr lang="en-US" altLang="sv-SE" sz="2400" dirty="0"/>
          </a:p>
          <a:p>
            <a:pPr marL="0" indent="0">
              <a:buNone/>
            </a:pPr>
            <a:r>
              <a:rPr lang="en-US" altLang="sv-SE" sz="2400" dirty="0"/>
              <a:t>2.The data obtained from the query is used for model training</a:t>
            </a:r>
            <a:endParaRPr lang="en-US" altLang="sv-SE" sz="2400" dirty="0"/>
          </a:p>
          <a:p>
            <a:pPr marL="0" indent="0">
              <a:buNone/>
            </a:pPr>
            <a:r>
              <a:rPr lang="en-US" altLang="sv-SE" sz="2400" dirty="0"/>
              <a:t>3.Select some sentences from the documentation that we can use for testing</a:t>
            </a:r>
            <a:endParaRPr lang="en-US" altLang="sv-S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sv-SE" sz="2400" dirty="0"/>
              <a:t> 1.</a:t>
            </a:r>
            <a:r>
              <a:rPr lang="en-US" altLang="sv-SE" sz="2400" b="1" dirty="0"/>
              <a:t>DATA QUERY</a:t>
            </a:r>
            <a:endParaRPr lang="en-US" altLang="sv-SE" sz="2400" dirty="0"/>
          </a:p>
          <a:p>
            <a:pPr marL="0" indent="0">
              <a:buNone/>
            </a:pPr>
            <a:r>
              <a:rPr lang="en-US" altLang="sv-SE" sz="2400" dirty="0"/>
              <a:t>select body from Posts where PostTypeId = 2 and  score &gt; 1 and ParentId in (select Id from Posts where PostTypeId = 1 and Tags like '%python%')</a:t>
            </a:r>
            <a:endParaRPr lang="en-US" altLang="sv-SE" sz="2400" dirty="0"/>
          </a:p>
          <a:p>
            <a:pPr marL="0" indent="0">
              <a:buNone/>
            </a:pPr>
            <a:r>
              <a:rPr lang="en-US" altLang="sv-SE" sz="2400" dirty="0"/>
              <a:t>  The total number is 583588</a:t>
            </a:r>
            <a:endParaRPr lang="en-US" altLang="sv-SE" sz="2400" dirty="0"/>
          </a:p>
          <a:p>
            <a:pPr marL="0" indent="0">
              <a:buNone/>
            </a:pPr>
            <a:endParaRPr lang="en-US" altLang="sv-SE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sv-SE" sz="2400" dirty="0"/>
          </a:p>
          <a:p>
            <a:pPr marL="0" indent="0">
              <a:buNone/>
            </a:pPr>
            <a:r>
              <a:rPr lang="en-US" altLang="sv-SE" sz="2400" dirty="0"/>
              <a:t>1.The meaning of parameters in the json configuration file</a:t>
            </a:r>
            <a:endParaRPr lang="en-US" altLang="sv-SE" sz="2400" dirty="0"/>
          </a:p>
          <a:p>
            <a:pPr marL="0" indent="0">
              <a:buNone/>
            </a:pPr>
            <a:r>
              <a:rPr lang="en-US" altLang="sv-SE" sz="2400" dirty="0"/>
              <a:t>2.The function of the eval.py executed under run.sh</a:t>
            </a:r>
            <a:endParaRPr lang="en-US" altLang="sv-SE" sz="2400" dirty="0"/>
          </a:p>
          <a:p>
            <a:pPr marL="0" indent="0">
              <a:buNone/>
            </a:pPr>
            <a:r>
              <a:rPr lang="en-US" altLang="sv-SE" sz="2400" dirty="0"/>
              <a:t>3.What is the circular evaluation of eve.py for?</a:t>
            </a:r>
            <a:endParaRPr lang="en-US" altLang="sv-SE" sz="2400" dirty="0"/>
          </a:p>
          <a:p>
            <a:pPr marL="0" indent="0">
              <a:buNone/>
            </a:pPr>
            <a:endParaRPr lang="en-US" altLang="sv-SE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70485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Preprocessed data</a:t>
            </a:r>
            <a:endParaRPr lang="en-US" altLang="zh-CN" sz="2400" b="1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sv-SE" sz="2400" b="1" dirty="0"/>
          </a:p>
          <a:p>
            <a:pPr marL="0" indent="0">
              <a:buNone/>
            </a:pPr>
            <a:endParaRPr lang="en-US" altLang="sv-SE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9195" y="963295"/>
            <a:ext cx="8482330" cy="5881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sv-SE" sz="2400" dirty="0"/>
              <a:t>Training data</a:t>
            </a:r>
            <a:endParaRPr lang="en-US" altLang="sv-SE" sz="2400" dirty="0"/>
          </a:p>
          <a:p>
            <a:pPr marL="0" indent="0">
              <a:buNone/>
            </a:pPr>
            <a:endParaRPr lang="en-US" altLang="sv-SE" sz="2400" b="1" dirty="0"/>
          </a:p>
          <a:p>
            <a:pPr marL="0" indent="0">
              <a:buNone/>
            </a:pPr>
            <a:endParaRPr lang="en-US" altLang="sv-SE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0445" y="1512570"/>
            <a:ext cx="7338060" cy="5382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886460"/>
          </a:xfrm>
        </p:spPr>
        <p:txBody>
          <a:bodyPr>
            <a:normAutofit fontScale="90000"/>
          </a:bodyPr>
          <a:lstStyle/>
          <a:p>
            <a:b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dictionary</a:t>
            </a:r>
            <a:b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en-US" altLang="sv-SE" sz="2400" dirty="0"/>
          </a:p>
          <a:p>
            <a:pPr marL="0" indent="0">
              <a:buNone/>
            </a:pPr>
            <a:endParaRPr lang="en-US" altLang="sv-SE" sz="2400" b="1" dirty="0"/>
          </a:p>
          <a:p>
            <a:pPr marL="0" indent="0">
              <a:buNone/>
            </a:pPr>
            <a:endParaRPr lang="en-US" altLang="sv-SE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9720" y="28575"/>
            <a:ext cx="6704330" cy="6758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sv-SE" sz="2400" dirty="0"/>
              <a:t>Word frequency</a:t>
            </a:r>
            <a:endParaRPr lang="en-US" altLang="sv-SE" sz="2400" dirty="0"/>
          </a:p>
          <a:p>
            <a:pPr marL="0" indent="0">
              <a:buNone/>
            </a:pPr>
            <a:endParaRPr lang="en-US" altLang="sv-SE" sz="2400" b="1" dirty="0"/>
          </a:p>
          <a:p>
            <a:pPr marL="0" indent="0">
              <a:buNone/>
            </a:pPr>
            <a:endParaRPr lang="en-US" altLang="sv-SE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-12700"/>
            <a:ext cx="6469380" cy="6870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sv-SE" sz="2400" dirty="0"/>
          </a:p>
          <a:p>
            <a:pPr marL="0" indent="0">
              <a:buNone/>
            </a:pPr>
            <a:endParaRPr lang="en-US" altLang="sv-SE" sz="2400" b="1" dirty="0"/>
          </a:p>
          <a:p>
            <a:pPr marL="0" indent="0">
              <a:buNone/>
            </a:pPr>
            <a:endParaRPr lang="en-US" altLang="sv-SE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0" y="460375"/>
            <a:ext cx="7000240" cy="6390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sv-SE" sz="2400" dirty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eval.py in </a:t>
            </a:r>
            <a:r>
              <a:rPr lang="en-US" altLang="sv-SE" sz="2400" dirty="0">
                <a:sym typeface="+mn-ea"/>
              </a:rPr>
              <a:t>runtime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sv-SE" sz="2400" b="1" dirty="0"/>
          </a:p>
          <a:p>
            <a:pPr marL="0" indent="0">
              <a:buNone/>
            </a:pPr>
            <a:endParaRPr lang="en-US" altLang="sv-SE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9255" y="1678940"/>
            <a:ext cx="8101965" cy="516699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0</TotalTime>
  <Words>613</Words>
  <Application>WPS 演示</Application>
  <PresentationFormat>宽屏</PresentationFormat>
  <Paragraphs>46</Paragraphs>
  <Slides>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Rockwell Condensed</vt:lpstr>
      <vt:lpstr>Segoe Print</vt:lpstr>
      <vt:lpstr>方正姚体</vt:lpstr>
      <vt:lpstr>Rockwell</vt:lpstr>
      <vt:lpstr>微软雅黑</vt:lpstr>
      <vt:lpstr>Arial Unicode MS</vt:lpstr>
      <vt:lpstr>Calibri</vt:lpstr>
      <vt:lpstr>木头类型</vt:lpstr>
      <vt:lpstr>WORK one：</vt:lpstr>
      <vt:lpstr>PowerPoint 演示文稿</vt:lpstr>
      <vt:lpstr>question</vt:lpstr>
      <vt:lpstr>1.Preprocessed data</vt:lpstr>
      <vt:lpstr>PowerPoint 演示文稿</vt:lpstr>
      <vt:lpstr> </vt:lpstr>
      <vt:lpstr>PowerPoint 演示文稿</vt:lpstr>
      <vt:lpstr>result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大数据挖掘概述</dc:title>
  <dc:creator>陈泓霏</dc:creator>
  <cp:lastModifiedBy>当代学姐之霸气锅</cp:lastModifiedBy>
  <cp:revision>114</cp:revision>
  <dcterms:created xsi:type="dcterms:W3CDTF">2017-07-15T12:01:00Z</dcterms:created>
  <dcterms:modified xsi:type="dcterms:W3CDTF">2018-10-10T06:39:35Z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