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66" r:id="rId3"/>
    <p:sldId id="267" r:id="rId4"/>
    <p:sldId id="28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6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47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2018/9/25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5853069" y="2728005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6310270" y="2718480"/>
            <a:ext cx="5476569" cy="1954391"/>
            <a:chOff x="6693091" y="2106668"/>
            <a:chExt cx="5191628" cy="1954057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4057650" cy="461962"/>
              <a:chOff x="6380050" y="1512875"/>
              <a:chExt cx="4057650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258885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 </a:t>
                </a: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paper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4057650" cy="461586"/>
              <a:chOff x="6380050" y="2271700"/>
              <a:chExt cx="4057650" cy="461586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2" y="2271700"/>
                <a:ext cx="2588858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 code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91"/>
            <p:cNvGrpSpPr/>
            <p:nvPr/>
          </p:nvGrpSpPr>
          <p:grpSpPr bwMode="auto">
            <a:xfrm>
              <a:off x="6693091" y="3599139"/>
              <a:ext cx="5191628" cy="461586"/>
              <a:chOff x="6380050" y="3030525"/>
              <a:chExt cx="5191628" cy="461586"/>
            </a:xfrm>
          </p:grpSpPr>
          <p:sp>
            <p:nvSpPr>
              <p:cNvPr id="51" name="文本框 126"/>
              <p:cNvSpPr txBox="1">
                <a:spLocks noChangeArrowheads="1"/>
              </p:cNvSpPr>
              <p:nvPr/>
            </p:nvSpPr>
            <p:spPr bwMode="auto">
              <a:xfrm>
                <a:off x="7848841" y="3030525"/>
                <a:ext cx="3722837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import database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131"/>
              <p:cNvSpPr txBox="1">
                <a:spLocks noChangeArrowheads="1"/>
              </p:cNvSpPr>
              <p:nvPr/>
            </p:nvSpPr>
            <p:spPr bwMode="auto">
              <a:xfrm>
                <a:off x="6380050" y="3030525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03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 bwMode="auto">
              <a:xfrm flipV="1">
                <a:off x="7692913" y="3107823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5853069" y="3491592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103"/>
          <p:cNvGrpSpPr/>
          <p:nvPr/>
        </p:nvGrpSpPr>
        <p:grpSpPr bwMode="auto">
          <a:xfrm>
            <a:off x="5853069" y="4256767"/>
            <a:ext cx="260350" cy="357188"/>
            <a:chOff x="4218255" y="2644947"/>
            <a:chExt cx="179475" cy="246054"/>
          </a:xfrm>
        </p:grpSpPr>
        <p:sp>
          <p:nvSpPr>
            <p:cNvPr id="64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193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paper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84940" y="168884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253863" y="331886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2686784" y="1977865"/>
            <a:ext cx="579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week I read the contents of the paper briefly.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19"/>
          <p:cNvSpPr txBox="1"/>
          <p:nvPr/>
        </p:nvSpPr>
        <p:spPr>
          <a:xfrm>
            <a:off x="2730630" y="1557829"/>
            <a:ext cx="60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Comic Sans MS" pitchFamily="66" charset="0"/>
                <a:ea typeface="微软雅黑" panose="020B0503020204020204" pitchFamily="34" charset="-122"/>
              </a:rPr>
              <a:t>Skim the contents of the paper</a:t>
            </a:r>
            <a:endParaRPr lang="zh-CN" altLang="en-US" sz="2400" b="1" dirty="0">
              <a:solidFill>
                <a:srgbClr val="295860"/>
              </a:solidFill>
              <a:latin typeface="Comic Sans MS" pitchFamily="66" charset="0"/>
              <a:ea typeface="微软雅黑" panose="020B0503020204020204" pitchFamily="34" charset="-122"/>
            </a:endParaRPr>
          </a:p>
        </p:txBody>
      </p:sp>
      <p:sp>
        <p:nvSpPr>
          <p:cNvPr id="25" name="文本框 118"/>
          <p:cNvSpPr txBox="1"/>
          <p:nvPr/>
        </p:nvSpPr>
        <p:spPr>
          <a:xfrm>
            <a:off x="2655150" y="3634026"/>
            <a:ext cx="6023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week I read sixth sections of the paper carefully. In particular, methods for comparing related problems. 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I feel the author's method is perfect, so I don't know how to </a:t>
            </a:r>
            <a:r>
              <a:rPr lang="en-US" altLang="zh-CN" sz="2000" dirty="0" smtClean="0"/>
              <a:t> 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 and perfect this method.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19"/>
          <p:cNvSpPr txBox="1"/>
          <p:nvPr/>
        </p:nvSpPr>
        <p:spPr>
          <a:xfrm>
            <a:off x="2698998" y="3224676"/>
            <a:ext cx="76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Comic Sans MS" pitchFamily="66" charset="0"/>
                <a:ea typeface="微软雅黑" panose="020B0503020204020204" pitchFamily="34" charset="-122"/>
              </a:rPr>
              <a:t>Read the 6 chapters carefully</a:t>
            </a:r>
            <a:endParaRPr lang="zh-CN" altLang="en-US" sz="2400" b="1" dirty="0">
              <a:solidFill>
                <a:srgbClr val="295860"/>
              </a:solidFill>
              <a:latin typeface="Comic Sans MS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8" name="矩形 37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40" name="文本框 27"/>
          <p:cNvSpPr txBox="1"/>
          <p:nvPr/>
        </p:nvSpPr>
        <p:spPr>
          <a:xfrm>
            <a:off x="881676" y="792323"/>
            <a:ext cx="179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code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96813" y="2380221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43" name="文本框 118"/>
          <p:cNvSpPr txBox="1"/>
          <p:nvPr/>
        </p:nvSpPr>
        <p:spPr>
          <a:xfrm>
            <a:off x="2898657" y="2669240"/>
            <a:ext cx="579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author's code is rather complicated and I can't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understand it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19"/>
          <p:cNvSpPr txBox="1"/>
          <p:nvPr/>
        </p:nvSpPr>
        <p:spPr>
          <a:xfrm>
            <a:off x="2942503" y="2249204"/>
            <a:ext cx="60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Comic Sans MS" pitchFamily="66" charset="0"/>
                <a:ea typeface="微软雅黑" panose="020B0503020204020204" pitchFamily="34" charset="-122"/>
              </a:rPr>
              <a:t>I didn't understand the code.</a:t>
            </a:r>
            <a:endParaRPr lang="zh-CN" altLang="en-US" sz="2400" b="1" dirty="0">
              <a:solidFill>
                <a:srgbClr val="295860"/>
              </a:solidFill>
              <a:latin typeface="Comic Sans MS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7" name="矩形 2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0" name="文本框 27"/>
          <p:cNvSpPr txBox="1"/>
          <p:nvPr/>
        </p:nvSpPr>
        <p:spPr>
          <a:xfrm>
            <a:off x="881676" y="792324"/>
            <a:ext cx="35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database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84940" y="168884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33" name="文本框 118"/>
          <p:cNvSpPr txBox="1"/>
          <p:nvPr/>
        </p:nvSpPr>
        <p:spPr>
          <a:xfrm>
            <a:off x="2686784" y="1977865"/>
            <a:ext cx="579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Through the help of my elder sister, I have imported data into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19"/>
          <p:cNvSpPr txBox="1"/>
          <p:nvPr/>
        </p:nvSpPr>
        <p:spPr>
          <a:xfrm>
            <a:off x="2730630" y="1557829"/>
            <a:ext cx="60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Comic Sans MS" pitchFamily="66" charset="0"/>
                <a:ea typeface="微软雅黑" panose="020B0503020204020204" pitchFamily="34" charset="-122"/>
              </a:rPr>
              <a:t>Data import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Comic Sans MS" pitchFamily="66" charset="0"/>
                <a:ea typeface="微软雅黑" panose="020B0503020204020204" pitchFamily="34" charset="-122"/>
              </a:rPr>
              <a:t>MySQL</a:t>
            </a:r>
            <a:endParaRPr lang="zh-CN" altLang="en-US" sz="2400" b="1" dirty="0">
              <a:solidFill>
                <a:srgbClr val="295860"/>
              </a:solidFill>
              <a:latin typeface="Comic Sans MS" pitchFamily="66" charset="0"/>
              <a:ea typeface="微软雅黑" panose="020B0503020204020204" pitchFamily="34" charset="-122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21" y="3208934"/>
            <a:ext cx="37891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375" y="3015311"/>
            <a:ext cx="5700713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118</Words>
  <Application>Microsoft Office PowerPoint</Application>
  <PresentationFormat>自定义</PresentationFormat>
  <Paragraphs>22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www.33ppt.com 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135</cp:revision>
  <dcterms:created xsi:type="dcterms:W3CDTF">2016-02-28T08:32:00Z</dcterms:created>
  <dcterms:modified xsi:type="dcterms:W3CDTF">2018-09-25T01:50:42Z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