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Lst>
  <p:notesMasterIdLst>
    <p:notesMasterId r:id="rId19"/>
  </p:notesMasterIdLst>
  <p:sldIdLst>
    <p:sldId id="256" r:id="rId5"/>
    <p:sldId id="272" r:id="rId6"/>
    <p:sldId id="283" r:id="rId7"/>
    <p:sldId id="284" r:id="rId8"/>
    <p:sldId id="285" r:id="rId9"/>
    <p:sldId id="286" r:id="rId10"/>
    <p:sldId id="287" r:id="rId11"/>
    <p:sldId id="288" r:id="rId12"/>
    <p:sldId id="289" r:id="rId13"/>
    <p:sldId id="290" r:id="rId14"/>
    <p:sldId id="291" r:id="rId15"/>
    <p:sldId id="292" r:id="rId16"/>
    <p:sldId id="293" r:id="rId17"/>
    <p:sldId id="294" r:id="rId1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2F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58" d="100"/>
          <a:sy n="58" d="100"/>
        </p:scale>
        <p:origin x="-549" y="-51"/>
      </p:cViewPr>
      <p:guideLst>
        <p:guide orient="horz" pos="2273"/>
        <p:guide pos="29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100"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8"/>
          <p:cNvPicPr>
            <a:picLocks noChangeAspect="1"/>
          </p:cNvPicPr>
          <p:nvPr/>
        </p:nvPicPr>
        <p:blipFill>
          <a:blip r:embed="rId2"/>
          <a:srcRect t="3320"/>
          <a:stretch>
            <a:fillRect/>
          </a:stretch>
        </p:blipFill>
        <p:spPr>
          <a:xfrm>
            <a:off x="0" y="0"/>
            <a:ext cx="9144000" cy="6665913"/>
          </a:xfrm>
          <a:prstGeom prst="rect">
            <a:avLst/>
          </a:prstGeom>
          <a:noFill/>
          <a:ln w="9525">
            <a:noFill/>
          </a:ln>
        </p:spPr>
      </p:pic>
      <p:pic>
        <p:nvPicPr>
          <p:cNvPr id="3075" name="图片 7"/>
          <p:cNvPicPr>
            <a:picLocks noChangeAspect="1"/>
          </p:cNvPicPr>
          <p:nvPr/>
        </p:nvPicPr>
        <p:blipFill>
          <a:blip r:embed="rId3"/>
          <a:stretch>
            <a:fillRect/>
          </a:stretch>
        </p:blipFill>
        <p:spPr>
          <a:xfrm>
            <a:off x="1055688" y="5762625"/>
            <a:ext cx="6913562" cy="469900"/>
          </a:xfrm>
          <a:prstGeom prst="rect">
            <a:avLst/>
          </a:prstGeom>
          <a:noFill/>
          <a:ln w="9525">
            <a:noFill/>
          </a:ln>
        </p:spPr>
      </p:pic>
      <p:sp>
        <p:nvSpPr>
          <p:cNvPr id="3" name="KSO_BT1"/>
          <p:cNvSpPr>
            <a:spLocks noGrp="1"/>
          </p:cNvSpPr>
          <p:nvPr>
            <p:ph type="ctrTitle"/>
          </p:nvPr>
        </p:nvSpPr>
        <p:spPr>
          <a:xfrm>
            <a:off x="1049338" y="4956175"/>
            <a:ext cx="6927850" cy="815975"/>
          </a:xfrm>
          <a:prstGeom prst="rect">
            <a:avLst/>
          </a:prstGeom>
          <a:noFill/>
          <a:ln w="9525">
            <a:noFill/>
            <a:miter/>
          </a:ln>
        </p:spPr>
        <p:txBody>
          <a:bodyPr/>
          <a:lstStyle>
            <a:lvl1pPr lvl="0" algn="ctr">
              <a:defRPr sz="3600" kern="1200"/>
            </a:lvl1pPr>
          </a:lstStyle>
          <a:p>
            <a:pPr lvl="0" fontAlgn="base"/>
            <a:r>
              <a:rPr lang="zh-CN" altLang="en-US" strike="noStrike" noProof="1"/>
              <a:t>单击此处编辑母版标题样式</a:t>
            </a:r>
            <a:endParaRPr lang="zh-CN" altLang="en-US" strike="noStrike" noProof="1"/>
          </a:p>
        </p:txBody>
      </p:sp>
      <p:sp>
        <p:nvSpPr>
          <p:cNvPr id="4" name="KSO_BC1"/>
          <p:cNvSpPr>
            <a:spLocks noGrp="1"/>
          </p:cNvSpPr>
          <p:nvPr>
            <p:ph type="subTitle" idx="1"/>
          </p:nvPr>
        </p:nvSpPr>
        <p:spPr>
          <a:xfrm>
            <a:off x="1066800" y="5730875"/>
            <a:ext cx="6923088" cy="431800"/>
          </a:xfrm>
          <a:prstGeom prst="rect">
            <a:avLst/>
          </a:prstGeom>
          <a:noFill/>
          <a:ln w="9525">
            <a:noFill/>
            <a:miter/>
          </a:ln>
        </p:spPr>
        <p:txBody>
          <a:bodyPr/>
          <a:lstStyle>
            <a:lvl1pPr marL="0" lvl="0" indent="0" algn="ctr">
              <a:buNone/>
              <a:defRPr sz="1800" kern="1200">
                <a:solidFill>
                  <a:srgbClr val="6C6F72"/>
                </a:solidFill>
              </a:defRPr>
            </a:lvl1pPr>
            <a:lvl2pPr marL="0" lvl="1" indent="0" algn="ctr">
              <a:buNone/>
              <a:defRPr sz="1800" kern="1200">
                <a:solidFill>
                  <a:srgbClr val="6C6F72"/>
                </a:solidFill>
              </a:defRPr>
            </a:lvl2pPr>
            <a:lvl3pPr marL="914400" lvl="2" indent="-914400" algn="ctr">
              <a:buNone/>
              <a:defRPr sz="1800" kern="1200">
                <a:solidFill>
                  <a:srgbClr val="6C6F72"/>
                </a:solidFill>
              </a:defRPr>
            </a:lvl3pPr>
            <a:lvl4pPr marL="1371600" lvl="3" indent="-1371600" algn="ctr">
              <a:buNone/>
              <a:defRPr sz="1800" kern="1200">
                <a:solidFill>
                  <a:srgbClr val="6C6F72"/>
                </a:solidFill>
              </a:defRPr>
            </a:lvl4pPr>
            <a:lvl5pPr marL="1828800" lvl="4" indent="-1828800" algn="ctr">
              <a:buNone/>
              <a:defRPr sz="1800" kern="1200">
                <a:solidFill>
                  <a:srgbClr val="6C6F72"/>
                </a:solidFill>
              </a:defRPr>
            </a:lvl5pPr>
          </a:lstStyle>
          <a:p>
            <a:pPr lvl="0" fontAlgn="base"/>
            <a:r>
              <a:rPr lang="zh-CN" altLang="en-US" strike="noStrike" noProof="1"/>
              <a:t>单击此处编辑母版副标题样式</a:t>
            </a:r>
            <a:endParaRPr lang="zh-CN" altLang="en-US" strike="noStrike" noProof="1"/>
          </a:p>
        </p:txBody>
      </p:sp>
      <p:sp>
        <p:nvSpPr>
          <p:cNvPr id="11" name="KSO_FD"/>
          <p:cNvSpPr>
            <a:spLocks noGrp="1"/>
          </p:cNvSpPr>
          <p:nvPr>
            <p:ph type="dt" sz="half" idx="2"/>
          </p:nvPr>
        </p:nvSpPr>
        <p:spPr>
          <a:xfrm>
            <a:off x="457200" y="6245225"/>
            <a:ext cx="2133600" cy="476250"/>
          </a:xfrm>
          <a:prstGeom prst="rect">
            <a:avLst/>
          </a:prstGeom>
          <a:noFill/>
          <a:ln w="9525">
            <a:noFill/>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12" name="KSO_FT"/>
          <p:cNvSpPr>
            <a:spLocks noGrp="1"/>
          </p:cNvSpPr>
          <p:nvPr>
            <p:ph type="ftr" sz="quarter" idx="3"/>
          </p:nvPr>
        </p:nvSpPr>
        <p:spPr>
          <a:xfrm>
            <a:off x="3124200" y="6245225"/>
            <a:ext cx="2895600" cy="476250"/>
          </a:xfrm>
          <a:prstGeom prst="rect">
            <a:avLst/>
          </a:prstGeom>
          <a:noFill/>
          <a:ln w="9525">
            <a:noFill/>
            <a:miter/>
          </a:ln>
        </p:spPr>
        <p:txBody>
          <a:bodyPr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13" name="KSO_FN"/>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44500" y="1376363"/>
            <a:ext cx="4045728" cy="48244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360" y="1376363"/>
            <a:ext cx="4045728" cy="48244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10000"/>
              </a:lnSpc>
              <a:spcBef>
                <a:spcPts val="1800"/>
              </a:spcBef>
              <a:spcAft>
                <a:spcPct val="0"/>
              </a:spcAft>
              <a:buClr>
                <a:srgbClr val="528199"/>
              </a:buClr>
              <a:buSzPct val="100000"/>
              <a:buFont typeface="Webdings" panose="05030102010509060703" pitchFamily="18" charset="2"/>
              <a:buNone/>
              <a:defRPr/>
            </a:pPr>
            <a:endParaRPr kumimoji="0" lang="zh-CN" altLang="en-US" sz="2400" b="0" i="0" u="none" strike="noStrike" kern="1200" cap="none" spc="0" normalizeH="0" baseline="0" noProof="1">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6941" y="258763"/>
            <a:ext cx="2064147" cy="59420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4500" y="258763"/>
            <a:ext cx="6072780" cy="59420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8"/>
          <p:cNvPicPr>
            <a:picLocks noChangeAspect="1"/>
          </p:cNvPicPr>
          <p:nvPr/>
        </p:nvPicPr>
        <p:blipFill>
          <a:blip r:embed="rId2"/>
          <a:srcRect t="3320"/>
          <a:stretch>
            <a:fillRect/>
          </a:stretch>
        </p:blipFill>
        <p:spPr>
          <a:xfrm>
            <a:off x="0" y="0"/>
            <a:ext cx="9144000" cy="6665913"/>
          </a:xfrm>
          <a:prstGeom prst="rect">
            <a:avLst/>
          </a:prstGeom>
          <a:noFill/>
          <a:ln w="9525">
            <a:noFill/>
          </a:ln>
        </p:spPr>
      </p:pic>
      <p:pic>
        <p:nvPicPr>
          <p:cNvPr id="3075" name="图片 7"/>
          <p:cNvPicPr>
            <a:picLocks noChangeAspect="1"/>
          </p:cNvPicPr>
          <p:nvPr/>
        </p:nvPicPr>
        <p:blipFill>
          <a:blip r:embed="rId3"/>
          <a:stretch>
            <a:fillRect/>
          </a:stretch>
        </p:blipFill>
        <p:spPr>
          <a:xfrm>
            <a:off x="1055688" y="5762625"/>
            <a:ext cx="6913562" cy="469900"/>
          </a:xfrm>
          <a:prstGeom prst="rect">
            <a:avLst/>
          </a:prstGeom>
          <a:noFill/>
          <a:ln w="9525">
            <a:noFill/>
          </a:ln>
        </p:spPr>
      </p:pic>
      <p:sp>
        <p:nvSpPr>
          <p:cNvPr id="3" name="KSO_BT1"/>
          <p:cNvSpPr>
            <a:spLocks noGrp="1"/>
          </p:cNvSpPr>
          <p:nvPr>
            <p:ph type="ctrTitle"/>
          </p:nvPr>
        </p:nvSpPr>
        <p:spPr>
          <a:xfrm>
            <a:off x="1049338" y="4956175"/>
            <a:ext cx="6927850" cy="815975"/>
          </a:xfrm>
          <a:prstGeom prst="rect">
            <a:avLst/>
          </a:prstGeom>
          <a:noFill/>
          <a:ln w="9525">
            <a:noFill/>
            <a:miter/>
          </a:ln>
        </p:spPr>
        <p:txBody>
          <a:bodyPr/>
          <a:lstStyle>
            <a:lvl1pPr lvl="0" algn="ctr">
              <a:defRPr sz="3600" kern="1200"/>
            </a:lvl1pPr>
          </a:lstStyle>
          <a:p>
            <a:pPr lvl="0" fontAlgn="base"/>
            <a:r>
              <a:rPr lang="zh-CN" altLang="en-US" strike="noStrike" noProof="1"/>
              <a:t>单击此处编辑母版标题样式</a:t>
            </a:r>
            <a:endParaRPr lang="zh-CN" altLang="en-US" strike="noStrike" noProof="1"/>
          </a:p>
        </p:txBody>
      </p:sp>
      <p:sp>
        <p:nvSpPr>
          <p:cNvPr id="4" name="KSO_BC1"/>
          <p:cNvSpPr>
            <a:spLocks noGrp="1"/>
          </p:cNvSpPr>
          <p:nvPr>
            <p:ph type="subTitle" idx="1"/>
          </p:nvPr>
        </p:nvSpPr>
        <p:spPr>
          <a:xfrm>
            <a:off x="1066800" y="5730875"/>
            <a:ext cx="6923088" cy="431800"/>
          </a:xfrm>
          <a:prstGeom prst="rect">
            <a:avLst/>
          </a:prstGeom>
          <a:noFill/>
          <a:ln w="9525">
            <a:noFill/>
            <a:miter/>
          </a:ln>
        </p:spPr>
        <p:txBody>
          <a:bodyPr/>
          <a:lstStyle>
            <a:lvl1pPr marL="0" lvl="0" indent="0" algn="ctr">
              <a:buNone/>
              <a:defRPr sz="1800" kern="1200">
                <a:solidFill>
                  <a:srgbClr val="6C6F72"/>
                </a:solidFill>
              </a:defRPr>
            </a:lvl1pPr>
            <a:lvl2pPr marL="0" lvl="1" indent="0" algn="ctr">
              <a:buNone/>
              <a:defRPr sz="1800" kern="1200">
                <a:solidFill>
                  <a:srgbClr val="6C6F72"/>
                </a:solidFill>
              </a:defRPr>
            </a:lvl2pPr>
            <a:lvl3pPr marL="914400" lvl="2" indent="-914400" algn="ctr">
              <a:buNone/>
              <a:defRPr sz="1800" kern="1200">
                <a:solidFill>
                  <a:srgbClr val="6C6F72"/>
                </a:solidFill>
              </a:defRPr>
            </a:lvl3pPr>
            <a:lvl4pPr marL="1371600" lvl="3" indent="-1371600" algn="ctr">
              <a:buNone/>
              <a:defRPr sz="1800" kern="1200">
                <a:solidFill>
                  <a:srgbClr val="6C6F72"/>
                </a:solidFill>
              </a:defRPr>
            </a:lvl4pPr>
            <a:lvl5pPr marL="1828800" lvl="4" indent="-1828800" algn="ctr">
              <a:buNone/>
              <a:defRPr sz="1800" kern="1200">
                <a:solidFill>
                  <a:srgbClr val="6C6F72"/>
                </a:solidFill>
              </a:defRPr>
            </a:lvl5pPr>
          </a:lstStyle>
          <a:p>
            <a:pPr lvl="0" fontAlgn="base"/>
            <a:r>
              <a:rPr lang="zh-CN" altLang="en-US" strike="noStrike" noProof="1"/>
              <a:t>单击此处编辑母版副标题样式</a:t>
            </a:r>
            <a:endParaRPr lang="zh-CN" altLang="en-US" strike="noStrike" noProof="1"/>
          </a:p>
        </p:txBody>
      </p:sp>
      <p:sp>
        <p:nvSpPr>
          <p:cNvPr id="11" name="KSO_FD"/>
          <p:cNvSpPr>
            <a:spLocks noGrp="1"/>
          </p:cNvSpPr>
          <p:nvPr>
            <p:ph type="dt" sz="half" idx="2"/>
          </p:nvPr>
        </p:nvSpPr>
        <p:spPr>
          <a:xfrm>
            <a:off x="457200" y="6245225"/>
            <a:ext cx="2133600" cy="476250"/>
          </a:xfrm>
          <a:prstGeom prst="rect">
            <a:avLst/>
          </a:prstGeom>
          <a:noFill/>
          <a:ln w="9525">
            <a:noFill/>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12" name="KSO_FT"/>
          <p:cNvSpPr>
            <a:spLocks noGrp="1"/>
          </p:cNvSpPr>
          <p:nvPr>
            <p:ph type="ftr" sz="quarter" idx="3"/>
          </p:nvPr>
        </p:nvSpPr>
        <p:spPr>
          <a:xfrm>
            <a:off x="3124200" y="6245225"/>
            <a:ext cx="2895600" cy="476250"/>
          </a:xfrm>
          <a:prstGeom prst="rect">
            <a:avLst/>
          </a:prstGeom>
          <a:noFill/>
          <a:ln w="9525">
            <a:noFill/>
            <a:miter/>
          </a:ln>
        </p:spPr>
        <p:txBody>
          <a:bodyPr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13" name="KSO_FN"/>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44500" y="1376363"/>
            <a:ext cx="4045728" cy="48244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360" y="1376363"/>
            <a:ext cx="4045728" cy="48244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10000"/>
              </a:lnSpc>
              <a:spcBef>
                <a:spcPts val="1800"/>
              </a:spcBef>
              <a:spcAft>
                <a:spcPct val="0"/>
              </a:spcAft>
              <a:buClr>
                <a:srgbClr val="528199"/>
              </a:buClr>
              <a:buSzPct val="100000"/>
              <a:buFont typeface="Webdings" panose="05030102010509060703" pitchFamily="18" charset="2"/>
              <a:buNone/>
              <a:defRPr/>
            </a:pPr>
            <a:endParaRPr kumimoji="0" lang="zh-CN" altLang="en-US" sz="2400" b="0" i="0" u="none" strike="noStrike" kern="1200" cap="none" spc="0" normalizeH="0" baseline="0" noProof="1">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6941" y="258763"/>
            <a:ext cx="2064147" cy="59420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4500" y="258763"/>
            <a:ext cx="6072780" cy="59420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245225"/>
            <a:ext cx="2133600" cy="476250"/>
          </a:xfrm>
          <a:prstGeom prst="rect">
            <a:avLst/>
          </a:prstGeom>
          <a:noFill/>
          <a:ln w="9525">
            <a:noFill/>
            <a:miter/>
          </a:ln>
        </p:spPr>
        <p:txBody>
          <a:bodyPr/>
          <a:lstStyle>
            <a:lvl1pPr>
              <a:buFont typeface="Arial" panose="020B0604020202020204" pitchFamily="34" charset="0"/>
              <a:buNone/>
              <a:defRPr sz="140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245225"/>
            <a:ext cx="2895600" cy="476250"/>
          </a:xfrm>
          <a:prstGeom prst="rect">
            <a:avLst/>
          </a:prstGeom>
          <a:noFill/>
          <a:ln w="9525">
            <a:noFill/>
            <a:miter/>
          </a:ln>
        </p:spPr>
        <p:txBody>
          <a:bodyPr/>
          <a:lstStyle>
            <a:lvl1pPr algn="ctr">
              <a:buFont typeface="Arial" panose="020B0604020202020204" pitchFamily="34" charset="0"/>
              <a:buNone/>
              <a:defRPr sz="1400" noProof="1">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图片 6"/>
          <p:cNvPicPr>
            <a:picLocks noChangeAspect="1"/>
          </p:cNvPicPr>
          <p:nvPr/>
        </p:nvPicPr>
        <p:blipFill>
          <a:blip r:embed="rId13"/>
          <a:srcRect l="2" r="381" b="1678"/>
          <a:stretch>
            <a:fillRect/>
          </a:stretch>
        </p:blipFill>
        <p:spPr>
          <a:xfrm>
            <a:off x="0" y="-3175"/>
            <a:ext cx="9144000" cy="6861175"/>
          </a:xfrm>
          <a:prstGeom prst="rect">
            <a:avLst/>
          </a:prstGeom>
          <a:noFill/>
          <a:ln w="9525">
            <a:noFill/>
          </a:ln>
        </p:spPr>
      </p:pic>
      <p:sp>
        <p:nvSpPr>
          <p:cNvPr id="2051" name="KSO_BT1"/>
          <p:cNvSpPr>
            <a:spLocks noGrp="1"/>
          </p:cNvSpPr>
          <p:nvPr>
            <p:ph type="title"/>
          </p:nvPr>
        </p:nvSpPr>
        <p:spPr>
          <a:xfrm>
            <a:off x="444500" y="258763"/>
            <a:ext cx="6661150" cy="698500"/>
          </a:xfrm>
          <a:prstGeom prst="rect">
            <a:avLst/>
          </a:prstGeom>
          <a:noFill/>
          <a:ln w="9525">
            <a:noFill/>
          </a:ln>
        </p:spPr>
        <p:txBody>
          <a:bodyPr anchor="b"/>
          <a:p>
            <a:pPr lvl="0"/>
            <a:r>
              <a:rPr lang="zh-CN" altLang="en-US" dirty="0"/>
              <a:t>单击此处编辑母版标题样式</a:t>
            </a:r>
            <a:endParaRPr lang="zh-CN" altLang="en-US" dirty="0"/>
          </a:p>
        </p:txBody>
      </p:sp>
      <p:sp>
        <p:nvSpPr>
          <p:cNvPr id="2052" name="KSO_BC1"/>
          <p:cNvSpPr>
            <a:spLocks noGrp="1"/>
          </p:cNvSpPr>
          <p:nvPr>
            <p:ph type="body"/>
          </p:nvPr>
        </p:nvSpPr>
        <p:spPr>
          <a:xfrm>
            <a:off x="444500" y="1376363"/>
            <a:ext cx="8256588" cy="4824412"/>
          </a:xfrm>
          <a:prstGeom prst="rect">
            <a:avLst/>
          </a:prstGeom>
          <a:noFill/>
          <a:ln w="9525">
            <a:noFill/>
          </a:ln>
        </p:spPr>
        <p:txBody>
          <a:bodyPr anchor="t"/>
          <a:p>
            <a:pPr lvl="0" indent="-357505"/>
            <a:r>
              <a:rPr lang="zh-CN" altLang="en-US" dirty="0"/>
              <a:t>单击此处编辑母版文本样式</a:t>
            </a:r>
            <a:endParaRPr lang="zh-CN" altLang="en-US" dirty="0"/>
          </a:p>
          <a:p>
            <a:pPr lvl="1" indent="-357505"/>
            <a:r>
              <a:rPr lang="zh-CN" altLang="en-US" dirty="0"/>
              <a:t>第二级</a:t>
            </a:r>
            <a:endParaRPr lang="zh-CN" altLang="en-US" dirty="0"/>
          </a:p>
        </p:txBody>
      </p:sp>
      <p:sp>
        <p:nvSpPr>
          <p:cNvPr id="5" name="KSO_FD"/>
          <p:cNvSpPr>
            <a:spLocks noGrp="1"/>
          </p:cNvSpPr>
          <p:nvPr>
            <p:ph type="dt" sz="half" idx="2"/>
          </p:nvPr>
        </p:nvSpPr>
        <p:spPr>
          <a:xfrm>
            <a:off x="628650" y="6356350"/>
            <a:ext cx="2057400" cy="365125"/>
          </a:xfrm>
          <a:prstGeom prst="rect">
            <a:avLst/>
          </a:prstGeom>
          <a:noFill/>
          <a:ln w="9525">
            <a:noFill/>
            <a:miter/>
          </a:ln>
        </p:spPr>
        <p:txBody>
          <a:bodyPr anchor="ctr"/>
          <a:lstStyle>
            <a:lvl1pPr>
              <a:buFont typeface="Arial" panose="020B0604020202020204" pitchFamily="34" charset="0"/>
              <a:buNone/>
              <a:defRPr sz="1200" noProof="1">
                <a:solidFill>
                  <a:srgbClr val="919293"/>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KSO_FT"/>
          <p:cNvSpPr>
            <a:spLocks noGrp="1"/>
          </p:cNvSpPr>
          <p:nvPr>
            <p:ph type="ftr" sz="quarter" idx="3"/>
          </p:nvPr>
        </p:nvSpPr>
        <p:spPr>
          <a:xfrm>
            <a:off x="3028950" y="6356350"/>
            <a:ext cx="3086100" cy="365125"/>
          </a:xfrm>
          <a:prstGeom prst="rect">
            <a:avLst/>
          </a:prstGeom>
          <a:noFill/>
          <a:ln w="9525">
            <a:noFill/>
            <a:miter/>
          </a:ln>
        </p:spPr>
        <p:txBody>
          <a:bodyPr anchor="ctr"/>
          <a:lstStyle>
            <a:lvl1pPr algn="ctr">
              <a:buFont typeface="Arial" panose="020B0604020202020204" pitchFamily="34" charset="0"/>
              <a:buNone/>
              <a:defRPr sz="1200" noProof="1">
                <a:solidFill>
                  <a:srgbClr val="919293"/>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KSO_FN"/>
          <p:cNvSpPr>
            <a:spLocks noGrp="1"/>
          </p:cNvSpPr>
          <p:nvPr>
            <p:ph type="sldNum" sz="quarter" idx="4"/>
          </p:nvPr>
        </p:nvSpPr>
        <p:spPr>
          <a:xfrm>
            <a:off x="6457950" y="6356350"/>
            <a:ext cx="2057400" cy="365125"/>
          </a:xfrm>
          <a:prstGeom prst="rect">
            <a:avLst/>
          </a:prstGeom>
          <a:noFill/>
          <a:ln w="9525">
            <a:noFill/>
            <a:miter/>
          </a:ln>
        </p:spPr>
        <p:txBody>
          <a:bodyPr vert="horz" wrap="square" lIns="91440" tIns="45720" rIns="91440" bIns="45720" numCol="1" anchor="ctr" anchorCtr="0" compatLnSpc="1"/>
          <a:lstStyle>
            <a:lvl1pPr algn="r">
              <a:defRPr sz="1200">
                <a:solidFill>
                  <a:srgbClr val="919293"/>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2056" name="矩形 7"/>
          <p:cNvSpPr>
            <a:spLocks noChangeArrowheads="1"/>
          </p:cNvSpPr>
          <p:nvPr/>
        </p:nvSpPr>
        <p:spPr bwMode="auto">
          <a:xfrm>
            <a:off x="0" y="487363"/>
            <a:ext cx="104775" cy="409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0" fontAlgn="base" hangingPunct="0">
        <a:lnSpc>
          <a:spcPct val="90000"/>
        </a:lnSpc>
        <a:spcBef>
          <a:spcPct val="0"/>
        </a:spcBef>
        <a:spcAft>
          <a:spcPct val="0"/>
        </a:spcAft>
        <a:defRPr sz="3000" b="1" kern="1200">
          <a:solidFill>
            <a:srgbClr val="415F8B"/>
          </a:solidFill>
          <a:latin typeface="+mj-lt"/>
          <a:ea typeface="+mj-ea"/>
          <a:cs typeface="+mj-cs"/>
        </a:defRPr>
      </a:lvl1pPr>
      <a:lvl2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9pPr>
    </p:titleStyle>
    <p:bodyStyle>
      <a:lvl1pPr marL="357505" indent="-357505" algn="just" rtl="0" eaLnBrk="0" fontAlgn="base" hangingPunct="0">
        <a:lnSpc>
          <a:spcPct val="110000"/>
        </a:lnSpc>
        <a:spcBef>
          <a:spcPts val="1800"/>
        </a:spcBef>
        <a:spcAft>
          <a:spcPct val="0"/>
        </a:spcAft>
        <a:buClr>
          <a:srgbClr val="528199"/>
        </a:buClr>
        <a:buSzPct val="100000"/>
        <a:buFont typeface="Webdings" panose="05030102010509060703" pitchFamily="18" charset="2"/>
        <a:buChar char=""/>
        <a:defRPr sz="2000" kern="1200">
          <a:solidFill>
            <a:schemeClr val="accent1"/>
          </a:solidFill>
          <a:latin typeface="+mn-lt"/>
          <a:ea typeface="+mn-ea"/>
          <a:cs typeface="+mn-cs"/>
        </a:defRPr>
      </a:lvl1pPr>
      <a:lvl2pPr marL="357505" lvl="1" indent="-357505" algn="l" rtl="0" eaLnBrk="0" fontAlgn="base" hangingPunct="0">
        <a:lnSpc>
          <a:spcPct val="130000"/>
        </a:lnSpc>
        <a:spcBef>
          <a:spcPct val="0"/>
        </a:spcBef>
        <a:spcAft>
          <a:spcPts val="600"/>
        </a:spcAft>
        <a:buClr>
          <a:srgbClr val="B2CAD6"/>
        </a:buClr>
        <a:buFont typeface="幼圆" pitchFamily="49" charset="-122"/>
        <a:buChar char=" "/>
        <a:defRPr sz="1600" kern="1200">
          <a:solidFill>
            <a:srgbClr val="7D7D7D"/>
          </a:solidFill>
          <a:latin typeface="+mn-lt"/>
          <a:ea typeface="+mn-ea"/>
          <a:cs typeface="+mn-cs"/>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图片 6"/>
          <p:cNvPicPr>
            <a:picLocks noChangeAspect="1"/>
          </p:cNvPicPr>
          <p:nvPr/>
        </p:nvPicPr>
        <p:blipFill>
          <a:blip r:embed="rId13"/>
          <a:srcRect l="2" r="381" b="1678"/>
          <a:stretch>
            <a:fillRect/>
          </a:stretch>
        </p:blipFill>
        <p:spPr>
          <a:xfrm>
            <a:off x="0" y="-3175"/>
            <a:ext cx="9144000" cy="6861175"/>
          </a:xfrm>
          <a:prstGeom prst="rect">
            <a:avLst/>
          </a:prstGeom>
          <a:noFill/>
          <a:ln w="9525">
            <a:noFill/>
          </a:ln>
        </p:spPr>
      </p:pic>
      <p:sp>
        <p:nvSpPr>
          <p:cNvPr id="2051" name="KSO_BT1"/>
          <p:cNvSpPr>
            <a:spLocks noGrp="1"/>
          </p:cNvSpPr>
          <p:nvPr>
            <p:ph type="title"/>
          </p:nvPr>
        </p:nvSpPr>
        <p:spPr>
          <a:xfrm>
            <a:off x="444500" y="258763"/>
            <a:ext cx="6661150" cy="698500"/>
          </a:xfrm>
          <a:prstGeom prst="rect">
            <a:avLst/>
          </a:prstGeom>
          <a:noFill/>
          <a:ln w="9525">
            <a:noFill/>
          </a:ln>
        </p:spPr>
        <p:txBody>
          <a:bodyPr anchor="b"/>
          <a:p>
            <a:pPr lvl="0"/>
            <a:r>
              <a:rPr lang="zh-CN" altLang="en-US" dirty="0"/>
              <a:t>单击此处编辑母版标题样式</a:t>
            </a:r>
            <a:endParaRPr lang="zh-CN" altLang="en-US" dirty="0"/>
          </a:p>
        </p:txBody>
      </p:sp>
      <p:sp>
        <p:nvSpPr>
          <p:cNvPr id="2052" name="KSO_BC1"/>
          <p:cNvSpPr>
            <a:spLocks noGrp="1"/>
          </p:cNvSpPr>
          <p:nvPr>
            <p:ph type="body"/>
          </p:nvPr>
        </p:nvSpPr>
        <p:spPr>
          <a:xfrm>
            <a:off x="444500" y="1376363"/>
            <a:ext cx="8256588" cy="4824412"/>
          </a:xfrm>
          <a:prstGeom prst="rect">
            <a:avLst/>
          </a:prstGeom>
          <a:noFill/>
          <a:ln w="9525">
            <a:noFill/>
          </a:ln>
        </p:spPr>
        <p:txBody>
          <a:bodyPr anchor="t"/>
          <a:p>
            <a:pPr lvl="0" indent="-357505"/>
            <a:r>
              <a:rPr lang="zh-CN" altLang="en-US" dirty="0"/>
              <a:t>单击此处编辑母版文本样式</a:t>
            </a:r>
            <a:endParaRPr lang="zh-CN" altLang="en-US" dirty="0"/>
          </a:p>
          <a:p>
            <a:pPr lvl="1" indent="-357505"/>
            <a:r>
              <a:rPr lang="zh-CN" altLang="en-US" dirty="0"/>
              <a:t>第二级</a:t>
            </a:r>
            <a:endParaRPr lang="zh-CN" altLang="en-US" dirty="0"/>
          </a:p>
        </p:txBody>
      </p:sp>
      <p:sp>
        <p:nvSpPr>
          <p:cNvPr id="5" name="KSO_FD"/>
          <p:cNvSpPr>
            <a:spLocks noGrp="1"/>
          </p:cNvSpPr>
          <p:nvPr>
            <p:ph type="dt" sz="half" idx="2"/>
          </p:nvPr>
        </p:nvSpPr>
        <p:spPr>
          <a:xfrm>
            <a:off x="628650" y="6356350"/>
            <a:ext cx="2057400" cy="365125"/>
          </a:xfrm>
          <a:prstGeom prst="rect">
            <a:avLst/>
          </a:prstGeom>
          <a:noFill/>
          <a:ln w="9525">
            <a:noFill/>
            <a:miter/>
          </a:ln>
        </p:spPr>
        <p:txBody>
          <a:bodyPr anchor="ctr"/>
          <a:lstStyle>
            <a:lvl1pPr>
              <a:buFont typeface="Arial" panose="020B0604020202020204" pitchFamily="34" charset="0"/>
              <a:buNone/>
              <a:defRPr sz="1200" noProof="1">
                <a:solidFill>
                  <a:srgbClr val="919293"/>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6" name="KSO_FT"/>
          <p:cNvSpPr>
            <a:spLocks noGrp="1"/>
          </p:cNvSpPr>
          <p:nvPr>
            <p:ph type="ftr" sz="quarter" idx="3"/>
          </p:nvPr>
        </p:nvSpPr>
        <p:spPr>
          <a:xfrm>
            <a:off x="3028950" y="6356350"/>
            <a:ext cx="3086100" cy="365125"/>
          </a:xfrm>
          <a:prstGeom prst="rect">
            <a:avLst/>
          </a:prstGeom>
          <a:noFill/>
          <a:ln w="9525">
            <a:noFill/>
            <a:miter/>
          </a:ln>
        </p:spPr>
        <p:txBody>
          <a:bodyPr anchor="ctr"/>
          <a:lstStyle>
            <a:lvl1pPr algn="ctr">
              <a:buFont typeface="Arial" panose="020B0604020202020204" pitchFamily="34" charset="0"/>
              <a:buNone/>
              <a:defRPr sz="1200" noProof="1">
                <a:solidFill>
                  <a:srgbClr val="919293"/>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919293"/>
              </a:solidFill>
              <a:effectLst/>
              <a:uLnTx/>
              <a:uFillTx/>
              <a:latin typeface="Arial" panose="020B0604020202020204" pitchFamily="34" charset="0"/>
              <a:ea typeface="宋体" panose="02010600030101010101" pitchFamily="2" charset="-122"/>
              <a:cs typeface="+mn-cs"/>
            </a:endParaRPr>
          </a:p>
        </p:txBody>
      </p:sp>
      <p:sp>
        <p:nvSpPr>
          <p:cNvPr id="7" name="KSO_FN"/>
          <p:cNvSpPr>
            <a:spLocks noGrp="1"/>
          </p:cNvSpPr>
          <p:nvPr>
            <p:ph type="sldNum" sz="quarter" idx="4"/>
          </p:nvPr>
        </p:nvSpPr>
        <p:spPr>
          <a:xfrm>
            <a:off x="6457950" y="6356350"/>
            <a:ext cx="2057400" cy="365125"/>
          </a:xfrm>
          <a:prstGeom prst="rect">
            <a:avLst/>
          </a:prstGeom>
          <a:noFill/>
          <a:ln w="9525">
            <a:noFill/>
            <a:miter/>
          </a:ln>
        </p:spPr>
        <p:txBody>
          <a:bodyPr vert="horz" wrap="square" lIns="91440" tIns="45720" rIns="91440" bIns="45720" numCol="1" anchor="ctr" anchorCtr="0" compatLnSpc="1"/>
          <a:lstStyle>
            <a:lvl1pPr algn="r">
              <a:defRPr sz="1200">
                <a:solidFill>
                  <a:srgbClr val="919293"/>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2056" name="矩形 7"/>
          <p:cNvSpPr>
            <a:spLocks noChangeArrowheads="1"/>
          </p:cNvSpPr>
          <p:nvPr/>
        </p:nvSpPr>
        <p:spPr bwMode="auto">
          <a:xfrm>
            <a:off x="0" y="487363"/>
            <a:ext cx="104775" cy="409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rtl="0" eaLnBrk="0" fontAlgn="base" hangingPunct="0">
        <a:lnSpc>
          <a:spcPct val="90000"/>
        </a:lnSpc>
        <a:spcBef>
          <a:spcPct val="0"/>
        </a:spcBef>
        <a:spcAft>
          <a:spcPct val="0"/>
        </a:spcAft>
        <a:defRPr sz="3000" b="1" kern="1200">
          <a:solidFill>
            <a:srgbClr val="415F8B"/>
          </a:solidFill>
          <a:latin typeface="+mj-lt"/>
          <a:ea typeface="+mj-ea"/>
          <a:cs typeface="+mj-cs"/>
        </a:defRPr>
      </a:lvl1pPr>
      <a:lvl2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000" b="1">
          <a:solidFill>
            <a:srgbClr val="415F8B"/>
          </a:solidFill>
          <a:latin typeface="Arial" panose="020B0604020202020204" pitchFamily="34" charset="0"/>
          <a:ea typeface="宋体" panose="02010600030101010101" pitchFamily="2" charset="-122"/>
        </a:defRPr>
      </a:lvl9pPr>
    </p:titleStyle>
    <p:bodyStyle>
      <a:lvl1pPr marL="357505" indent="-357505" algn="just" rtl="0" eaLnBrk="0" fontAlgn="base" hangingPunct="0">
        <a:lnSpc>
          <a:spcPct val="110000"/>
        </a:lnSpc>
        <a:spcBef>
          <a:spcPts val="1800"/>
        </a:spcBef>
        <a:spcAft>
          <a:spcPct val="0"/>
        </a:spcAft>
        <a:buClr>
          <a:srgbClr val="528199"/>
        </a:buClr>
        <a:buSzPct val="100000"/>
        <a:buFont typeface="Webdings" panose="05030102010509060703" pitchFamily="18" charset="2"/>
        <a:buChar char=""/>
        <a:defRPr sz="2000" kern="1200">
          <a:solidFill>
            <a:schemeClr val="accent1"/>
          </a:solidFill>
          <a:latin typeface="+mn-lt"/>
          <a:ea typeface="+mn-ea"/>
          <a:cs typeface="+mn-cs"/>
        </a:defRPr>
      </a:lvl1pPr>
      <a:lvl2pPr marL="357505" lvl="1" indent="-357505" algn="l" rtl="0" eaLnBrk="0" fontAlgn="base" hangingPunct="0">
        <a:lnSpc>
          <a:spcPct val="130000"/>
        </a:lnSpc>
        <a:spcBef>
          <a:spcPct val="0"/>
        </a:spcBef>
        <a:spcAft>
          <a:spcPts val="600"/>
        </a:spcAft>
        <a:buClr>
          <a:srgbClr val="B2CAD6"/>
        </a:buClr>
        <a:buFont typeface="幼圆" pitchFamily="49" charset="-122"/>
        <a:buChar char=" "/>
        <a:defRPr sz="1600" kern="1200">
          <a:solidFill>
            <a:srgbClr val="7D7D7D"/>
          </a:solidFill>
          <a:latin typeface="+mn-lt"/>
          <a:ea typeface="+mn-ea"/>
          <a:cs typeface="+mn-cs"/>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ctrTitle"/>
          </p:nvPr>
        </p:nvSpPr>
        <p:spPr/>
        <p:txBody>
          <a:bodyPr vert="horz" wrap="square" lIns="91440" tIns="45720" rIns="91440" bIns="45720" anchor="b"/>
          <a:p>
            <a:pPr eaLnBrk="1" hangingPunct="1"/>
            <a:r>
              <a:rPr lang="en-US" altLang="zh-CN" kern="1200" dirty="0">
                <a:latin typeface="Arial Black" panose="020B0A04020102020204" pitchFamily="34" charset="0"/>
                <a:ea typeface="微软雅黑" panose="020B0503020204020204" pitchFamily="34" charset="-122"/>
                <a:cs typeface="+mj-cs"/>
              </a:rPr>
              <a:t>Android UI design</a:t>
            </a:r>
            <a:endParaRPr lang="zh-CN" altLang="en-US" kern="1200" dirty="0">
              <a:latin typeface="Arial Black" panose="020B0A04020102020204" pitchFamily="34" charset="0"/>
              <a:ea typeface="微软雅黑" panose="020B0503020204020204" pitchFamily="34" charset="-122"/>
              <a:cs typeface="+mj-cs"/>
            </a:endParaRPr>
          </a:p>
        </p:txBody>
      </p:sp>
      <p:sp>
        <p:nvSpPr>
          <p:cNvPr id="5122" name="副标题 2"/>
          <p:cNvSpPr>
            <a:spLocks noGrp="1"/>
          </p:cNvSpPr>
          <p:nvPr>
            <p:ph type="subTitle" idx="1"/>
          </p:nvPr>
        </p:nvSpPr>
        <p:spPr>
          <a:xfrm>
            <a:off x="1066800" y="5876925"/>
            <a:ext cx="6923088" cy="504825"/>
          </a:xfrm>
        </p:spPr>
        <p:txBody>
          <a:bodyPr vert="horz" wrap="square" lIns="91440" tIns="45720" rIns="91440" bIns="45720" anchor="t"/>
          <a:p>
            <a:pPr eaLnBrk="1" hangingPunct="1">
              <a:buSzPct val="100000"/>
            </a:pPr>
            <a:r>
              <a:rPr lang="en-US" altLang="zh-CN" b="1" kern="1200" dirty="0">
                <a:solidFill>
                  <a:srgbClr val="6C6F72"/>
                </a:solidFill>
                <a:latin typeface="+mn-lt"/>
                <a:ea typeface="微软雅黑" panose="020B0503020204020204" pitchFamily="34" charset="-122"/>
                <a:cs typeface="+mn-cs"/>
              </a:rPr>
              <a:t>Jilin University</a:t>
            </a:r>
            <a:endParaRPr lang="zh-CN" altLang="en-US" b="1" kern="1200" dirty="0">
              <a:solidFill>
                <a:srgbClr val="6C6F72"/>
              </a:solidFill>
              <a:latin typeface="+mn-lt"/>
              <a:ea typeface="微软雅黑" panose="020B0503020204020204" pitchFamily="34" charset="-122"/>
              <a:cs typeface="+mn-cs"/>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endParaRPr lang="zh-CN" altLang="en-US" strike="noStrike" noProof="1"/>
          </a:p>
        </p:txBody>
      </p:sp>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endParaRPr lang="zh-CN" altLang="zh-CN" strike="noStrike" noProof="1">
              <a:effectLst>
                <a:outerShdw blurRad="38100" dist="25400" dir="5400000" algn="ctr" rotWithShape="0">
                  <a:srgbClr val="6E747A">
                    <a:alpha val="43000"/>
                  </a:srgbClr>
                </a:outerShdw>
              </a:effectLst>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endParaRPr lang="zh-CN" altLang="en-US" strike="noStrike" noProof="1"/>
          </a:p>
        </p:txBody>
      </p:sp>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endParaRPr lang="zh-CN" altLang="zh-CN" strike="noStrike" noProof="1">
              <a:effectLst>
                <a:outerShdw blurRad="38100" dist="25400" dir="5400000" algn="ctr" rotWithShape="0">
                  <a:srgbClr val="6E747A">
                    <a:alpha val="43000"/>
                  </a:srgbClr>
                </a:outerShdw>
              </a:effectLs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endParaRPr lang="zh-CN" altLang="en-US" strike="noStrike" noProof="1"/>
          </a:p>
        </p:txBody>
      </p:sp>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endParaRPr lang="zh-CN" altLang="zh-CN" strike="noStrike" noProof="1">
              <a:effectLst>
                <a:outerShdw blurRad="38100" dist="25400" dir="5400000" algn="ctr" rotWithShape="0">
                  <a:srgbClr val="6E747A">
                    <a:alpha val="43000"/>
                  </a:srgbClr>
                </a:outerShdw>
              </a:effectLs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endParaRPr lang="zh-CN" altLang="en-US" strike="noStrike" noProof="1"/>
          </a:p>
        </p:txBody>
      </p:sp>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endParaRPr lang="zh-CN" altLang="zh-CN" strike="noStrike" noProof="1">
              <a:effectLst>
                <a:outerShdw blurRad="38100" dist="25400" dir="5400000" algn="ctr" rotWithShape="0">
                  <a:srgbClr val="6E747A">
                    <a:alpha val="43000"/>
                  </a:srgbClr>
                </a:outerShdw>
              </a:effectLst>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endParaRPr lang="zh-CN" altLang="en-US" strike="noStrike" noProof="1"/>
          </a:p>
        </p:txBody>
      </p:sp>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endParaRPr lang="zh-CN" altLang="zh-CN" strike="noStrike" noProof="1">
              <a:effectLst>
                <a:outerShdw blurRad="38100" dist="25400" dir="5400000" algn="ctr" rotWithShape="0">
                  <a:srgbClr val="6E747A">
                    <a:alpha val="43000"/>
                  </a:srgbClr>
                </a:outerShdw>
              </a:effectLs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r>
              <a:rPr lang="zh-CN" altLang="zh-CN" strike="noStrike" noProof="1">
                <a:solidFill>
                  <a:schemeClr val="tx1"/>
                </a:solidFill>
                <a:effectLst>
                  <a:outerShdw blurRad="38100" dist="19050" dir="2700000" algn="tl" rotWithShape="0">
                    <a:schemeClr val="dk1">
                      <a:alpha val="40000"/>
                    </a:schemeClr>
                  </a:outerShdw>
                </a:effectLst>
                <a:sym typeface="+mn-ea"/>
              </a:rPr>
              <a:t>Reporting on work</a:t>
            </a:r>
            <a:r>
              <a:rPr lang="en-US" altLang="zh-CN" strike="noStrike" noProof="1">
                <a:solidFill>
                  <a:schemeClr val="tx1"/>
                </a:solidFill>
                <a:effectLst>
                  <a:outerShdw blurRad="38100" dist="19050" dir="2700000" algn="tl" rotWithShape="0">
                    <a:schemeClr val="dk1">
                      <a:alpha val="40000"/>
                    </a:schemeClr>
                  </a:outerShdw>
                </a:effectLst>
                <a:sym typeface="+mn-ea"/>
              </a:rPr>
              <a:t>--Jiangxue</a:t>
            </a:r>
            <a:endParaRPr lang="zh-CN" altLang="en-US" strike="noStrike" noProof="1"/>
          </a:p>
        </p:txBody>
      </p:sp>
      <p:sp>
        <p:nvSpPr>
          <p:cNvPr id="3" name="内容占位符 2"/>
          <p:cNvSpPr>
            <a:spLocks noGrp="1"/>
          </p:cNvSpPr>
          <p:nvPr>
            <p:ph idx="1"/>
          </p:nvPr>
        </p:nvSpPr>
        <p:spPr>
          <a:xfrm>
            <a:off x="443230" y="1403033"/>
            <a:ext cx="8256588" cy="4824413"/>
          </a:xfrm>
        </p:spPr>
        <p:txBody>
          <a:bodyPr>
            <a:scene3d>
              <a:camera prst="orthographicFront"/>
              <a:lightRig rig="threePt" dir="t"/>
            </a:scene3d>
          </a:bodyPr>
          <a:p>
            <a:pPr fontAlgn="base"/>
            <a:r>
              <a:rPr lang="zh-CN" altLang="zh-CN" strike="noStrike" noProof="1">
                <a:effectLst>
                  <a:outerShdw blurRad="38100" dist="25400" dir="5400000" algn="ctr" rotWithShape="0">
                    <a:srgbClr val="6E747A">
                      <a:alpha val="43000"/>
                    </a:srgbClr>
                  </a:outerShdw>
                </a:effectLst>
                <a:sym typeface="+mn-ea"/>
              </a:rPr>
              <a:t>A script for filtering pictures</a:t>
            </a:r>
            <a:endParaRPr lang="zh-CN" altLang="zh-CN" strike="noStrike" noProof="1">
              <a:effectLst>
                <a:outerShdw blurRad="38100" dist="25400" dir="5400000" algn="ctr" rotWithShape="0">
                  <a:srgbClr val="6E747A">
                    <a:alpha val="43000"/>
                  </a:srgbClr>
                </a:outerShdw>
              </a:effectLst>
              <a:sym typeface="+mn-ea"/>
            </a:endParaRPr>
          </a:p>
          <a:p>
            <a:pPr lvl="2" fontAlgn="base"/>
            <a:r>
              <a:rPr lang="zh-CN" altLang="zh-CN" strike="noStrike" noProof="1">
                <a:solidFill>
                  <a:schemeClr val="accent1"/>
                </a:solidFill>
                <a:effectLst>
                  <a:outerShdw blurRad="38100" dist="25400" dir="5400000" algn="ctr" rotWithShape="0">
                    <a:srgbClr val="6E747A">
                      <a:alpha val="43000"/>
                    </a:srgbClr>
                  </a:outerShdw>
                </a:effectLst>
                <a:sym typeface="+mn-ea"/>
              </a:rPr>
              <a:t>The function that this script can achieve is to traverse each app file in all existing datasets, randomly select a UI, and finally form a new dataset. Solved the problem that UI is empty and. Png files can not be opened in individual app folders in the data set.</a:t>
            </a:r>
            <a:endParaRPr lang="zh-CN" altLang="zh-CN" strike="noStrike" noProof="1">
              <a:solidFill>
                <a:schemeClr val="accent1"/>
              </a:solidFill>
              <a:effectLst>
                <a:outerShdw blurRad="38100" dist="25400" dir="5400000" algn="ctr" rotWithShape="0">
                  <a:srgbClr val="6E747A">
                    <a:alpha val="43000"/>
                  </a:srgbClr>
                </a:outerShdw>
              </a:effectLst>
              <a:sym typeface="+mn-ea"/>
            </a:endParaRPr>
          </a:p>
          <a:p>
            <a:pPr lvl="2" fontAlgn="base"/>
            <a:r>
              <a:rPr lang="zh-CN" altLang="zh-CN" strike="noStrike" noProof="1">
                <a:solidFill>
                  <a:schemeClr val="accent1"/>
                </a:solidFill>
                <a:effectLst>
                  <a:outerShdw blurRad="38100" dist="25400" dir="5400000" algn="ctr" rotWithShape="0">
                    <a:srgbClr val="6E747A">
                      <a:alpha val="43000"/>
                    </a:srgbClr>
                  </a:outerShdw>
                </a:effectLst>
                <a:sym typeface="+mn-ea"/>
              </a:rPr>
              <a:t>Rename the filtered image as "app name _ picture name"</a:t>
            </a:r>
            <a:endParaRPr lang="zh-CN" altLang="zh-CN" strike="noStrike" noProof="1">
              <a:solidFill>
                <a:schemeClr val="accent1"/>
              </a:solidFill>
              <a:effectLst>
                <a:outerShdw blurRad="38100" dist="25400" dir="5400000" algn="ctr" rotWithShape="0">
                  <a:srgbClr val="6E747A">
                    <a:alpha val="43000"/>
                  </a:srgbClr>
                </a:outerShdw>
              </a:effectLst>
              <a:sym typeface="+mn-ea"/>
            </a:endParaRPr>
          </a:p>
          <a:p>
            <a:pPr lvl="2" fontAlgn="base"/>
            <a:r>
              <a:rPr lang="zh-CN" altLang="zh-CN" strike="noStrike" noProof="1">
                <a:solidFill>
                  <a:schemeClr val="accent1"/>
                </a:solidFill>
                <a:effectLst>
                  <a:outerShdw blurRad="38100" dist="25400" dir="5400000" algn="ctr" rotWithShape="0">
                    <a:srgbClr val="6E747A">
                      <a:alpha val="43000"/>
                    </a:srgbClr>
                  </a:outerShdw>
                </a:effectLst>
                <a:sym typeface="+mn-ea"/>
              </a:rPr>
              <a:t>And store the path corresponding to UI in a list for later use</a:t>
            </a:r>
            <a:endParaRPr lang="zh-CN" altLang="zh-CN" strike="noStrike" noProof="1">
              <a:solidFill>
                <a:schemeClr val="accent1"/>
              </a:solidFill>
              <a:effectLst>
                <a:outerShdw blurRad="38100" dist="25400" dir="5400000" algn="ctr" rotWithShape="0">
                  <a:srgbClr val="6E747A">
                    <a:alpha val="43000"/>
                  </a:srgbClr>
                </a:outerShdw>
              </a:effectLst>
              <a:sym typeface="+mn-ea"/>
            </a:endParaRPr>
          </a:p>
          <a:p>
            <a:pPr fontAlgn="base"/>
            <a:endParaRPr lang="zh-CN" altLang="en-US" strike="noStrike" noProof="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endParaRPr lang="zh-CN" altLang="zh-CN" strike="noStrike" noProof="1">
              <a:effectLst>
                <a:outerShdw blurRad="38100" dist="25400" dir="5400000" algn="ctr" rotWithShape="0">
                  <a:srgbClr val="6E747A">
                    <a:alpha val="43000"/>
                  </a:srgbClr>
                </a:outerShdw>
              </a:effectLst>
              <a:sym typeface="+mn-ea"/>
            </a:endParaRPr>
          </a:p>
        </p:txBody>
      </p:sp>
      <p:pic>
        <p:nvPicPr>
          <p:cNvPr id="4" name="图片 3" descr="1fac0545233d5639347a760a86f1c76"/>
          <p:cNvPicPr>
            <a:picLocks noChangeAspect="1"/>
          </p:cNvPicPr>
          <p:nvPr/>
        </p:nvPicPr>
        <p:blipFill>
          <a:blip r:embed="rId1"/>
          <a:stretch>
            <a:fillRect/>
          </a:stretch>
        </p:blipFill>
        <p:spPr>
          <a:xfrm>
            <a:off x="1184910" y="610870"/>
            <a:ext cx="6131560" cy="52679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br>
              <a:rPr lang="zh-CN" altLang="en-US" strike="noStrike" noProof="1"/>
            </a:br>
            <a:br>
              <a:rPr lang="zh-CN" altLang="en-US" strike="noStrike" noProof="1"/>
            </a:br>
            <a:br>
              <a:rPr lang="zh-CN" altLang="en-US" strike="noStrike" noProof="1"/>
            </a:br>
            <a:br>
              <a:rPr lang="zh-CN" altLang="en-US" strike="noStrike" noProof="1"/>
            </a:br>
            <a:r>
              <a:rPr lang="zh-CN" altLang="en-US" strike="noStrike" noProof="1"/>
              <a:t>Using the K-means method for new data clustering</a:t>
            </a:r>
            <a:endParaRPr lang="zh-CN" altLang="en-US" strike="noStrike" noProof="1"/>
          </a:p>
        </p:txBody>
      </p:sp>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r>
              <a:rPr strike="noStrike" noProof="1">
                <a:effectLst>
                  <a:outerShdw blurRad="38100" dist="25400" dir="5400000" algn="ctr" rotWithShape="0">
                    <a:srgbClr val="6E747A">
                      <a:alpha val="43000"/>
                    </a:srgbClr>
                  </a:outerShdw>
                </a:effectLst>
                <a:sym typeface="+mn-ea"/>
              </a:rPr>
              <a:t>Set the K value to 20, 15, 10, 5, respectively, where the K value is 15 and the effect is relatively good. However, there are still problems in which one of the four categories accounts for the vast majority of problems.</a:t>
            </a:r>
            <a:endParaRPr strike="noStrike" noProof="1">
              <a:effectLst>
                <a:outerShdw blurRad="38100" dist="25400" dir="5400000" algn="ctr" rotWithShape="0">
                  <a:srgbClr val="6E747A">
                    <a:alpha val="43000"/>
                  </a:srgbClr>
                </a:outerShdw>
              </a:effectLst>
              <a:sym typeface="+mn-ea"/>
            </a:endParaRPr>
          </a:p>
          <a:p>
            <a:pPr fontAlgn="base"/>
            <a:r>
              <a:rPr strike="noStrike" noProof="1">
                <a:effectLst>
                  <a:outerShdw blurRad="38100" dist="25400" dir="5400000" algn="ctr" rotWithShape="0">
                    <a:srgbClr val="6E747A">
                      <a:alpha val="43000"/>
                    </a:srgbClr>
                  </a:outerShdw>
                </a:effectLst>
                <a:sym typeface="+mn-ea"/>
              </a:rPr>
              <a:t>Query dbscan algorithm related data. At the end of the algorithm, core points, boundary points and noise points will be generated. How to classify the noise points generated during the clustering process.</a:t>
            </a:r>
            <a:endParaRPr strike="noStrike" noProof="1">
              <a:effectLst>
                <a:outerShdw blurRad="38100" dist="25400" dir="5400000" algn="ctr" rotWithShape="0">
                  <a:srgbClr val="6E747A">
                    <a:alpha val="43000"/>
                  </a:srgbClr>
                </a:outerShdw>
              </a:effectLst>
              <a:sym typeface="+mn-ea"/>
            </a:endParaRPr>
          </a:p>
        </p:txBody>
      </p:sp>
      <p:sp>
        <p:nvSpPr>
          <p:cNvPr id="4" name="文本框 3"/>
          <p:cNvSpPr txBox="1"/>
          <p:nvPr/>
        </p:nvSpPr>
        <p:spPr>
          <a:xfrm>
            <a:off x="756920" y="1181100"/>
            <a:ext cx="7428865" cy="368300"/>
          </a:xfrm>
          <a:prstGeom prst="rect">
            <a:avLst/>
          </a:prstGeom>
          <a:noFill/>
        </p:spPr>
        <p:txBody>
          <a:bodyPr wrap="square" rtlCol="0">
            <a:spAutoFit/>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endParaRPr lang="zh-CN" altLang="en-US" strike="noStrike" noProof="1"/>
          </a:p>
        </p:txBody>
      </p:sp>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endParaRPr lang="zh-CN" altLang="zh-CN" strike="noStrike" noProof="1">
              <a:effectLst>
                <a:outerShdw blurRad="38100" dist="25400" dir="5400000" algn="ctr" rotWithShape="0">
                  <a:srgbClr val="6E747A">
                    <a:alpha val="43000"/>
                  </a:srgbClr>
                </a:outerShdw>
              </a:effectLst>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endParaRPr lang="zh-CN" altLang="en-US" strike="noStrike" noProof="1"/>
          </a:p>
        </p:txBody>
      </p:sp>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endParaRPr lang="zh-CN" altLang="zh-CN" strike="noStrike" noProof="1">
              <a:effectLst>
                <a:outerShdw blurRad="38100" dist="25400" dir="5400000" algn="ctr" rotWithShape="0">
                  <a:srgbClr val="6E747A">
                    <a:alpha val="43000"/>
                  </a:srgbClr>
                </a:outerShdw>
              </a:effectLs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endParaRPr lang="zh-CN" altLang="en-US" strike="noStrike" noProof="1"/>
          </a:p>
        </p:txBody>
      </p:sp>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endParaRPr lang="zh-CN" altLang="zh-CN" strike="noStrike" noProof="1">
              <a:effectLst>
                <a:outerShdw blurRad="38100" dist="25400" dir="5400000" algn="ctr" rotWithShape="0">
                  <a:srgbClr val="6E747A">
                    <a:alpha val="43000"/>
                  </a:srgbClr>
                </a:outerShdw>
              </a:effectLst>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endParaRPr lang="zh-CN" altLang="en-US" strike="noStrike" noProof="1"/>
          </a:p>
        </p:txBody>
      </p:sp>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endParaRPr lang="zh-CN" altLang="zh-CN" strike="noStrike" noProof="1">
              <a:effectLst>
                <a:outerShdw blurRad="38100" dist="25400" dir="5400000" algn="ctr" rotWithShape="0">
                  <a:srgbClr val="6E747A">
                    <a:alpha val="43000"/>
                  </a:srgbClr>
                </a:outerShdw>
              </a:effectLst>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endParaRPr lang="zh-CN" altLang="en-US" strike="noStrike" noProof="1"/>
          </a:p>
        </p:txBody>
      </p:sp>
      <p:sp>
        <p:nvSpPr>
          <p:cNvPr id="3" name="内容占位符 2"/>
          <p:cNvSpPr>
            <a:spLocks noGrp="1"/>
          </p:cNvSpPr>
          <p:nvPr>
            <p:ph idx="1"/>
          </p:nvPr>
        </p:nvSpPr>
        <p:spPr>
          <a:xfrm>
            <a:off x="444500" y="1376363"/>
            <a:ext cx="8256588" cy="4824413"/>
          </a:xfrm>
        </p:spPr>
        <p:txBody>
          <a:bodyPr/>
          <a:p>
            <a:pPr fontAlgn="base"/>
            <a:endParaRPr lang="zh-CN" altLang="zh-CN" strike="noStrike" noProof="1">
              <a:effectLst>
                <a:outerShdw blurRad="38100" dist="25400" dir="5400000" algn="ctr" rotWithShape="0">
                  <a:srgbClr val="6E747A">
                    <a:alpha val="43000"/>
                  </a:srgbClr>
                </a:outerShdw>
              </a:effectLst>
              <a:sym typeface="+mn-ea"/>
            </a:endParaRPr>
          </a:p>
          <a:p>
            <a:pPr fontAlgn="base"/>
            <a:endParaRPr lang="zh-CN" altLang="zh-CN" strike="noStrike" noProof="1">
              <a:effectLst>
                <a:outerShdw blurRad="38100" dist="25400" dir="5400000" algn="ctr" rotWithShape="0">
                  <a:srgbClr val="6E747A">
                    <a:alpha val="43000"/>
                  </a:srgbClr>
                </a:outerShdw>
              </a:effectLst>
              <a:sym typeface="+mn-ea"/>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0PWBG">
  <a:themeElements>
    <a:clrScheme name="">
      <a:dk1>
        <a:srgbClr val="3D3F41"/>
      </a:dk1>
      <a:lt1>
        <a:srgbClr val="FFFFFF"/>
      </a:lt1>
      <a:dk2>
        <a:srgbClr val="454749"/>
      </a:dk2>
      <a:lt2>
        <a:srgbClr val="FFFFFF"/>
      </a:lt2>
      <a:accent1>
        <a:srgbClr val="5D80B3"/>
      </a:accent1>
      <a:accent2>
        <a:srgbClr val="7FA6BA"/>
      </a:accent2>
      <a:accent3>
        <a:srgbClr val="FFFFFF"/>
      </a:accent3>
      <a:accent4>
        <a:srgbClr val="333537"/>
      </a:accent4>
      <a:accent5>
        <a:srgbClr val="B6C1D5"/>
      </a:accent5>
      <a:accent6>
        <a:srgbClr val="7194A6"/>
      </a:accent6>
      <a:hlink>
        <a:srgbClr val="00B0F0"/>
      </a:hlink>
      <a:folHlink>
        <a:srgbClr val="AFB2B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A000120140530A90PWBG 1">
        <a:dk1>
          <a:srgbClr val="3D3F41"/>
        </a:dk1>
        <a:lt1>
          <a:srgbClr val="FFFFFF"/>
        </a:lt1>
        <a:dk2>
          <a:srgbClr val="454749"/>
        </a:dk2>
        <a:lt2>
          <a:srgbClr val="FFFFFF"/>
        </a:lt2>
        <a:accent1>
          <a:srgbClr val="5D80B3"/>
        </a:accent1>
        <a:accent2>
          <a:srgbClr val="7FA6BA"/>
        </a:accent2>
        <a:accent3>
          <a:srgbClr val="FFFFFF"/>
        </a:accent3>
        <a:accent4>
          <a:srgbClr val="333436"/>
        </a:accent4>
        <a:accent5>
          <a:srgbClr val="B6C0D6"/>
        </a:accent5>
        <a:accent6>
          <a:srgbClr val="7296A8"/>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000120140530A90PWBG">
  <a:themeElements>
    <a:clrScheme name="">
      <a:dk1>
        <a:srgbClr val="3D3F41"/>
      </a:dk1>
      <a:lt1>
        <a:srgbClr val="FFFFFF"/>
      </a:lt1>
      <a:dk2>
        <a:srgbClr val="454749"/>
      </a:dk2>
      <a:lt2>
        <a:srgbClr val="FFFFFF"/>
      </a:lt2>
      <a:accent1>
        <a:srgbClr val="5D80B3"/>
      </a:accent1>
      <a:accent2>
        <a:srgbClr val="7FA6BA"/>
      </a:accent2>
      <a:accent3>
        <a:srgbClr val="FFFFFF"/>
      </a:accent3>
      <a:accent4>
        <a:srgbClr val="333537"/>
      </a:accent4>
      <a:accent5>
        <a:srgbClr val="B6C1D5"/>
      </a:accent5>
      <a:accent6>
        <a:srgbClr val="7194A6"/>
      </a:accent6>
      <a:hlink>
        <a:srgbClr val="00B0F0"/>
      </a:hlink>
      <a:folHlink>
        <a:srgbClr val="AFB2B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A000120140530A90PWBG 1">
        <a:dk1>
          <a:srgbClr val="3D3F41"/>
        </a:dk1>
        <a:lt1>
          <a:srgbClr val="FFFFFF"/>
        </a:lt1>
        <a:dk2>
          <a:srgbClr val="454749"/>
        </a:dk2>
        <a:lt2>
          <a:srgbClr val="FFFFFF"/>
        </a:lt2>
        <a:accent1>
          <a:srgbClr val="5D80B3"/>
        </a:accent1>
        <a:accent2>
          <a:srgbClr val="7FA6BA"/>
        </a:accent2>
        <a:accent3>
          <a:srgbClr val="FFFFFF"/>
        </a:accent3>
        <a:accent4>
          <a:srgbClr val="333436"/>
        </a:accent4>
        <a:accent5>
          <a:srgbClr val="B6C0D6"/>
        </a:accent5>
        <a:accent6>
          <a:srgbClr val="7296A8"/>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957</Words>
  <Application>WPS 演示</Application>
  <PresentationFormat/>
  <Paragraphs>39</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14</vt:i4>
      </vt:variant>
    </vt:vector>
  </HeadingPairs>
  <TitlesOfParts>
    <vt:vector size="26" baseType="lpstr">
      <vt:lpstr>Arial</vt:lpstr>
      <vt:lpstr>宋体</vt:lpstr>
      <vt:lpstr>Wingdings</vt:lpstr>
      <vt:lpstr>Webdings</vt:lpstr>
      <vt:lpstr>幼圆</vt:lpstr>
      <vt:lpstr>Arial Black</vt:lpstr>
      <vt:lpstr>微软雅黑</vt:lpstr>
      <vt:lpstr>Arial Unicode MS</vt:lpstr>
      <vt:lpstr>Calibri</vt:lpstr>
      <vt:lpstr>默认设计模板</vt:lpstr>
      <vt:lpstr>A000120140530A90PWBG</vt:lpstr>
      <vt:lpstr>1_A000120140530A90PWBG</vt:lpstr>
      <vt:lpstr>Android UI design</vt:lpstr>
      <vt:lpstr>Reporting on work--Jiangxue</vt:lpstr>
      <vt:lpstr>PowerPoint 演示文稿</vt:lpstr>
      <vt:lpstr>    Using the K-means method for new data clustering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孙浩泰</dc:title>
  <dc:creator>Administrator</dc:creator>
  <cp:lastModifiedBy>姜小雪✨</cp:lastModifiedBy>
  <cp:revision>54</cp:revision>
  <dcterms:created xsi:type="dcterms:W3CDTF">2015-10-07T09:35:00Z</dcterms:created>
  <dcterms:modified xsi:type="dcterms:W3CDTF">2018-10-30T03:40:26Z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