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5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2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527E-953F-4A7A-8F04-73A137EB5884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35ED-0F5E-415C-8CE7-69CED19D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82" y="381355"/>
            <a:ext cx="3400425" cy="5876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558" y="941696"/>
            <a:ext cx="333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Frequent  tags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822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444" y="1096725"/>
            <a:ext cx="1214437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3080" y="277858"/>
            <a:ext cx="727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Sentences about </a:t>
            </a:r>
            <a:r>
              <a:rPr lang="en-US" altLang="zh-CN" sz="2800" dirty="0" err="1" smtClean="0"/>
              <a:t>mysql-sql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74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6" y="1532673"/>
            <a:ext cx="11696700" cy="139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3080" y="277858"/>
            <a:ext cx="727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Sentences about </a:t>
            </a:r>
            <a:r>
              <a:rPr lang="en-US" altLang="zh-CN" sz="2800" dirty="0" smtClean="0"/>
              <a:t>python-</a:t>
            </a:r>
            <a:r>
              <a:rPr lang="en-US" altLang="zh-CN" sz="2800" dirty="0" err="1" smtClean="0"/>
              <a:t>django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65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Question: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clause is not very good</a:t>
            </a:r>
            <a:r>
              <a:rPr lang="zh-CN" altLang="en-US" dirty="0" smtClean="0"/>
              <a:t>，</a:t>
            </a:r>
            <a:r>
              <a:rPr lang="en-US" altLang="zh-CN" dirty="0"/>
              <a:t>o</a:t>
            </a:r>
            <a:r>
              <a:rPr lang="en-US" altLang="zh-CN" dirty="0" smtClean="0"/>
              <a:t>r the punctuation is removed.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53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Question: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2018-10-01T02:43:59Z</dcterms:created>
  <dcterms:modified xsi:type="dcterms:W3CDTF">2018-10-01T06:08:37Z</dcterms:modified>
</cp:coreProperties>
</file>