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D9A-7B16-4C8F-90D6-7B8C0E61C93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522-C6CF-4F25-98DA-8F49C16C8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75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D9A-7B16-4C8F-90D6-7B8C0E61C93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522-C6CF-4F25-98DA-8F49C16C8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0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D9A-7B16-4C8F-90D6-7B8C0E61C93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522-C6CF-4F25-98DA-8F49C16C8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2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D9A-7B16-4C8F-90D6-7B8C0E61C93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522-C6CF-4F25-98DA-8F49C16C8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3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D9A-7B16-4C8F-90D6-7B8C0E61C93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522-C6CF-4F25-98DA-8F49C16C8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1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D9A-7B16-4C8F-90D6-7B8C0E61C93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522-C6CF-4F25-98DA-8F49C16C8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7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D9A-7B16-4C8F-90D6-7B8C0E61C93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522-C6CF-4F25-98DA-8F49C16C8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D9A-7B16-4C8F-90D6-7B8C0E61C93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522-C6CF-4F25-98DA-8F49C16C8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3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D9A-7B16-4C8F-90D6-7B8C0E61C93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522-C6CF-4F25-98DA-8F49C16C8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7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D9A-7B16-4C8F-90D6-7B8C0E61C93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522-C6CF-4F25-98DA-8F49C16C8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03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D9A-7B16-4C8F-90D6-7B8C0E61C93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522-C6CF-4F25-98DA-8F49C16C8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9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DD9A-7B16-4C8F-90D6-7B8C0E61C93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8522-C6CF-4F25-98DA-8F49C16C8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0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35B0827-79D0-48EB-B033-000432EF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6" y="340518"/>
            <a:ext cx="10515600" cy="6176963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few primitives | is in | java</a:t>
            </a:r>
          </a:p>
          <a:p>
            <a:r>
              <a:rPr lang="en-US" altLang="zh-CN" sz="2000" dirty="0"/>
              <a:t>salt | is | public</a:t>
            </a:r>
          </a:p>
          <a:p>
            <a:r>
              <a:rPr lang="en-US" altLang="zh-CN" sz="2000" dirty="0"/>
              <a:t>string | is | fancy</a:t>
            </a:r>
          </a:p>
          <a:p>
            <a:r>
              <a:rPr lang="en-US" altLang="zh-CN" sz="2000" dirty="0"/>
              <a:t>way | upgrade | versioning</a:t>
            </a:r>
          </a:p>
          <a:p>
            <a:r>
              <a:rPr lang="en-US" altLang="zh-CN" sz="2000" dirty="0"/>
              <a:t>hash | is in | database int</a:t>
            </a:r>
          </a:p>
          <a:p>
            <a:r>
              <a:rPr lang="en-US" altLang="zh-CN" sz="2000" dirty="0"/>
              <a:t>load | is in | same scenario customizing</a:t>
            </a:r>
          </a:p>
          <a:p>
            <a:r>
              <a:rPr lang="en-US" altLang="zh-CN" sz="2000" dirty="0" err="1"/>
              <a:t>i</a:t>
            </a:r>
            <a:r>
              <a:rPr lang="en-US" altLang="zh-CN" sz="2000" dirty="0"/>
              <a:t> | prefer | int string double </a:t>
            </a:r>
            <a:r>
              <a:rPr lang="en-US" altLang="zh-CN" sz="2000" dirty="0" err="1"/>
              <a:t>etc</a:t>
            </a:r>
            <a:endParaRPr lang="en-US" altLang="zh-CN" sz="2000" dirty="0"/>
          </a:p>
          <a:p>
            <a:r>
              <a:rPr lang="en-US" altLang="zh-CN" sz="2000" dirty="0"/>
              <a:t>long standing flaws | is in | </a:t>
            </a:r>
            <a:r>
              <a:rPr lang="en-US" altLang="zh-CN" sz="2000" dirty="0" err="1"/>
              <a:t>cvs</a:t>
            </a:r>
            <a:endParaRPr lang="en-US" altLang="zh-CN" sz="2000" dirty="0"/>
          </a:p>
          <a:p>
            <a:r>
              <a:rPr lang="en-US" altLang="zh-CN" sz="2000" dirty="0" err="1"/>
              <a:t>i</a:t>
            </a:r>
            <a:r>
              <a:rPr lang="en-US" altLang="zh-CN" sz="2000" dirty="0"/>
              <a:t> | make | new text file</a:t>
            </a:r>
          </a:p>
          <a:p>
            <a:r>
              <a:rPr lang="en-US" altLang="zh-CN" sz="2000" dirty="0"/>
              <a:t>string value | is in |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server 2005</a:t>
            </a:r>
          </a:p>
          <a:p>
            <a:r>
              <a:rPr lang="en-US" altLang="zh-CN" sz="2000" dirty="0" err="1"/>
              <a:t>cvs</a:t>
            </a:r>
            <a:r>
              <a:rPr lang="en-US" altLang="zh-CN" sz="2000" dirty="0"/>
              <a:t> | is in | grid</a:t>
            </a:r>
          </a:p>
          <a:p>
            <a:r>
              <a:rPr lang="en-US" altLang="zh-CN" sz="2000" dirty="0"/>
              <a:t>you | mocking | </a:t>
            </a:r>
            <a:r>
              <a:rPr lang="en-US" altLang="zh-CN" sz="2000" dirty="0" err="1"/>
              <a:t>ianimals</a:t>
            </a:r>
            <a:r>
              <a:rPr lang="en-US" altLang="zh-CN" sz="2000" dirty="0"/>
              <a:t> seeing as you don t</a:t>
            </a:r>
          </a:p>
          <a:p>
            <a:r>
              <a:rPr lang="en-US" altLang="zh-CN" sz="2000" dirty="0"/>
              <a:t>step 2 | is in | your approach</a:t>
            </a:r>
          </a:p>
          <a:p>
            <a:r>
              <a:rPr lang="en-US" altLang="zh-CN" sz="2000" dirty="0"/>
              <a:t>you | mocking yet | </a:t>
            </a:r>
            <a:r>
              <a:rPr lang="en-US" altLang="zh-CN" sz="2000" dirty="0" err="1"/>
              <a:t>ianimals</a:t>
            </a:r>
            <a:r>
              <a:rPr lang="en-US" altLang="zh-CN" sz="2000" dirty="0"/>
              <a:t> seeing as apparently you don t</a:t>
            </a:r>
          </a:p>
          <a:p>
            <a:r>
              <a:rPr lang="en-US" altLang="zh-CN" sz="2000" dirty="0"/>
              <a:t>you | mocking | </a:t>
            </a:r>
            <a:r>
              <a:rPr lang="en-US" altLang="zh-CN" sz="2000" dirty="0" err="1"/>
              <a:t>ianimals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4353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35B0827-79D0-48EB-B033-000432EF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6" y="340518"/>
            <a:ext cx="10515600" cy="6176963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few primitives | is in | java</a:t>
            </a:r>
          </a:p>
          <a:p>
            <a:r>
              <a:rPr lang="en-US" altLang="zh-CN" sz="2000" dirty="0"/>
              <a:t>salt | is | public</a:t>
            </a:r>
          </a:p>
          <a:p>
            <a:r>
              <a:rPr lang="en-US" altLang="zh-CN" sz="2000" dirty="0"/>
              <a:t>string | is | fancy</a:t>
            </a:r>
          </a:p>
          <a:p>
            <a:r>
              <a:rPr lang="en-US" altLang="zh-CN" sz="2000" dirty="0"/>
              <a:t>way | upgrade | versioning</a:t>
            </a:r>
          </a:p>
          <a:p>
            <a:r>
              <a:rPr lang="en-US" altLang="zh-CN" sz="2000" dirty="0"/>
              <a:t>hash | is in | database int</a:t>
            </a:r>
          </a:p>
          <a:p>
            <a:r>
              <a:rPr lang="en-US" altLang="zh-CN" sz="2000" dirty="0"/>
              <a:t>load | is in | same scenario customizing</a:t>
            </a:r>
          </a:p>
          <a:p>
            <a:r>
              <a:rPr lang="en-US" altLang="zh-CN" sz="2000" dirty="0" err="1"/>
              <a:t>i</a:t>
            </a:r>
            <a:r>
              <a:rPr lang="en-US" altLang="zh-CN" sz="2000" dirty="0"/>
              <a:t> | prefer | int string double </a:t>
            </a:r>
            <a:r>
              <a:rPr lang="en-US" altLang="zh-CN" sz="2000" dirty="0" err="1"/>
              <a:t>etc</a:t>
            </a:r>
            <a:endParaRPr lang="en-US" altLang="zh-CN" sz="2000" dirty="0"/>
          </a:p>
          <a:p>
            <a:r>
              <a:rPr lang="en-US" altLang="zh-CN" sz="2000" dirty="0"/>
              <a:t>long standing flaws | is in | </a:t>
            </a:r>
            <a:r>
              <a:rPr lang="en-US" altLang="zh-CN" sz="2000" dirty="0" err="1"/>
              <a:t>cvs</a:t>
            </a:r>
            <a:endParaRPr lang="en-US" altLang="zh-CN" sz="2000" dirty="0"/>
          </a:p>
          <a:p>
            <a:r>
              <a:rPr lang="en-US" altLang="zh-CN" sz="2000" dirty="0" err="1"/>
              <a:t>i</a:t>
            </a:r>
            <a:r>
              <a:rPr lang="en-US" altLang="zh-CN" sz="2000" dirty="0"/>
              <a:t> | make | new text file</a:t>
            </a:r>
          </a:p>
          <a:p>
            <a:r>
              <a:rPr lang="en-US" altLang="zh-CN" sz="2000" dirty="0"/>
              <a:t>string value | is in |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server 2005</a:t>
            </a:r>
          </a:p>
          <a:p>
            <a:r>
              <a:rPr lang="en-US" altLang="zh-CN" sz="2000" dirty="0" err="1"/>
              <a:t>cvs</a:t>
            </a:r>
            <a:r>
              <a:rPr lang="en-US" altLang="zh-CN" sz="2000" dirty="0"/>
              <a:t> | is in | grid</a:t>
            </a:r>
          </a:p>
          <a:p>
            <a:r>
              <a:rPr lang="en-US" altLang="zh-CN" sz="2000" dirty="0"/>
              <a:t>you | mocking | </a:t>
            </a:r>
            <a:r>
              <a:rPr lang="en-US" altLang="zh-CN" sz="2000" dirty="0" err="1"/>
              <a:t>ianimals</a:t>
            </a:r>
            <a:r>
              <a:rPr lang="en-US" altLang="zh-CN" sz="2000" dirty="0"/>
              <a:t> seeing as you don t</a:t>
            </a:r>
          </a:p>
          <a:p>
            <a:r>
              <a:rPr lang="en-US" altLang="zh-CN" sz="2000" dirty="0"/>
              <a:t>step 2 | is in | your approach</a:t>
            </a:r>
          </a:p>
          <a:p>
            <a:r>
              <a:rPr lang="en-US" altLang="zh-CN" sz="2000" dirty="0"/>
              <a:t>you | mocking yet | </a:t>
            </a:r>
            <a:r>
              <a:rPr lang="en-US" altLang="zh-CN" sz="2000" dirty="0" err="1"/>
              <a:t>ianimals</a:t>
            </a:r>
            <a:r>
              <a:rPr lang="en-US" altLang="zh-CN" sz="2000" dirty="0"/>
              <a:t> seeing as apparently you don t</a:t>
            </a:r>
          </a:p>
          <a:p>
            <a:r>
              <a:rPr lang="en-US" altLang="zh-CN" sz="2000" dirty="0"/>
              <a:t>you | mocking | </a:t>
            </a:r>
            <a:r>
              <a:rPr lang="en-US" altLang="zh-CN" sz="2000" dirty="0" err="1"/>
              <a:t>ianimals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5623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88D6F5BE-EC2D-4F53-B4D1-F965B5767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114" y="0"/>
            <a:ext cx="3439886" cy="704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3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535" y="1514901"/>
            <a:ext cx="1164154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  paper, using sentence training model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m</a:t>
            </a:r>
            <a:r>
              <a:rPr lang="en-US" altLang="zh-CN" sz="2800" dirty="0" smtClean="0"/>
              <a:t>ining tag category, establish similar-techs knowledge.   But  I don't understand what their relationship.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In code, similar-techs from cateInGroups_freqabove10_600_10_1_sg_v1.txt and synonymAbbreviation_manualCheck.txt . I don't understand where the two documents come from.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5535" y="286603"/>
            <a:ext cx="1001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How to get similar-techs 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86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063" y="50179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The content of the paper third chapter is clear.</a:t>
            </a:r>
          </a:p>
          <a:p>
            <a:r>
              <a:rPr lang="en-US" altLang="zh-CN" dirty="0" err="1" smtClean="0"/>
              <a:t>WmdSimilarity</a:t>
            </a:r>
            <a:r>
              <a:rPr lang="en-US" altLang="zh-CN" dirty="0" smtClean="0"/>
              <a:t> or Girvan-Newman algorithm and TF-IDF  </a:t>
            </a:r>
          </a:p>
          <a:p>
            <a:r>
              <a:rPr lang="en-US" altLang="zh-CN" dirty="0" smtClean="0"/>
              <a:t>The concrete implementation of the algorithm has not yet been understood.</a:t>
            </a:r>
          </a:p>
          <a:p>
            <a:endParaRPr lang="en-US" altLang="zh-CN" dirty="0"/>
          </a:p>
          <a:p>
            <a:r>
              <a:rPr lang="en-US" altLang="zh-CN" dirty="0" smtClean="0"/>
              <a:t>In the running of code ,about of </a:t>
            </a:r>
            <a:r>
              <a:rPr lang="en-US" altLang="zh-CN" dirty="0" err="1" smtClean="0"/>
              <a:t>stanford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CoreNLP</a:t>
            </a:r>
            <a:r>
              <a:rPr lang="en-US" altLang="zh-CN" dirty="0" smtClean="0"/>
              <a:t> serve  code for a is good and bad.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92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315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</cp:revision>
  <dcterms:created xsi:type="dcterms:W3CDTF">2018-10-29T06:12:29Z</dcterms:created>
  <dcterms:modified xsi:type="dcterms:W3CDTF">2018-10-29T07:20:25Z</dcterms:modified>
</cp:coreProperties>
</file>