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AC1B5-AD21-4181-8546-31E2B704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114ED-C749-4E06-8F10-D968D0B08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E9408-F5C6-44C2-B760-6C8A09F0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6FC7C-11FA-4079-BFDA-A78B4384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EAB43-8540-44E2-840D-5D4D3098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3489-7B76-4997-A77E-6A8AFF2D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EC003-ADD5-4F77-99CF-C5996E63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50B24-1C25-4627-B5C9-C919981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2878C-E738-4126-99C4-6E9FFECE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F7845-0803-4DF6-9D46-C1486041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16517-8C56-4E06-A252-28484DFC1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EBAE7-D8FE-4C1A-B4C9-59CFC719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B56F8-63D3-4264-A0B4-01846807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D7F9-217B-4FBD-AC24-3D1AB7A7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27ADE-EE20-4946-B66C-A7AE7DBE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2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3FF0-1AB2-493D-808B-93567C46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6BA5C-BD01-478C-AE77-1C700D7C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D0565-7A4B-4169-9319-A1DC4910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7C340-9D32-4789-B975-7B799FF8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F9E3D-08A2-4B14-A95B-56156913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3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47EC-F0C2-46D6-B0D4-C07091C4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9034D-3D2E-4186-A452-E4CADE59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6ED4E-885A-47A7-A893-6FDF8027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4A80B-FAB6-4EA7-A783-3A742B8D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E36EE-6A1C-4728-AB08-C3677510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19F8B-BE2D-4F68-85C5-F720C151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A65C8-0254-40D0-9C7E-770306149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20B71-B61E-4272-B736-3F46DAC8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41AA9-7008-4922-9446-4AA2B525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FF840-3C0A-4FD8-81CD-F48160E8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BD9B8-24CB-43D4-926C-F49538F4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3C58-3F15-4588-8D4B-02718AA4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D554A-ABE0-4953-B3D1-C5783F04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1BBEB-45B6-449C-9D34-7D3ACF41F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150EA4-B570-4238-B7A1-7DC430707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341DD2-E196-4D6A-8F71-D04FA043A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408C3D-F80D-416E-BB50-4789F6C4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E0FC3-D969-44BD-B7BA-3DC1925B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7CCDB7-82F9-47B5-BFE9-E0142894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24DB-15D0-4372-A161-434DA647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C0793-22CC-4AD5-918D-C3B5A1A1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2A4C93-2479-4CB9-9605-DEF7BC5B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0A0CF5-1FC1-4DDF-A8C6-91C27ED6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7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1B0C2E-2F79-4B05-8386-CE716886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4739D4-C0A1-4C09-A84E-FE6AF410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BD5CA8-0825-43B4-9980-515EB084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8AAA9-9219-466D-A715-DB6A56F3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7EA75-0E52-4A3F-B1E2-AE4E46A2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64A58-0339-42B7-BED0-7E2B9C133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0F81F-08CC-452F-B03E-856B5F88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13D50-3526-410C-A64B-7018BA1D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620C0-D3EC-4171-832F-9B6D268A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9AA-7A2A-45F0-9B2A-1A956C9A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691F9-1A9D-4E23-9EFF-85DB22BA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A78DA-94EA-4447-8C66-4CD2DCC0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50AD1-C62B-4FA6-8308-3A30FEA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92CC6-1300-47DE-8D0E-714AA4E0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36218-BCAA-418E-82E0-3599A988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0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A9BC96-252E-47B6-84A9-AC69BC99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5600A-6DD8-4264-A83E-38EFE5C2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CA0E8-0510-4E64-B314-45ECCC4FC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BB5D-C7C4-4F8F-B654-69DEBB8B603A}" type="datetimeFigureOut">
              <a:rPr lang="zh-CN" altLang="en-US" smtClean="0"/>
              <a:t>2018/9/17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9FEF9-679D-466F-92B3-909B84224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03092-B5BC-4B77-B65D-9B402FF80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93AE-8D28-48F0-A0DA-F360ADDD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8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0F653-1994-4688-8703-CD4DD2541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20180917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28B7C-5BC8-45FB-A1C0-70E3763C2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dehua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9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75773-C7DE-4583-945A-29DB5330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8E658-DC2C-49A2-AD5D-73DC590B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has been </a:t>
            </a:r>
            <a:r>
              <a:rPr lang="en-US" altLang="zh-CN" dirty="0" err="1"/>
              <a:t>installed,and</a:t>
            </a:r>
            <a:r>
              <a:rPr lang="en-US" altLang="zh-CN" dirty="0"/>
              <a:t> </a:t>
            </a:r>
            <a:r>
              <a:rPr lang="en-US" altLang="zh-CN" dirty="0" err="1"/>
              <a:t>datas</a:t>
            </a:r>
            <a:r>
              <a:rPr lang="en-US" altLang="zh-CN" dirty="0"/>
              <a:t> were </a:t>
            </a:r>
            <a:r>
              <a:rPr lang="en-US" altLang="zh-CN" dirty="0" err="1"/>
              <a:t>imported.But</a:t>
            </a:r>
            <a:r>
              <a:rPr lang="en-US" altLang="zh-CN" dirty="0"/>
              <a:t> it can only local </a:t>
            </a:r>
            <a:r>
              <a:rPr lang="en-US" altLang="zh-CN" dirty="0" err="1"/>
              <a:t>connection.How</a:t>
            </a:r>
            <a:r>
              <a:rPr lang="en-US" altLang="zh-CN" dirty="0"/>
              <a:t> can we remote connection?</a:t>
            </a:r>
          </a:p>
          <a:p>
            <a:r>
              <a:rPr lang="en-US" altLang="zh-CN" dirty="0"/>
              <a:t>According to the table </a:t>
            </a:r>
            <a:r>
              <a:rPr lang="en-US" altLang="zh-CN" dirty="0" err="1"/>
              <a:t>Posts,I</a:t>
            </a:r>
            <a:r>
              <a:rPr lang="en-US" altLang="zh-CN" dirty="0"/>
              <a:t> can find the kinds of </a:t>
            </a:r>
            <a:r>
              <a:rPr lang="en-US" altLang="zh-CN" dirty="0" err="1"/>
              <a:t>tags,but</a:t>
            </a:r>
            <a:r>
              <a:rPr lang="en-US" altLang="zh-CN" dirty="0"/>
              <a:t> after I remove all </a:t>
            </a:r>
            <a:r>
              <a:rPr lang="en-US" altLang="zh-CN" dirty="0" err="1"/>
              <a:t>symbols,all</a:t>
            </a:r>
            <a:r>
              <a:rPr lang="en-US" altLang="zh-CN" dirty="0"/>
              <a:t> letters </a:t>
            </a:r>
            <a:r>
              <a:rPr lang="en-US" altLang="zh-CN" dirty="0" err="1"/>
              <a:t>gathers.I</a:t>
            </a:r>
            <a:r>
              <a:rPr lang="en-US" altLang="zh-CN" dirty="0"/>
              <a:t> try many ways to solve this </a:t>
            </a:r>
            <a:r>
              <a:rPr lang="en-US" altLang="zh-CN" dirty="0" err="1"/>
              <a:t>problem,but</a:t>
            </a:r>
            <a:r>
              <a:rPr lang="en-US" altLang="zh-CN" dirty="0"/>
              <a:t> the </a:t>
            </a:r>
            <a:r>
              <a:rPr lang="en-US" altLang="zh-CN"/>
              <a:t>result is not good.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12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66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20180917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20180917</dc:title>
  <dc:creator>Administrator</dc:creator>
  <cp:lastModifiedBy>Administrator</cp:lastModifiedBy>
  <cp:revision>4</cp:revision>
  <dcterms:created xsi:type="dcterms:W3CDTF">2018-09-17T00:52:11Z</dcterms:created>
  <dcterms:modified xsi:type="dcterms:W3CDTF">2018-09-17T02:27:35Z</dcterms:modified>
</cp:coreProperties>
</file>