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image" Target="../media/image1.png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55320" y="248285"/>
            <a:ext cx="7407275" cy="68199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have relationship tags:</a:t>
            </a:r>
            <a:endParaRPr lang="en-US" altLang="zh-CN" sz="2800" dirty="0"/>
          </a:p>
        </p:txBody>
      </p:sp>
      <p:pic>
        <p:nvPicPr>
          <p:cNvPr id="6" name="图片 5" descr="B6L(DBP{69_JHG~NHN_${MJ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95" y="4224655"/>
            <a:ext cx="10058400" cy="1041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34695" y="3304540"/>
            <a:ext cx="8608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Use Simple algorithm</a:t>
            </a:r>
            <a:r>
              <a:rPr lang="en-US" altLang="zh-CN"/>
              <a:t> </a:t>
            </a:r>
            <a:r>
              <a:rPr lang="en-US" altLang="zh-CN" sz="2400"/>
              <a:t> Apriori  analysis tags relationship.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734695" y="1040130"/>
            <a:ext cx="102927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Learning association rule mining,understanding the principle,</a:t>
            </a:r>
            <a:endParaRPr lang="en-US" altLang="zh-CN" sz="24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/>
              <a:t>input and output.</a:t>
            </a:r>
            <a:endParaRPr lang="en-US" altLang="zh-CN" sz="2400"/>
          </a:p>
        </p:txBody>
      </p:sp>
      <p:sp>
        <p:nvSpPr>
          <p:cNvPr id="9" name="文本框 8"/>
          <p:cNvSpPr txBox="1"/>
          <p:nvPr/>
        </p:nvSpPr>
        <p:spPr>
          <a:xfrm>
            <a:off x="734695" y="2145030"/>
            <a:ext cx="94113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Learning teacher's paper, understand TechLand website function. </a:t>
            </a:r>
            <a:endParaRPr lang="en-US" altLang="zh-CN" sz="24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/>
              <a:t> know the mining technology landscape from stack overflow.</a:t>
            </a:r>
            <a:endParaRPr lang="en-US" altLang="zh-CN" sz="240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pic>
        <p:nvPicPr>
          <p:cNvPr id="3" name="图片 2" descr="P61J{4OK{}5YE(PGRG$`X)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457960"/>
            <a:ext cx="7348220" cy="31559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11200" y="420370"/>
            <a:ext cx="6501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Separate  sentence </a:t>
            </a:r>
            <a:r>
              <a:rPr lang="en-US" altLang="zh-CN" sz="2800"/>
              <a:t>and tags</a:t>
            </a:r>
            <a:r>
              <a:rPr lang="zh-CN" altLang="en-US" sz="2800"/>
              <a:t>  </a:t>
            </a:r>
            <a:r>
              <a:rPr lang="en-US" altLang="zh-CN" sz="2800"/>
              <a:t>result</a:t>
            </a:r>
            <a:r>
              <a:rPr lang="zh-CN" altLang="en-US" sz="2800"/>
              <a:t>： </a:t>
            </a:r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6" name="图片 5" descr="B{U`_O%CS%U1TJ9ZJCJ88]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760" y="1524000"/>
            <a:ext cx="4314190" cy="38093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6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7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、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WPS 演示</Application>
  <PresentationFormat>宽屏</PresentationFormat>
  <Paragraphs>14</Paragraphs>
  <Slides>2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Knowledge Graph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臭蛋，么么哒</cp:lastModifiedBy>
  <cp:revision>6</cp:revision>
  <dcterms:created xsi:type="dcterms:W3CDTF">2018-03-01T02:03:00Z</dcterms:created>
  <dcterms:modified xsi:type="dcterms:W3CDTF">2018-09-24T08:02:54Z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