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handoutMasters/handoutMaster1.xml" ContentType="application/vnd.openxmlformats-officedocument.presentationml.handout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 id="2147483649" r:id="rId2"/>
  </p:sldMasterIdLst>
  <p:notesMasterIdLst>
    <p:notesMasterId r:id="rId3"/>
  </p:notesMasterIdLst>
  <p:handoutMasterIdLst>
    <p:handoutMasterId r:id="rId4"/>
  </p:handout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92C48"/>
    <a:srgbClr val="2A1F43"/>
    <a:srgbClr val="1D2225"/>
    <a:srgbClr val="0C1B43"/>
    <a:srgbClr val="2C2D39"/>
    <a:srgbClr val="242630"/>
    <a:srgbClr val="000000"/>
    <a:srgbClr val="F8F8F8"/>
    <a:srgbClr val="363C3F"/>
  </p:clrMru>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horzBarState="maximized">
    <p:restoredLeft sz="14995" autoAdjust="0"/>
    <p:restoredTop sz="94488" autoAdjust="0"/>
  </p:normalViewPr>
  <p:slideViewPr>
    <p:cSldViewPr snapToGrid="0" snapToObjects="1">
      <p:cViewPr varScale="1">
        <p:scale>
          <a:sx n="73" d="100"/>
          <a:sy n="73" d="100"/>
        </p:scale>
        <p:origin x="-624" y="-10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0" d="100"/>
          <a:sy n="60" d="100"/>
        </p:scale>
        <p:origin x="2424" y="38"/>
      </p:cViewPr>
    </p:cSldViewPr>
  </p:notes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tableStyles" Target="tableStyles.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01" name=""/>
        <p:cNvGrpSpPr/>
        <p:nvPr/>
      </p:nvGrpSpPr>
      <p:grpSpPr>
        <a:xfrm>
          <a:off x="0" y="0"/>
          <a:ext cx="0" cy="0"/>
          <a:chOff x="0" y="0"/>
          <a:chExt cx="0" cy="0"/>
        </a:xfrm>
      </p:grpSpPr>
      <p:sp>
        <p:nvSpPr>
          <p:cNvPr id="104875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dirty="0" lang="en-US"/>
          </a:p>
        </p:txBody>
      </p:sp>
      <p:sp>
        <p:nvSpPr>
          <p:cNvPr id="1048757"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5FB138B2-18CD-1D41-89B0-ADB5F3BA92A3}" type="datetimeFigureOut">
              <a:rPr lang="en-US" smtClean="0"/>
              <a:t>3/29/2024</a:t>
            </a:fld>
            <a:endParaRPr dirty="0" lang="en-US"/>
          </a:p>
        </p:txBody>
      </p:sp>
      <p:sp>
        <p:nvSpPr>
          <p:cNvPr id="1048758"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dirty="0" lang="en-US"/>
          </a:p>
        </p:txBody>
      </p:sp>
      <p:sp>
        <p:nvSpPr>
          <p:cNvPr id="1048759"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8F57D167-9BB5-2048-9DDA-7DF8E5D94DC9}" type="slidenum">
              <a:rPr lang="en-US" smtClean="0"/>
              <a:t>‹#›</a:t>
            </a:fld>
            <a:endParaRPr dirty="0"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00" name=""/>
        <p:cNvGrpSpPr/>
        <p:nvPr/>
      </p:nvGrpSpPr>
      <p:grpSpPr>
        <a:xfrm>
          <a:off x="0" y="0"/>
          <a:ext cx="0" cy="0"/>
          <a:chOff x="0" y="0"/>
          <a:chExt cx="0" cy="0"/>
        </a:xfrm>
      </p:grpSpPr>
      <p:sp>
        <p:nvSpPr>
          <p:cNvPr id="104875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dirty="0" lang="en-US"/>
          </a:p>
        </p:txBody>
      </p:sp>
      <p:sp>
        <p:nvSpPr>
          <p:cNvPr id="104875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32E7A355-8776-CB43-838E-ED9EE2F8390B}" type="datetimeFigureOut">
              <a:rPr lang="en-US" smtClean="0"/>
              <a:t>3/29/2024</a:t>
            </a:fld>
            <a:endParaRPr dirty="0" lang="en-US"/>
          </a:p>
        </p:txBody>
      </p:sp>
      <p:sp>
        <p:nvSpPr>
          <p:cNvPr id="104875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dirty="0" lang="en-US"/>
          </a:p>
        </p:txBody>
      </p:sp>
      <p:sp>
        <p:nvSpPr>
          <p:cNvPr id="104875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dirty="0" lang="en-US"/>
          </a:p>
        </p:txBody>
      </p:sp>
      <p:sp>
        <p:nvSpPr>
          <p:cNvPr id="104875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DB303FA8-A3F3-7640-B13D-36C73B3E5587}" type="slidenum">
              <a:rPr lang="en-US" smtClean="0"/>
              <a:t>‹#›</a:t>
            </a:fld>
            <a:endParaRPr dirty="0"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92" name=""/>
        <p:cNvGrpSpPr/>
        <p:nvPr/>
      </p:nvGrpSpPr>
      <p:grpSpPr>
        <a:xfrm>
          <a:off x="0" y="0"/>
          <a:ext cx="0" cy="0"/>
          <a:chOff x="0" y="0"/>
          <a:chExt cx="0" cy="0"/>
        </a:xfrm>
      </p:grpSpPr>
      <p:sp>
        <p:nvSpPr>
          <p:cNvPr id="1048709" name="Freeform: Shape 20"/>
          <p:cNvSpPr/>
          <p:nvPr userDrawn="1"/>
        </p:nvSpPr>
        <p:spPr>
          <a:xfrm rot="10800000">
            <a:off x="4516428"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10" name="Freeform: Shape 19"/>
          <p:cNvSpPr/>
          <p:nvPr userDrawn="1"/>
        </p:nvSpPr>
        <p:spPr>
          <a:xfrm>
            <a:off x="1"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11" name="Picture Placeholder 7"/>
          <p:cNvSpPr>
            <a:spLocks noGrp="1"/>
          </p:cNvSpPr>
          <p:nvPr>
            <p:ph type="pic" sz="quarter" idx="14"/>
          </p:nvPr>
        </p:nvSpPr>
        <p:spPr>
          <a:xfrm>
            <a:off x="414339" y="481015"/>
            <a:ext cx="11368087" cy="5875337"/>
          </a:xfrm>
          <a:solidFill>
            <a:schemeClr val="bg1">
              <a:lumMod val="95000"/>
            </a:schemeClr>
          </a:solidFill>
        </p:spPr>
        <p:txBody>
          <a:bodyPr/>
          <a:p>
            <a:r>
              <a:rPr lang="en-US" noProof="0"/>
              <a:t>Click icon to add picture</a:t>
            </a:r>
            <a:endParaRPr dirty="0" lang="en-US" noProof="0"/>
          </a:p>
        </p:txBody>
      </p:sp>
      <p:sp>
        <p:nvSpPr>
          <p:cNvPr id="1048712" name="Title 1"/>
          <p:cNvSpPr>
            <a:spLocks noGrp="1"/>
          </p:cNvSpPr>
          <p:nvPr>
            <p:ph type="ctrTitle" hasCustomPrompt="1"/>
          </p:nvPr>
        </p:nvSpPr>
        <p:spPr>
          <a:xfrm>
            <a:off x="1701383" y="2552300"/>
            <a:ext cx="8789235" cy="1220477"/>
          </a:xfrm>
        </p:spPr>
        <p:txBody>
          <a:bodyPr anchor="b">
            <a:normAutofit/>
          </a:bodyPr>
          <a:lstStyle>
            <a:lvl1pPr algn="ctr" defTabSz="914400" eaLnBrk="1" fontAlgn="auto" hangingPunct="1" indent="0" latinLnBrk="0" marL="0" marR="0" rtl="0">
              <a:lnSpc>
                <a:spcPct val="90000"/>
              </a:lnSpc>
              <a:spcBef>
                <a:spcPct val="0"/>
              </a:spcBef>
              <a:spcAft>
                <a:spcPts val="0"/>
              </a:spcAft>
              <a:buClrTx/>
              <a:buSzTx/>
              <a:buFontTx/>
              <a:buNone/>
              <a:defRPr b="1" sz="7200" i="0">
                <a:solidFill>
                  <a:schemeClr val="bg1"/>
                </a:solidFill>
                <a:latin typeface="+mj-lt"/>
                <a:ea typeface="Meiryo UI" panose="020B0604030504040204" pitchFamily="34" charset="-128"/>
              </a:defRPr>
            </a:lvl1pPr>
          </a:lstStyle>
          <a:p>
            <a:r>
              <a:rPr lang="en-US" noProof="0"/>
              <a:t>Title</a:t>
            </a:r>
          </a:p>
        </p:txBody>
      </p:sp>
      <p:sp>
        <p:nvSpPr>
          <p:cNvPr id="1048713" name="Subtitle 2"/>
          <p:cNvSpPr>
            <a:spLocks noGrp="1"/>
          </p:cNvSpPr>
          <p:nvPr>
            <p:ph type="subTitle" idx="1" hasCustomPrompt="1"/>
          </p:nvPr>
        </p:nvSpPr>
        <p:spPr>
          <a:xfrm>
            <a:off x="1701383" y="3919842"/>
            <a:ext cx="8789235" cy="846381"/>
          </a:xfrm>
        </p:spPr>
        <p:txBody>
          <a:bodyPr anchor="t">
            <a:normAutofit/>
          </a:bodyPr>
          <a:lstStyle>
            <a:lvl1pPr algn="ctr" defTabSz="914400" eaLnBrk="1" fontAlgn="auto" hangingPunct="1" indent="0" latinLnBrk="0" marL="0" marR="0" rtl="0">
              <a:lnSpc>
                <a:spcPct val="90000"/>
              </a:lnSpc>
              <a:spcBef>
                <a:spcPts val="1000"/>
              </a:spcBef>
              <a:spcAft>
                <a:spcPts val="0"/>
              </a:spcAft>
              <a:buClrTx/>
              <a:buSzTx/>
              <a:buFont typeface="Arial" panose="020B0604020202020204" pitchFamily="34" charset="0"/>
              <a:buNone/>
              <a:defRPr b="1" sz="2000" i="0">
                <a:solidFill>
                  <a:schemeClr val="bg1"/>
                </a:solidFill>
                <a:latin typeface="+mn-lt"/>
                <a:ea typeface="Meiryo UI" panose="020B0604030504040204" pitchFamily="34" charset="-128"/>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ja-JP" dirty="0" lang="en-US" noProof="0"/>
              <a:t>Subtitle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8" name=""/>
        <p:cNvGrpSpPr/>
        <p:nvPr/>
      </p:nvGrpSpPr>
      <p:grpSpPr>
        <a:xfrm>
          <a:off x="0" y="0"/>
          <a:ext cx="0" cy="0"/>
          <a:chOff x="0" y="0"/>
          <a:chExt cx="0" cy="0"/>
        </a:xfrm>
      </p:grpSpPr>
      <p:sp>
        <p:nvSpPr>
          <p:cNvPr id="1048673" name="Title 1"/>
          <p:cNvSpPr>
            <a:spLocks noGrp="1"/>
          </p:cNvSpPr>
          <p:nvPr>
            <p:ph type="title"/>
          </p:nvPr>
        </p:nvSpPr>
        <p:spPr/>
        <p:txBody>
          <a:bodyPr/>
          <a:p>
            <a:r>
              <a:rPr kumimoji="0" lang="en-US" smtClean="0"/>
              <a:t>Click to edit Master title style</a:t>
            </a:r>
            <a:endParaRPr kumimoji="0" lang="en-US"/>
          </a:p>
        </p:txBody>
      </p:sp>
      <p:sp>
        <p:nvSpPr>
          <p:cNvPr id="1048674" name="Date Placeholder 3"/>
          <p:cNvSpPr>
            <a:spLocks noGrp="1"/>
          </p:cNvSpPr>
          <p:nvPr>
            <p:ph type="dt" sz="half" idx="10"/>
          </p:nvPr>
        </p:nvSpPr>
        <p:spPr/>
        <p:txBody>
          <a:bodyPr/>
          <a:p>
            <a:fld id="{906A8E3A-8DBF-0542-BC99-444DCA0CC2C2}" type="datetimeFigureOut">
              <a:rPr lang="en-US" smtClean="0"/>
              <a:t>3/29/2024</a:t>
            </a:fld>
            <a:endParaRPr dirty="0" lang="en-US"/>
          </a:p>
        </p:txBody>
      </p:sp>
      <p:sp>
        <p:nvSpPr>
          <p:cNvPr id="1048675" name="Footer Placeholder 4"/>
          <p:cNvSpPr>
            <a:spLocks noGrp="1"/>
          </p:cNvSpPr>
          <p:nvPr>
            <p:ph type="ftr" sz="quarter" idx="11"/>
          </p:nvPr>
        </p:nvSpPr>
        <p:spPr/>
        <p:txBody>
          <a:bodyPr/>
          <a:p>
            <a:endParaRPr dirty="0" lang="en-US"/>
          </a:p>
        </p:txBody>
      </p:sp>
      <p:sp>
        <p:nvSpPr>
          <p:cNvPr id="1048676" name="Slide Number Placeholder 5"/>
          <p:cNvSpPr>
            <a:spLocks noGrp="1"/>
          </p:cNvSpPr>
          <p:nvPr>
            <p:ph type="sldNum" sz="quarter" idx="12"/>
          </p:nvPr>
        </p:nvSpPr>
        <p:spPr/>
        <p:txBody>
          <a:bodyPr/>
          <a:p>
            <a:fld id="{A693002F-D6EA-CF48-8F44-2316036B2B87}" type="slidenum">
              <a:rPr lang="en-US" smtClean="0"/>
              <a:t>‹#›</a:t>
            </a:fld>
            <a:endParaRPr dirty="0" lang="en-US"/>
          </a:p>
        </p:txBody>
      </p:sp>
      <p:sp>
        <p:nvSpPr>
          <p:cNvPr id="1048677" name="Content Placeholder 7"/>
          <p:cNvSpPr>
            <a:spLocks noGrp="1"/>
          </p:cNvSpPr>
          <p:nvPr>
            <p:ph sz="quarter" idx="1"/>
          </p:nvPr>
        </p:nvSpPr>
        <p:spPr>
          <a:xfrm>
            <a:off x="1219200" y="1447800"/>
            <a:ext cx="10363200" cy="4572000"/>
          </a:xfrm>
        </p:spPr>
        <p:txBody>
          <a:bodyPr vert="horz"/>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3">
        <a:schemeClr val="bg1"/>
      </p:bgRef>
    </p:bg>
    <p:spTree>
      <p:nvGrpSpPr>
        <p:cNvPr id="75" name=""/>
        <p:cNvGrpSpPr/>
        <p:nvPr/>
      </p:nvGrpSpPr>
      <p:grpSpPr>
        <a:xfrm>
          <a:off x="0" y="0"/>
          <a:ext cx="0" cy="0"/>
          <a:chOff x="0" y="0"/>
          <a:chExt cx="0" cy="0"/>
        </a:xfrm>
      </p:grpSpPr>
      <p:sp>
        <p:nvSpPr>
          <p:cNvPr id="1048650" name="Rectangle 10"/>
          <p:cNvSpPr/>
          <p:nvPr/>
        </p:nvSpPr>
        <p:spPr>
          <a:xfrm>
            <a:off x="0" y="0"/>
            <a:ext cx="12192000" cy="6858000"/>
          </a:xfrm>
          <a:prstGeom prst="rect"/>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useBgFill="1">
        <p:nvSpPr>
          <p:cNvPr id="1048651"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p>
            <a:pPr algn="ctr" eaLnBrk="1" hangingPunct="1" latinLnBrk="0"/>
            <a:endParaRPr kumimoji="0" lang="en-US"/>
          </a:p>
        </p:txBody>
      </p:sp>
      <p:sp>
        <p:nvSpPr>
          <p:cNvPr id="1048652" name="Title 1"/>
          <p:cNvSpPr>
            <a:spLocks noGrp="1"/>
          </p:cNvSpPr>
          <p:nvPr>
            <p:ph type="title"/>
          </p:nvPr>
        </p:nvSpPr>
        <p:spPr>
          <a:xfrm>
            <a:off x="963084" y="952501"/>
            <a:ext cx="10363200" cy="1362075"/>
          </a:xfrm>
        </p:spPr>
        <p:txBody>
          <a:bodyPr anchor="b" anchorCtr="0"/>
          <a:lstStyle>
            <a:lvl1pPr algn="l">
              <a:buNone/>
              <a:defRPr b="0" cap="none" sz="4000"/>
            </a:lvl1pPr>
          </a:lstStyle>
          <a:p>
            <a:r>
              <a:rPr kumimoji="0" lang="en-US" smtClean="0"/>
              <a:t>Click to edit Master title style</a:t>
            </a:r>
            <a:endParaRPr kumimoji="0" lang="en-US"/>
          </a:p>
        </p:txBody>
      </p:sp>
      <p:sp>
        <p:nvSpPr>
          <p:cNvPr id="1048653" name="Text Placeholder 2"/>
          <p:cNvSpPr>
            <a:spLocks noGrp="1"/>
          </p:cNvSpPr>
          <p:nvPr>
            <p:ph type="body" idx="1"/>
          </p:nvPr>
        </p:nvSpPr>
        <p:spPr>
          <a:xfrm>
            <a:off x="963084" y="2547938"/>
            <a:ext cx="10363200" cy="1338262"/>
          </a:xfrm>
        </p:spPr>
        <p:txBody>
          <a:bodyPr anchor="t" anchorCtr="0"/>
          <a:lstStyle>
            <a:lvl1pPr indent="0" marL="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54" name="Date Placeholder 3"/>
          <p:cNvSpPr>
            <a:spLocks noGrp="1"/>
          </p:cNvSpPr>
          <p:nvPr>
            <p:ph type="dt" sz="half" idx="10"/>
          </p:nvPr>
        </p:nvSpPr>
        <p:spPr/>
        <p:txBody>
          <a:bodyPr/>
          <a:p>
            <a:fld id="{906A8E3A-8DBF-0542-BC99-444DCA0CC2C2}" type="datetimeFigureOut">
              <a:rPr lang="en-US" smtClean="0"/>
              <a:t>3/29/2024</a:t>
            </a:fld>
            <a:endParaRPr dirty="0" lang="en-US"/>
          </a:p>
        </p:txBody>
      </p:sp>
      <p:sp>
        <p:nvSpPr>
          <p:cNvPr id="1048655" name="Footer Placeholder 4"/>
          <p:cNvSpPr>
            <a:spLocks noGrp="1"/>
          </p:cNvSpPr>
          <p:nvPr>
            <p:ph type="ftr" sz="quarter" idx="11"/>
          </p:nvPr>
        </p:nvSpPr>
        <p:spPr>
          <a:xfrm>
            <a:off x="1066800" y="6172200"/>
            <a:ext cx="5334000" cy="457200"/>
          </a:xfrm>
        </p:spPr>
        <p:txBody>
          <a:bodyPr/>
          <a:p>
            <a:endParaRPr dirty="0" lang="en-US"/>
          </a:p>
        </p:txBody>
      </p:sp>
      <p:sp>
        <p:nvSpPr>
          <p:cNvPr id="1048656" name="Rectangle 6"/>
          <p:cNvSpPr/>
          <p:nvPr/>
        </p:nvSpPr>
        <p:spPr>
          <a:xfrm flipV="1">
            <a:off x="92550" y="2376830"/>
            <a:ext cx="12018020" cy="91440"/>
          </a:xfrm>
          <a:prstGeom prst="rect"/>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57" name="Rectangle 7"/>
          <p:cNvSpPr/>
          <p:nvPr/>
        </p:nvSpPr>
        <p:spPr>
          <a:xfrm>
            <a:off x="92195" y="2341476"/>
            <a:ext cx="12018375" cy="45719"/>
          </a:xfrm>
          <a:prstGeom prst="rect"/>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58" name="Rectangle 8"/>
          <p:cNvSpPr/>
          <p:nvPr/>
        </p:nvSpPr>
        <p:spPr>
          <a:xfrm>
            <a:off x="91075" y="2468880"/>
            <a:ext cx="12019495" cy="45720"/>
          </a:xfrm>
          <a:prstGeom prst="rect"/>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59" name="Slide Number Placeholder 5"/>
          <p:cNvSpPr>
            <a:spLocks noGrp="1"/>
          </p:cNvSpPr>
          <p:nvPr>
            <p:ph type="sldNum" sz="quarter" idx="12"/>
          </p:nvPr>
        </p:nvSpPr>
        <p:spPr>
          <a:xfrm>
            <a:off x="195072" y="6208776"/>
            <a:ext cx="609600" cy="457200"/>
          </a:xfrm>
        </p:spPr>
        <p:txBody>
          <a:bodyPr/>
          <a:p>
            <a:fld id="{A693002F-D6EA-CF48-8F44-2316036B2B87}" type="slidenum">
              <a:rPr lang="en-US" smtClean="0"/>
              <a:t>‹#›</a:t>
            </a:fld>
            <a:endParaRPr dirty="0" lang="en-US"/>
          </a:p>
        </p:txBody>
      </p:sp>
    </p:spTree>
  </p:cSld>
  <p:clrMapOvr>
    <a:overrideClrMapping accent1="accent1" accent2="accent2" accent3="accent3" accent4="accent4" accent5="accent5" accent6="accent6" bg1="lt1" bg2="lt2" tx1="dk1" tx2="dk2"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4" name=""/>
        <p:cNvGrpSpPr/>
        <p:nvPr/>
      </p:nvGrpSpPr>
      <p:grpSpPr>
        <a:xfrm>
          <a:off x="0" y="0"/>
          <a:ext cx="0" cy="0"/>
          <a:chOff x="0" y="0"/>
          <a:chExt cx="0" cy="0"/>
        </a:xfrm>
      </p:grpSpPr>
      <p:sp>
        <p:nvSpPr>
          <p:cNvPr id="1048644" name="Title 1"/>
          <p:cNvSpPr>
            <a:spLocks noGrp="1"/>
          </p:cNvSpPr>
          <p:nvPr>
            <p:ph type="title"/>
          </p:nvPr>
        </p:nvSpPr>
        <p:spPr/>
        <p:txBody>
          <a:bodyPr/>
          <a:p>
            <a:r>
              <a:rPr kumimoji="0" lang="en-US" smtClean="0"/>
              <a:t>Click to edit Master title style</a:t>
            </a:r>
            <a:endParaRPr kumimoji="0" lang="en-US"/>
          </a:p>
        </p:txBody>
      </p:sp>
      <p:sp>
        <p:nvSpPr>
          <p:cNvPr id="1048645" name="Date Placeholder 4"/>
          <p:cNvSpPr>
            <a:spLocks noGrp="1"/>
          </p:cNvSpPr>
          <p:nvPr>
            <p:ph type="dt" sz="half" idx="10"/>
          </p:nvPr>
        </p:nvSpPr>
        <p:spPr/>
        <p:txBody>
          <a:bodyPr/>
          <a:p>
            <a:fld id="{906A8E3A-8DBF-0542-BC99-444DCA0CC2C2}" type="datetimeFigureOut">
              <a:rPr lang="en-US" smtClean="0"/>
              <a:t>3/29/2024</a:t>
            </a:fld>
            <a:endParaRPr dirty="0" lang="en-US"/>
          </a:p>
        </p:txBody>
      </p:sp>
      <p:sp>
        <p:nvSpPr>
          <p:cNvPr id="1048646" name="Footer Placeholder 5"/>
          <p:cNvSpPr>
            <a:spLocks noGrp="1"/>
          </p:cNvSpPr>
          <p:nvPr>
            <p:ph type="ftr" sz="quarter" idx="11"/>
          </p:nvPr>
        </p:nvSpPr>
        <p:spPr/>
        <p:txBody>
          <a:bodyPr/>
          <a:p>
            <a:endParaRPr dirty="0" lang="en-US"/>
          </a:p>
        </p:txBody>
      </p:sp>
      <p:sp>
        <p:nvSpPr>
          <p:cNvPr id="1048647" name="Slide Number Placeholder 6"/>
          <p:cNvSpPr>
            <a:spLocks noGrp="1"/>
          </p:cNvSpPr>
          <p:nvPr>
            <p:ph type="sldNum" sz="quarter" idx="12"/>
          </p:nvPr>
        </p:nvSpPr>
        <p:spPr/>
        <p:txBody>
          <a:bodyPr/>
          <a:p>
            <a:fld id="{A693002F-D6EA-CF48-8F44-2316036B2B87}" type="slidenum">
              <a:rPr lang="en-US" smtClean="0"/>
              <a:t>‹#›</a:t>
            </a:fld>
            <a:endParaRPr dirty="0" lang="en-US"/>
          </a:p>
        </p:txBody>
      </p:sp>
      <p:sp>
        <p:nvSpPr>
          <p:cNvPr id="1048648" name="Content Placeholder 8"/>
          <p:cNvSpPr>
            <a:spLocks noGrp="1"/>
          </p:cNvSpPr>
          <p:nvPr>
            <p:ph sz="quarter" idx="1"/>
          </p:nvPr>
        </p:nvSpPr>
        <p:spPr>
          <a:xfrm>
            <a:off x="1219200" y="1447800"/>
            <a:ext cx="4998720" cy="4572000"/>
          </a:xfrm>
        </p:spPr>
        <p:txBody>
          <a:bodyPr vert="horz"/>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9" name="Content Placeholder 10"/>
          <p:cNvSpPr>
            <a:spLocks noGrp="1"/>
          </p:cNvSpPr>
          <p:nvPr>
            <p:ph sz="quarter" idx="2"/>
          </p:nvPr>
        </p:nvSpPr>
        <p:spPr>
          <a:xfrm>
            <a:off x="6578600" y="1447800"/>
            <a:ext cx="4998720" cy="4572000"/>
          </a:xfrm>
        </p:spPr>
        <p:txBody>
          <a:bodyPr vert="horz"/>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3" name=""/>
        <p:cNvGrpSpPr/>
        <p:nvPr/>
      </p:nvGrpSpPr>
      <p:grpSpPr>
        <a:xfrm>
          <a:off x="0" y="0"/>
          <a:ext cx="0" cy="0"/>
          <a:chOff x="0" y="0"/>
          <a:chExt cx="0" cy="0"/>
        </a:xfrm>
      </p:grpSpPr>
      <p:sp>
        <p:nvSpPr>
          <p:cNvPr id="1048633" name="Title 1"/>
          <p:cNvSpPr>
            <a:spLocks noGrp="1"/>
          </p:cNvSpPr>
          <p:nvPr>
            <p:ph type="title"/>
          </p:nvPr>
        </p:nvSpPr>
        <p:spPr>
          <a:xfrm>
            <a:off x="1219200" y="273050"/>
            <a:ext cx="10363200" cy="1143000"/>
          </a:xfrm>
        </p:spPr>
        <p:txBody>
          <a:bodyPr anchor="b" anchorCtr="0"/>
          <a:p>
            <a:r>
              <a:rPr kumimoji="0" lang="en-US" smtClean="0"/>
              <a:t>Click to edit Master title style</a:t>
            </a:r>
            <a:endParaRPr kumimoji="0" lang="en-US"/>
          </a:p>
        </p:txBody>
      </p:sp>
      <p:sp>
        <p:nvSpPr>
          <p:cNvPr id="1048634" name="Text Placeholder 2"/>
          <p:cNvSpPr>
            <a:spLocks noGrp="1"/>
          </p:cNvSpPr>
          <p:nvPr>
            <p:ph type="body" idx="1"/>
          </p:nvPr>
        </p:nvSpPr>
        <p:spPr>
          <a:xfrm>
            <a:off x="1219200" y="1447800"/>
            <a:ext cx="4978400" cy="762000"/>
          </a:xfrm>
          <a:noFill/>
          <a:ln w="12700" cap="sq" cmpd="sng" algn="ctr">
            <a:noFill/>
            <a:prstDash val="solid"/>
          </a:ln>
        </p:spPr>
        <p:txBody>
          <a:bodyPr anchor="b" anchorCtr="0" lIns="91440">
            <a:noAutofit/>
          </a:bodyPr>
          <a:lstStyle>
            <a:lvl1pPr indent="0" marL="0">
              <a:buNone/>
              <a:defRPr b="1" sz="2400">
                <a:solidFill>
                  <a:schemeClr val="accent1"/>
                </a:solidFill>
                <a:latin typeface="+mj-lt"/>
                <a:ea typeface="+mj-ea"/>
                <a:cs typeface="+mj-cs"/>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35" name="Text Placeholder 3"/>
          <p:cNvSpPr>
            <a:spLocks noGrp="1"/>
          </p:cNvSpPr>
          <p:nvPr>
            <p:ph type="body" sz="half" idx="3"/>
          </p:nvPr>
        </p:nvSpPr>
        <p:spPr>
          <a:xfrm>
            <a:off x="6604000" y="1447800"/>
            <a:ext cx="4978400" cy="762000"/>
          </a:xfrm>
          <a:noFill/>
          <a:ln w="12700" cap="sq" cmpd="sng" algn="ctr">
            <a:noFill/>
            <a:prstDash val="solid"/>
          </a:ln>
        </p:spPr>
        <p:txBody>
          <a:bodyPr anchor="b" anchorCtr="0" lIns="91440">
            <a:noAutofit/>
          </a:bodyPr>
          <a:lstStyle>
            <a:lvl1pPr indent="0" marL="0">
              <a:buNone/>
              <a:defRPr b="1" sz="2400">
                <a:solidFill>
                  <a:schemeClr val="accent1"/>
                </a:solidFill>
                <a:latin typeface="+mj-lt"/>
                <a:ea typeface="+mj-ea"/>
                <a:cs typeface="+mj-cs"/>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36" name="Date Placeholder 6"/>
          <p:cNvSpPr>
            <a:spLocks noGrp="1"/>
          </p:cNvSpPr>
          <p:nvPr>
            <p:ph type="dt" sz="half" idx="10"/>
          </p:nvPr>
        </p:nvSpPr>
        <p:spPr/>
        <p:txBody>
          <a:bodyPr/>
          <a:p>
            <a:fld id="{906A8E3A-8DBF-0542-BC99-444DCA0CC2C2}" type="datetimeFigureOut">
              <a:rPr lang="en-US" smtClean="0"/>
              <a:t>3/29/2024</a:t>
            </a:fld>
            <a:endParaRPr dirty="0" lang="en-US"/>
          </a:p>
        </p:txBody>
      </p:sp>
      <p:sp>
        <p:nvSpPr>
          <p:cNvPr id="1048637" name="Footer Placeholder 7"/>
          <p:cNvSpPr>
            <a:spLocks noGrp="1"/>
          </p:cNvSpPr>
          <p:nvPr>
            <p:ph type="ftr" sz="quarter" idx="11"/>
          </p:nvPr>
        </p:nvSpPr>
        <p:spPr/>
        <p:txBody>
          <a:bodyPr/>
          <a:p>
            <a:endParaRPr dirty="0" lang="en-US"/>
          </a:p>
        </p:txBody>
      </p:sp>
      <p:sp>
        <p:nvSpPr>
          <p:cNvPr id="1048638" name="Slide Number Placeholder 8"/>
          <p:cNvSpPr>
            <a:spLocks noGrp="1"/>
          </p:cNvSpPr>
          <p:nvPr>
            <p:ph type="sldNum" sz="quarter" idx="12"/>
          </p:nvPr>
        </p:nvSpPr>
        <p:spPr/>
        <p:txBody>
          <a:bodyPr/>
          <a:p>
            <a:fld id="{A693002F-D6EA-CF48-8F44-2316036B2B87}" type="slidenum">
              <a:rPr lang="en-US" smtClean="0"/>
              <a:t>‹#›</a:t>
            </a:fld>
            <a:endParaRPr dirty="0" lang="en-US"/>
          </a:p>
        </p:txBody>
      </p:sp>
      <p:sp>
        <p:nvSpPr>
          <p:cNvPr id="1048639" name="Content Placeholder 10"/>
          <p:cNvSpPr>
            <a:spLocks noGrp="1"/>
          </p:cNvSpPr>
          <p:nvPr>
            <p:ph sz="half" idx="2"/>
          </p:nvPr>
        </p:nvSpPr>
        <p:spPr>
          <a:xfrm>
            <a:off x="1219200" y="2247900"/>
            <a:ext cx="4978400" cy="3886200"/>
          </a:xfrm>
        </p:spPr>
        <p:txBody>
          <a:bodyPr vert="horz"/>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0" name="Content Placeholder 12"/>
          <p:cNvSpPr>
            <a:spLocks noGrp="1"/>
          </p:cNvSpPr>
          <p:nvPr>
            <p:ph sz="half" idx="4"/>
          </p:nvPr>
        </p:nvSpPr>
        <p:spPr>
          <a:xfrm>
            <a:off x="6604000" y="2247900"/>
            <a:ext cx="4978400" cy="3886200"/>
          </a:xfrm>
        </p:spPr>
        <p:txBody>
          <a:bodyPr vert="horz"/>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1" name="Freeform: Shape 8"/>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42" name="Rectangle 11"/>
          <p:cNvSpPr/>
          <p:nvPr userDrawn="1"/>
        </p:nvSpPr>
        <p:spPr>
          <a:xfrm>
            <a:off x="838823" y="1721225"/>
            <a:ext cx="4857421" cy="4652995"/>
          </a:xfrm>
          <a:prstGeom prst="rect"/>
          <a:solidFill>
            <a:schemeClr val="bg1"/>
          </a:solidFill>
          <a:ln>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43" name="Rectangle 13"/>
          <p:cNvSpPr/>
          <p:nvPr userDrawn="1"/>
        </p:nvSpPr>
        <p:spPr>
          <a:xfrm>
            <a:off x="6495759" y="1721225"/>
            <a:ext cx="4858040" cy="4652995"/>
          </a:xfrm>
          <a:prstGeom prst="rect"/>
          <a:solidFill>
            <a:schemeClr val="bg1"/>
          </a:solidFill>
          <a:ln>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cxnSp>
        <p:nvCxnSpPr>
          <p:cNvPr id="3145729" name="Straight Connector 14"/>
          <p:cNvCxnSpPr>
            <a:cxnSpLocks/>
          </p:cNvCxnSpPr>
          <p:nvPr userDrawn="1"/>
        </p:nvCxnSpPr>
        <p:spPr>
          <a:xfrm>
            <a:off x="838200" y="1264837"/>
            <a:ext cx="10524344" cy="0"/>
          </a:xfrm>
          <a:prstGeom prst="line"/>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9" name=""/>
        <p:cNvGrpSpPr/>
        <p:nvPr/>
      </p:nvGrpSpPr>
      <p:grpSpPr>
        <a:xfrm>
          <a:off x="0" y="0"/>
          <a:ext cx="0" cy="0"/>
          <a:chOff x="0" y="0"/>
          <a:chExt cx="0" cy="0"/>
        </a:xfrm>
      </p:grpSpPr>
      <p:sp>
        <p:nvSpPr>
          <p:cNvPr id="1048678" name="Title 1"/>
          <p:cNvSpPr>
            <a:spLocks noGrp="1"/>
          </p:cNvSpPr>
          <p:nvPr>
            <p:ph type="title"/>
          </p:nvPr>
        </p:nvSpPr>
        <p:spPr/>
        <p:txBody>
          <a:bodyPr/>
          <a:p>
            <a:r>
              <a:rPr kumimoji="0" lang="en-US" smtClean="0"/>
              <a:t>Click to edit Master title style</a:t>
            </a:r>
            <a:endParaRPr kumimoji="0" lang="en-US"/>
          </a:p>
        </p:txBody>
      </p:sp>
      <p:sp>
        <p:nvSpPr>
          <p:cNvPr id="1048679" name="Date Placeholder 2"/>
          <p:cNvSpPr>
            <a:spLocks noGrp="1"/>
          </p:cNvSpPr>
          <p:nvPr>
            <p:ph type="dt" sz="half" idx="10"/>
          </p:nvPr>
        </p:nvSpPr>
        <p:spPr/>
        <p:txBody>
          <a:bodyPr/>
          <a:p>
            <a:fld id="{906A8E3A-8DBF-0542-BC99-444DCA0CC2C2}" type="datetimeFigureOut">
              <a:rPr lang="en-US" smtClean="0"/>
              <a:t>3/29/2024</a:t>
            </a:fld>
            <a:endParaRPr dirty="0" lang="en-US"/>
          </a:p>
        </p:txBody>
      </p:sp>
      <p:sp>
        <p:nvSpPr>
          <p:cNvPr id="1048680" name="Footer Placeholder 3"/>
          <p:cNvSpPr>
            <a:spLocks noGrp="1"/>
          </p:cNvSpPr>
          <p:nvPr>
            <p:ph type="ftr" sz="quarter" idx="11"/>
          </p:nvPr>
        </p:nvSpPr>
        <p:spPr/>
        <p:txBody>
          <a:bodyPr/>
          <a:p>
            <a:endParaRPr dirty="0" lang="en-US"/>
          </a:p>
        </p:txBody>
      </p:sp>
      <p:sp>
        <p:nvSpPr>
          <p:cNvPr id="1048681" name="Slide Number Placeholder 4"/>
          <p:cNvSpPr>
            <a:spLocks noGrp="1"/>
          </p:cNvSpPr>
          <p:nvPr>
            <p:ph type="sldNum" sz="quarter" idx="12"/>
          </p:nvPr>
        </p:nvSpPr>
        <p:spPr/>
        <p:txBody>
          <a:bodyPr/>
          <a:p>
            <a:fld id="{A693002F-D6EA-CF48-8F44-2316036B2B87}" type="slidenum">
              <a:rPr lang="en-US" smtClean="0"/>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7" name=""/>
        <p:cNvGrpSpPr/>
        <p:nvPr/>
      </p:nvGrpSpPr>
      <p:grpSpPr>
        <a:xfrm>
          <a:off x="0" y="0"/>
          <a:ext cx="0" cy="0"/>
          <a:chOff x="0" y="0"/>
          <a:chExt cx="0" cy="0"/>
        </a:xfrm>
      </p:grpSpPr>
      <p:sp>
        <p:nvSpPr>
          <p:cNvPr id="1048670" name="Date Placeholder 1"/>
          <p:cNvSpPr>
            <a:spLocks noGrp="1"/>
          </p:cNvSpPr>
          <p:nvPr>
            <p:ph type="dt" sz="half" idx="10"/>
          </p:nvPr>
        </p:nvSpPr>
        <p:spPr/>
        <p:txBody>
          <a:bodyPr/>
          <a:p>
            <a:fld id="{906A8E3A-8DBF-0542-BC99-444DCA0CC2C2}" type="datetimeFigureOut">
              <a:rPr lang="en-US" smtClean="0"/>
              <a:t>3/29/2024</a:t>
            </a:fld>
            <a:endParaRPr dirty="0" lang="en-US"/>
          </a:p>
        </p:txBody>
      </p:sp>
      <p:sp>
        <p:nvSpPr>
          <p:cNvPr id="1048671" name="Footer Placeholder 2"/>
          <p:cNvSpPr>
            <a:spLocks noGrp="1"/>
          </p:cNvSpPr>
          <p:nvPr>
            <p:ph type="ftr" sz="quarter" idx="11"/>
          </p:nvPr>
        </p:nvSpPr>
        <p:spPr/>
        <p:txBody>
          <a:bodyPr/>
          <a:p>
            <a:endParaRPr dirty="0" lang="en-US"/>
          </a:p>
        </p:txBody>
      </p:sp>
      <p:sp>
        <p:nvSpPr>
          <p:cNvPr id="1048672" name="Slide Number Placeholder 3"/>
          <p:cNvSpPr>
            <a:spLocks noGrp="1"/>
          </p:cNvSpPr>
          <p:nvPr>
            <p:ph type="sldNum" sz="quarter" idx="12"/>
          </p:nvPr>
        </p:nvSpPr>
        <p:spPr/>
        <p:txBody>
          <a:bodyPr/>
          <a:p>
            <a:fld id="{A693002F-D6EA-CF48-8F44-2316036B2B87}" type="slidenum">
              <a:rPr lang="en-US" smtClean="0"/>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2" name=""/>
        <p:cNvGrpSpPr/>
        <p:nvPr/>
      </p:nvGrpSpPr>
      <p:grpSpPr>
        <a:xfrm>
          <a:off x="0" y="0"/>
          <a:ext cx="0" cy="0"/>
          <a:chOff x="0" y="0"/>
          <a:chExt cx="0" cy="0"/>
        </a:xfrm>
      </p:grpSpPr>
      <p:sp>
        <p:nvSpPr>
          <p:cNvPr id="1048696" name="Rectangle 7"/>
          <p:cNvSpPr/>
          <p:nvPr/>
        </p:nvSpPr>
        <p:spPr>
          <a:xfrm>
            <a:off x="0" y="0"/>
            <a:ext cx="12192000" cy="6858000"/>
          </a:xfrm>
          <a:prstGeom prst="rect"/>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useBgFill="1">
        <p:nvSpPr>
          <p:cNvPr id="1048697"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p>
            <a:pPr algn="ctr" eaLnBrk="1" hangingPunct="1" latinLnBrk="0"/>
            <a:endParaRPr kumimoji="0" lang="en-US"/>
          </a:p>
        </p:txBody>
      </p:sp>
      <p:sp>
        <p:nvSpPr>
          <p:cNvPr id="1048698" name="Title 1"/>
          <p:cNvSpPr>
            <a:spLocks noGrp="1"/>
          </p:cNvSpPr>
          <p:nvPr>
            <p:ph type="title"/>
          </p:nvPr>
        </p:nvSpPr>
        <p:spPr>
          <a:xfrm>
            <a:off x="1219200" y="273050"/>
            <a:ext cx="10363200" cy="1143000"/>
          </a:xfrm>
        </p:spPr>
        <p:txBody>
          <a:bodyPr anchor="b" anchorCtr="0"/>
          <a:lstStyle>
            <a:lvl1pPr algn="l">
              <a:buNone/>
              <a:defRPr b="0" sz="4000"/>
            </a:lvl1pPr>
          </a:lstStyle>
          <a:p>
            <a:r>
              <a:rPr kumimoji="0" lang="en-US" smtClean="0"/>
              <a:t>Click to edit Master title style</a:t>
            </a:r>
            <a:endParaRPr kumimoji="0" lang="en-US"/>
          </a:p>
        </p:txBody>
      </p:sp>
      <p:sp>
        <p:nvSpPr>
          <p:cNvPr id="1048699" name="Text Placeholder 2"/>
          <p:cNvSpPr>
            <a:spLocks noGrp="1"/>
          </p:cNvSpPr>
          <p:nvPr>
            <p:ph type="body" idx="2"/>
          </p:nvPr>
        </p:nvSpPr>
        <p:spPr>
          <a:xfrm>
            <a:off x="1219200" y="1600200"/>
            <a:ext cx="2540000" cy="4495800"/>
          </a:xfrm>
        </p:spPr>
        <p:txBody>
          <a:bodyPr/>
          <a:lstStyle>
            <a:lvl1pPr indent="0" marL="0">
              <a:buNone/>
              <a:defRPr sz="18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700" name="Date Placeholder 4"/>
          <p:cNvSpPr>
            <a:spLocks noGrp="1"/>
          </p:cNvSpPr>
          <p:nvPr>
            <p:ph type="dt" sz="half" idx="10"/>
          </p:nvPr>
        </p:nvSpPr>
        <p:spPr/>
        <p:txBody>
          <a:bodyPr/>
          <a:p>
            <a:fld id="{906A8E3A-8DBF-0542-BC99-444DCA0CC2C2}" type="datetimeFigureOut">
              <a:rPr lang="en-US" smtClean="0"/>
              <a:t>3/29/2024</a:t>
            </a:fld>
            <a:endParaRPr dirty="0" lang="en-US"/>
          </a:p>
        </p:txBody>
      </p:sp>
      <p:sp>
        <p:nvSpPr>
          <p:cNvPr id="1048701" name="Footer Placeholder 5"/>
          <p:cNvSpPr>
            <a:spLocks noGrp="1"/>
          </p:cNvSpPr>
          <p:nvPr>
            <p:ph type="ftr" sz="quarter" idx="11"/>
          </p:nvPr>
        </p:nvSpPr>
        <p:spPr/>
        <p:txBody>
          <a:bodyPr/>
          <a:p>
            <a:endParaRPr dirty="0" lang="en-US"/>
          </a:p>
        </p:txBody>
      </p:sp>
      <p:sp>
        <p:nvSpPr>
          <p:cNvPr id="1048702" name="Slide Number Placeholder 6"/>
          <p:cNvSpPr>
            <a:spLocks noGrp="1"/>
          </p:cNvSpPr>
          <p:nvPr>
            <p:ph type="sldNum" sz="quarter" idx="12"/>
          </p:nvPr>
        </p:nvSpPr>
        <p:spPr/>
        <p:txBody>
          <a:bodyPr/>
          <a:p>
            <a:fld id="{A693002F-D6EA-CF48-8F44-2316036B2B87}" type="slidenum">
              <a:rPr lang="en-US" smtClean="0"/>
              <a:t>‹#›</a:t>
            </a:fld>
            <a:endParaRPr dirty="0" lang="en-US"/>
          </a:p>
        </p:txBody>
      </p:sp>
      <p:sp>
        <p:nvSpPr>
          <p:cNvPr id="1048703" name="Content Placeholder 10"/>
          <p:cNvSpPr>
            <a:spLocks noGrp="1"/>
          </p:cNvSpPr>
          <p:nvPr>
            <p:ph sz="quarter" idx="1"/>
          </p:nvPr>
        </p:nvSpPr>
        <p:spPr>
          <a:xfrm>
            <a:off x="3962400" y="1600200"/>
            <a:ext cx="7620000" cy="4495800"/>
          </a:xfrm>
        </p:spPr>
        <p:txBody>
          <a:bodyPr vert="horz"/>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81" name=""/>
        <p:cNvGrpSpPr/>
        <p:nvPr/>
      </p:nvGrpSpPr>
      <p:grpSpPr>
        <a:xfrm>
          <a:off x="0" y="0"/>
          <a:ext cx="0" cy="0"/>
          <a:chOff x="0" y="0"/>
          <a:chExt cx="0" cy="0"/>
        </a:xfrm>
      </p:grpSpPr>
      <p:sp>
        <p:nvSpPr>
          <p:cNvPr id="1048687" name="Title 1"/>
          <p:cNvSpPr>
            <a:spLocks noGrp="1"/>
          </p:cNvSpPr>
          <p:nvPr>
            <p:ph type="title"/>
          </p:nvPr>
        </p:nvSpPr>
        <p:spPr>
          <a:xfrm>
            <a:off x="1219200" y="4900550"/>
            <a:ext cx="9753600" cy="522288"/>
          </a:xfrm>
        </p:spPr>
        <p:txBody>
          <a:bodyPr anchor="ctr">
            <a:noAutofit/>
          </a:bodyPr>
          <a:lstStyle>
            <a:lvl1pPr algn="l">
              <a:buNone/>
              <a:defRPr b="0" sz="2800"/>
            </a:lvl1pPr>
          </a:lstStyle>
          <a:p>
            <a:r>
              <a:rPr kumimoji="0" lang="en-US" smtClean="0"/>
              <a:t>Click to edit Master title style</a:t>
            </a:r>
            <a:endParaRPr kumimoji="0" lang="en-US"/>
          </a:p>
        </p:txBody>
      </p:sp>
      <p:sp>
        <p:nvSpPr>
          <p:cNvPr id="1048688" name="Text Placeholder 3"/>
          <p:cNvSpPr>
            <a:spLocks noGrp="1"/>
          </p:cNvSpPr>
          <p:nvPr>
            <p:ph type="body" sz="half" idx="2"/>
          </p:nvPr>
        </p:nvSpPr>
        <p:spPr>
          <a:xfrm>
            <a:off x="1219200" y="5445825"/>
            <a:ext cx="9753600" cy="685800"/>
          </a:xfrm>
        </p:spPr>
        <p:txBody>
          <a:bodyPr/>
          <a:lstStyle>
            <a:lvl1pPr indent="0" marL="0">
              <a:buFontTx/>
              <a:buNone/>
              <a:defRPr sz="16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89" name="Date Placeholder 4"/>
          <p:cNvSpPr>
            <a:spLocks noGrp="1"/>
          </p:cNvSpPr>
          <p:nvPr>
            <p:ph type="dt" sz="half" idx="10"/>
          </p:nvPr>
        </p:nvSpPr>
        <p:spPr/>
        <p:txBody>
          <a:bodyPr/>
          <a:p>
            <a:fld id="{906A8E3A-8DBF-0542-BC99-444DCA0CC2C2}" type="datetimeFigureOut">
              <a:rPr lang="en-US" smtClean="0"/>
              <a:t>3/29/2024</a:t>
            </a:fld>
            <a:endParaRPr dirty="0" lang="en-US"/>
          </a:p>
        </p:txBody>
      </p:sp>
      <p:sp>
        <p:nvSpPr>
          <p:cNvPr id="1048690" name="Footer Placeholder 5"/>
          <p:cNvSpPr>
            <a:spLocks noGrp="1"/>
          </p:cNvSpPr>
          <p:nvPr>
            <p:ph type="ftr" sz="quarter" idx="11"/>
          </p:nvPr>
        </p:nvSpPr>
        <p:spPr>
          <a:xfrm>
            <a:off x="1219200" y="6172200"/>
            <a:ext cx="5181600" cy="457200"/>
          </a:xfrm>
        </p:spPr>
        <p:txBody>
          <a:bodyPr/>
          <a:p>
            <a:endParaRPr dirty="0" lang="en-US"/>
          </a:p>
        </p:txBody>
      </p:sp>
      <p:sp>
        <p:nvSpPr>
          <p:cNvPr id="1048691" name="Slide Number Placeholder 6"/>
          <p:cNvSpPr>
            <a:spLocks noGrp="1"/>
          </p:cNvSpPr>
          <p:nvPr>
            <p:ph type="sldNum" sz="quarter" idx="12"/>
          </p:nvPr>
        </p:nvSpPr>
        <p:spPr>
          <a:xfrm>
            <a:off x="195072" y="6208776"/>
            <a:ext cx="609600" cy="457200"/>
          </a:xfrm>
        </p:spPr>
        <p:txBody>
          <a:bodyPr/>
          <a:p>
            <a:fld id="{A693002F-D6EA-CF48-8F44-2316036B2B87}" type="slidenum">
              <a:rPr lang="en-US" smtClean="0"/>
              <a:t>‹#›</a:t>
            </a:fld>
            <a:endParaRPr dirty="0" lang="en-US"/>
          </a:p>
        </p:txBody>
      </p:sp>
      <p:sp>
        <p:nvSpPr>
          <p:cNvPr id="1048692" name="Rectangle 10"/>
          <p:cNvSpPr/>
          <p:nvPr/>
        </p:nvSpPr>
        <p:spPr>
          <a:xfrm flipV="1">
            <a:off x="91076" y="4683555"/>
            <a:ext cx="12009120" cy="91440"/>
          </a:xfrm>
          <a:prstGeom prst="rect"/>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93" name="Rectangle 11"/>
          <p:cNvSpPr/>
          <p:nvPr/>
        </p:nvSpPr>
        <p:spPr>
          <a:xfrm>
            <a:off x="91345" y="4650475"/>
            <a:ext cx="12008852" cy="45719"/>
          </a:xfrm>
          <a:prstGeom prst="rect"/>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94" name="Rectangle 12"/>
          <p:cNvSpPr/>
          <p:nvPr/>
        </p:nvSpPr>
        <p:spPr>
          <a:xfrm>
            <a:off x="91348" y="4773225"/>
            <a:ext cx="12008849" cy="48807"/>
          </a:xfrm>
          <a:prstGeom prst="rect"/>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95"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indent="0" marL="0">
              <a:buNone/>
              <a:defRPr sz="3200"/>
            </a:lvl1pPr>
          </a:lstStyle>
          <a:p>
            <a:r>
              <a:rPr kumimoji="0" lang="en-US" smtClean="0"/>
              <a:t>Click icon to add picture</a:t>
            </a:r>
            <a:endParaRPr dirty="0"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2" name=""/>
        <p:cNvGrpSpPr/>
        <p:nvPr/>
      </p:nvGrpSpPr>
      <p:grpSpPr>
        <a:xfrm>
          <a:off x="0" y="0"/>
          <a:ext cx="0" cy="0"/>
          <a:chOff x="0" y="0"/>
          <a:chExt cx="0" cy="0"/>
        </a:xfrm>
      </p:grpSpPr>
      <p:sp>
        <p:nvSpPr>
          <p:cNvPr id="1048628" name="Title 1"/>
          <p:cNvSpPr>
            <a:spLocks noGrp="1"/>
          </p:cNvSpPr>
          <p:nvPr>
            <p:ph type="title"/>
          </p:nvPr>
        </p:nvSpPr>
        <p:spPr/>
        <p:txBody>
          <a:bodyPr/>
          <a:p>
            <a:r>
              <a:rPr kumimoji="0" lang="en-US" smtClean="0"/>
              <a:t>Click to edit Master title style</a:t>
            </a:r>
            <a:endParaRPr kumimoji="0" lang="en-US"/>
          </a:p>
        </p:txBody>
      </p:sp>
      <p:sp>
        <p:nvSpPr>
          <p:cNvPr id="1048629"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0" name="Date Placeholder 3"/>
          <p:cNvSpPr>
            <a:spLocks noGrp="1"/>
          </p:cNvSpPr>
          <p:nvPr>
            <p:ph type="dt" sz="half" idx="10"/>
          </p:nvPr>
        </p:nvSpPr>
        <p:spPr/>
        <p:txBody>
          <a:bodyPr/>
          <a:p>
            <a:fld id="{906A8E3A-8DBF-0542-BC99-444DCA0CC2C2}" type="datetimeFigureOut">
              <a:rPr lang="en-US" smtClean="0"/>
              <a:t>3/29/2024</a:t>
            </a:fld>
            <a:endParaRPr dirty="0" lang="en-US"/>
          </a:p>
        </p:txBody>
      </p:sp>
      <p:sp>
        <p:nvSpPr>
          <p:cNvPr id="1048631" name="Footer Placeholder 4"/>
          <p:cNvSpPr>
            <a:spLocks noGrp="1"/>
          </p:cNvSpPr>
          <p:nvPr>
            <p:ph type="ftr" sz="quarter" idx="11"/>
          </p:nvPr>
        </p:nvSpPr>
        <p:spPr/>
        <p:txBody>
          <a:bodyPr/>
          <a:p>
            <a:endParaRPr dirty="0" lang="en-US"/>
          </a:p>
        </p:txBody>
      </p:sp>
      <p:sp>
        <p:nvSpPr>
          <p:cNvPr id="1048632" name="Slide Number Placeholder 5"/>
          <p:cNvSpPr>
            <a:spLocks noGrp="1"/>
          </p:cNvSpPr>
          <p:nvPr>
            <p:ph type="sldNum" sz="quarter" idx="12"/>
          </p:nvPr>
        </p:nvSpPr>
        <p:spPr/>
        <p:txBody>
          <a:bodyPr/>
          <a:p>
            <a:fld id="{A693002F-D6EA-CF48-8F44-2316036B2B87}" type="slidenum">
              <a:rPr lang="en-US" smtClean="0"/>
              <a:t>‹#›</a:t>
            </a:fld>
            <a:endParaRPr dirty="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0" name=""/>
        <p:cNvGrpSpPr/>
        <p:nvPr/>
      </p:nvGrpSpPr>
      <p:grpSpPr>
        <a:xfrm>
          <a:off x="0" y="0"/>
          <a:ext cx="0" cy="0"/>
          <a:chOff x="0" y="0"/>
          <a:chExt cx="0" cy="0"/>
        </a:xfrm>
      </p:grpSpPr>
      <p:sp>
        <p:nvSpPr>
          <p:cNvPr id="1048682" name="Vertical Title 1"/>
          <p:cNvSpPr>
            <a:spLocks noGrp="1"/>
          </p:cNvSpPr>
          <p:nvPr>
            <p:ph type="title" orient="vert"/>
          </p:nvPr>
        </p:nvSpPr>
        <p:spPr>
          <a:xfrm>
            <a:off x="8839200" y="274642"/>
            <a:ext cx="2682240" cy="5851525"/>
          </a:xfrm>
        </p:spPr>
        <p:txBody>
          <a:bodyPr vert="eaVert"/>
          <a:p>
            <a:r>
              <a:rPr kumimoji="0" lang="en-US" smtClean="0"/>
              <a:t>Click to edit Master title style</a:t>
            </a:r>
            <a:endParaRPr kumimoji="0" lang="en-US"/>
          </a:p>
        </p:txBody>
      </p:sp>
      <p:sp>
        <p:nvSpPr>
          <p:cNvPr id="1048683" name="Vertical Text Placeholder 2"/>
          <p:cNvSpPr>
            <a:spLocks noGrp="1"/>
          </p:cNvSpPr>
          <p:nvPr>
            <p:ph type="body" orient="vert" idx="1"/>
          </p:nvPr>
        </p:nvSpPr>
        <p:spPr>
          <a:xfrm>
            <a:off x="1219200" y="274641"/>
            <a:ext cx="7416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84" name="Date Placeholder 3"/>
          <p:cNvSpPr>
            <a:spLocks noGrp="1"/>
          </p:cNvSpPr>
          <p:nvPr>
            <p:ph type="dt" sz="half" idx="10"/>
          </p:nvPr>
        </p:nvSpPr>
        <p:spPr/>
        <p:txBody>
          <a:bodyPr/>
          <a:p>
            <a:fld id="{906A8E3A-8DBF-0542-BC99-444DCA0CC2C2}" type="datetimeFigureOut">
              <a:rPr lang="en-US" smtClean="0"/>
              <a:t>3/29/2024</a:t>
            </a:fld>
            <a:endParaRPr dirty="0" lang="en-US"/>
          </a:p>
        </p:txBody>
      </p:sp>
      <p:sp>
        <p:nvSpPr>
          <p:cNvPr id="1048685" name="Footer Placeholder 4"/>
          <p:cNvSpPr>
            <a:spLocks noGrp="1"/>
          </p:cNvSpPr>
          <p:nvPr>
            <p:ph type="ftr" sz="quarter" idx="11"/>
          </p:nvPr>
        </p:nvSpPr>
        <p:spPr/>
        <p:txBody>
          <a:bodyPr/>
          <a:p>
            <a:endParaRPr dirty="0" lang="en-US"/>
          </a:p>
        </p:txBody>
      </p:sp>
      <p:sp>
        <p:nvSpPr>
          <p:cNvPr id="1048686" name="Slide Number Placeholder 5"/>
          <p:cNvSpPr>
            <a:spLocks noGrp="1"/>
          </p:cNvSpPr>
          <p:nvPr>
            <p:ph type="sldNum" sz="quarter" idx="12"/>
          </p:nvPr>
        </p:nvSpPr>
        <p:spPr/>
        <p:txBody>
          <a:bodyPr/>
          <a:p>
            <a:fld id="{A693002F-D6EA-CF48-8F44-2316036B2B87}"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94" name=""/>
        <p:cNvGrpSpPr/>
        <p:nvPr/>
      </p:nvGrpSpPr>
      <p:grpSpPr>
        <a:xfrm>
          <a:off x="0" y="0"/>
          <a:ext cx="0" cy="0"/>
          <a:chOff x="0" y="0"/>
          <a:chExt cx="0" cy="0"/>
        </a:xfrm>
      </p:grpSpPr>
      <p:sp>
        <p:nvSpPr>
          <p:cNvPr id="1048717"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anchor="t" anchorCtr="0" bIns="45720" compatLnSpc="1" lIns="91440" numCol="1" rIns="91440" tIns="45720" vert="horz" wrap="square">
            <a:prstTxWarp prst="textNoShape"/>
          </a:bodyPr>
          <a:p>
            <a:endParaRPr dirty="0" lang="en-US" noProof="0"/>
          </a:p>
        </p:txBody>
      </p:sp>
      <p:sp>
        <p:nvSpPr>
          <p:cNvPr id="1048718" name="Rectangle 4"/>
          <p:cNvSpPr/>
          <p:nvPr userDrawn="1"/>
        </p:nvSpPr>
        <p:spPr>
          <a:xfrm>
            <a:off x="413826" y="483781"/>
            <a:ext cx="11364351" cy="5890438"/>
          </a:xfrm>
          <a:prstGeom prst="rect"/>
          <a:solidFill>
            <a:schemeClr val="bg1"/>
          </a:solidFill>
          <a:ln>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19" name="Title 1"/>
          <p:cNvSpPr>
            <a:spLocks noGrp="1"/>
          </p:cNvSpPr>
          <p:nvPr>
            <p:ph type="title"/>
          </p:nvPr>
        </p:nvSpPr>
        <p:spPr>
          <a:xfrm>
            <a:off x="838200" y="681037"/>
            <a:ext cx="10515600" cy="583800"/>
          </a:xfrm>
        </p:spPr>
        <p:txBody>
          <a:bodyPr lIns="91440" rIns="91440">
            <a:noAutofit/>
          </a:bodyPr>
          <a:lstStyle>
            <a:lvl1pPr>
              <a:defRPr baseline="0" b="1" sz="2400" i="0" spc="15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dirty="0" lang="en-US" noProof="0"/>
          </a:p>
        </p:txBody>
      </p:sp>
      <p:cxnSp>
        <p:nvCxnSpPr>
          <p:cNvPr id="3145730" name="Straight Connector 2"/>
          <p:cNvCxnSpPr>
            <a:cxnSpLocks/>
          </p:cNvCxnSpPr>
          <p:nvPr userDrawn="1"/>
        </p:nvCxnSpPr>
        <p:spPr>
          <a:xfrm>
            <a:off x="838200" y="1264837"/>
            <a:ext cx="10524344" cy="0"/>
          </a:xfrm>
          <a:prstGeom prst="line"/>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20" name="Content Placeholder 3"/>
          <p:cNvSpPr>
            <a:spLocks noGrp="1"/>
          </p:cNvSpPr>
          <p:nvPr>
            <p:ph sz="quarter" idx="10"/>
          </p:nvPr>
        </p:nvSpPr>
        <p:spPr>
          <a:xfrm>
            <a:off x="838200" y="1265240"/>
            <a:ext cx="10524344" cy="49117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
    <p:bg>
      <p:bgPr>
        <a:solidFill>
          <a:schemeClr val="accent6">
            <a:alpha val="30000"/>
          </a:schemeClr>
        </a:solidFill>
        <a:effectLst/>
      </p:bgPr>
    </p:bg>
    <p:spTree>
      <p:nvGrpSpPr>
        <p:cNvPr id="27" name=""/>
        <p:cNvGrpSpPr/>
        <p:nvPr/>
      </p:nvGrpSpPr>
      <p:grpSpPr>
        <a:xfrm>
          <a:off x="0" y="0"/>
          <a:ext cx="0" cy="0"/>
          <a:chOff x="0" y="0"/>
          <a:chExt cx="0" cy="0"/>
        </a:xfrm>
      </p:grpSpPr>
      <p:sp>
        <p:nvSpPr>
          <p:cNvPr id="1048583"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anchor="t" anchorCtr="0" bIns="45720" compatLnSpc="1" lIns="91440" numCol="1" rIns="91440" tIns="45720" vert="horz" wrap="square">
            <a:prstTxWarp prst="textNoShape"/>
          </a:bodyPr>
          <a:p>
            <a:endParaRPr dirty="0" lang="en-US" noProof="0"/>
          </a:p>
        </p:txBody>
      </p:sp>
      <p:sp>
        <p:nvSpPr>
          <p:cNvPr id="1048584" name="Rectangle 4"/>
          <p:cNvSpPr/>
          <p:nvPr userDrawn="1"/>
        </p:nvSpPr>
        <p:spPr>
          <a:xfrm>
            <a:off x="413826" y="483781"/>
            <a:ext cx="11364351" cy="5890438"/>
          </a:xfrm>
          <a:prstGeom prst="rect"/>
          <a:solidFill>
            <a:schemeClr val="bg1"/>
          </a:solidFill>
          <a:ln>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585" name="Title 1"/>
          <p:cNvSpPr>
            <a:spLocks noGrp="1"/>
          </p:cNvSpPr>
          <p:nvPr>
            <p:ph type="title"/>
          </p:nvPr>
        </p:nvSpPr>
        <p:spPr>
          <a:xfrm>
            <a:off x="838200" y="681037"/>
            <a:ext cx="10515600" cy="583800"/>
          </a:xfrm>
        </p:spPr>
        <p:txBody>
          <a:bodyPr lIns="91440" rIns="91440">
            <a:noAutofit/>
          </a:bodyPr>
          <a:lstStyle>
            <a:lvl1pPr>
              <a:defRPr baseline="0" b="1" sz="2400" i="0" spc="15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dirty="0" lang="en-US" noProof="0"/>
          </a:p>
        </p:txBody>
      </p:sp>
      <p:cxnSp>
        <p:nvCxnSpPr>
          <p:cNvPr id="3145728" name="Straight Connector 2"/>
          <p:cNvCxnSpPr>
            <a:cxnSpLocks/>
          </p:cNvCxnSpPr>
          <p:nvPr userDrawn="1"/>
        </p:nvCxnSpPr>
        <p:spPr>
          <a:xfrm>
            <a:off x="838200" y="1264837"/>
            <a:ext cx="10524344" cy="0"/>
          </a:xfrm>
          <a:prstGeom prst="line"/>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586" name="Content Placeholder 3"/>
          <p:cNvSpPr>
            <a:spLocks noGrp="1"/>
          </p:cNvSpPr>
          <p:nvPr>
            <p:ph sz="quarter" idx="10"/>
          </p:nvPr>
        </p:nvSpPr>
        <p:spPr>
          <a:xfrm>
            <a:off x="838200" y="1265240"/>
            <a:ext cx="10524344" cy="49117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95" name=""/>
        <p:cNvGrpSpPr/>
        <p:nvPr/>
      </p:nvGrpSpPr>
      <p:grpSpPr>
        <a:xfrm>
          <a:off x="0" y="0"/>
          <a:ext cx="0" cy="0"/>
          <a:chOff x="0" y="0"/>
          <a:chExt cx="0" cy="0"/>
        </a:xfrm>
      </p:grpSpPr>
      <p:sp>
        <p:nvSpPr>
          <p:cNvPr id="1048721"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anchor="t" anchorCtr="0" bIns="45720" compatLnSpc="1" lIns="91440" numCol="1" rIns="91440" tIns="45720" vert="horz" wrap="square">
            <a:prstTxWarp prst="textNoShape"/>
          </a:bodyPr>
          <a:p>
            <a:endParaRPr dirty="0" lang="en-US" noProof="0"/>
          </a:p>
        </p:txBody>
      </p:sp>
      <p:sp>
        <p:nvSpPr>
          <p:cNvPr id="1048722" name="Rectangle 9"/>
          <p:cNvSpPr/>
          <p:nvPr userDrawn="1"/>
        </p:nvSpPr>
        <p:spPr>
          <a:xfrm>
            <a:off x="413824" y="483781"/>
            <a:ext cx="5682176" cy="5890438"/>
          </a:xfrm>
          <a:prstGeom prst="rect"/>
          <a:solidFill>
            <a:schemeClr val="bg1"/>
          </a:solidFill>
          <a:ln>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23" name="Picture Placeholder 14"/>
          <p:cNvSpPr>
            <a:spLocks noGrp="1"/>
          </p:cNvSpPr>
          <p:nvPr>
            <p:ph type="pic" sz="quarter" idx="11"/>
          </p:nvPr>
        </p:nvSpPr>
        <p:spPr>
          <a:xfrm>
            <a:off x="6655634" y="37553"/>
            <a:ext cx="5536367"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anchor="ctr" wrap="square">
            <a:noAutofit/>
          </a:bodyPr>
          <a:lstStyle>
            <a:lvl1pPr algn="ctr" indent="0" marL="0">
              <a:buNone/>
              <a:defRPr sz="800"/>
            </a:lvl1pPr>
          </a:lstStyle>
          <a:p>
            <a:r>
              <a:rPr lang="en-US" noProof="0"/>
              <a:t>Click icon to add picture</a:t>
            </a:r>
            <a:endParaRPr dirty="0" lang="en-US" noProof="0"/>
          </a:p>
        </p:txBody>
      </p:sp>
      <p:sp>
        <p:nvSpPr>
          <p:cNvPr id="1048724" name="Title 1"/>
          <p:cNvSpPr>
            <a:spLocks noGrp="1"/>
          </p:cNvSpPr>
          <p:nvPr>
            <p:ph type="title"/>
          </p:nvPr>
        </p:nvSpPr>
        <p:spPr>
          <a:xfrm>
            <a:off x="838200" y="681037"/>
            <a:ext cx="4791637" cy="583800"/>
          </a:xfrm>
        </p:spPr>
        <p:txBody>
          <a:bodyPr lIns="91440" rIns="91440">
            <a:noAutofit/>
          </a:bodyPr>
          <a:lstStyle>
            <a:lvl1pPr>
              <a:defRPr baseline="0" b="1" sz="2400" i="0" spc="15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3145731" name="Straight Connector 7"/>
          <p:cNvCxnSpPr>
            <a:cxnSpLocks/>
          </p:cNvCxnSpPr>
          <p:nvPr userDrawn="1"/>
        </p:nvCxnSpPr>
        <p:spPr>
          <a:xfrm>
            <a:off x="838201" y="1264837"/>
            <a:ext cx="4791636" cy="0"/>
          </a:xfrm>
          <a:prstGeom prst="line"/>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25" name="Content Placeholder 2"/>
          <p:cNvSpPr>
            <a:spLocks noGrp="1"/>
          </p:cNvSpPr>
          <p:nvPr>
            <p:ph sz="quarter" idx="12"/>
          </p:nvPr>
        </p:nvSpPr>
        <p:spPr>
          <a:xfrm>
            <a:off x="838200" y="1265240"/>
            <a:ext cx="4791637" cy="4911725"/>
          </a:xfrm>
        </p:spPr>
        <p:txBody>
          <a:bodyPr/>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96" name=""/>
        <p:cNvGrpSpPr/>
        <p:nvPr/>
      </p:nvGrpSpPr>
      <p:grpSpPr>
        <a:xfrm>
          <a:off x="0" y="0"/>
          <a:ext cx="0" cy="0"/>
          <a:chOff x="0" y="0"/>
          <a:chExt cx="0" cy="0"/>
        </a:xfrm>
      </p:grpSpPr>
      <p:sp>
        <p:nvSpPr>
          <p:cNvPr id="1048726" name="Freeform: Shape 8"/>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27" name="Rectangle 4"/>
          <p:cNvSpPr/>
          <p:nvPr userDrawn="1"/>
        </p:nvSpPr>
        <p:spPr>
          <a:xfrm>
            <a:off x="838823" y="1721225"/>
            <a:ext cx="4857421" cy="4652995"/>
          </a:xfrm>
          <a:prstGeom prst="rect"/>
          <a:solidFill>
            <a:schemeClr val="bg1"/>
          </a:solidFill>
          <a:ln>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28" name="Text Placeholder 2"/>
          <p:cNvSpPr>
            <a:spLocks noGrp="1"/>
          </p:cNvSpPr>
          <p:nvPr>
            <p:ph type="body" idx="1"/>
          </p:nvPr>
        </p:nvSpPr>
        <p:spPr>
          <a:xfrm>
            <a:off x="1263197" y="2038572"/>
            <a:ext cx="4086147" cy="703135"/>
          </a:xfrm>
        </p:spPr>
        <p:txBody>
          <a:bodyPr anchor="ctr" lIns="91440" rIns="91440">
            <a:normAutofit/>
          </a:bodyPr>
          <a:lstStyle>
            <a:lvl1pPr algn="l" indent="0" marL="0">
              <a:lnSpc>
                <a:spcPct val="150000"/>
              </a:lnSpc>
              <a:buNone/>
              <a:defRPr baseline="0" b="1" cap="all" sz="1800" i="0" spc="150">
                <a:solidFill>
                  <a:schemeClr val="tx1"/>
                </a:solidFill>
                <a:latin typeface="Meiryo UI" panose="020B0604030504040204" pitchFamily="34" charset="-128"/>
                <a:ea typeface="Meiryo UI" panose="020B0604030504040204" pitchFamily="34" charset="-128"/>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noProof="0"/>
              <a:t>Click to edit Master text styles</a:t>
            </a:r>
          </a:p>
        </p:txBody>
      </p:sp>
      <p:sp>
        <p:nvSpPr>
          <p:cNvPr id="1048729" name="Rectangle 22"/>
          <p:cNvSpPr/>
          <p:nvPr userDrawn="1"/>
        </p:nvSpPr>
        <p:spPr>
          <a:xfrm>
            <a:off x="6495759" y="1721225"/>
            <a:ext cx="4858040" cy="4652995"/>
          </a:xfrm>
          <a:prstGeom prst="rect"/>
          <a:solidFill>
            <a:schemeClr val="bg1"/>
          </a:solidFill>
          <a:ln>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30" name="Text Placeholder 2"/>
          <p:cNvSpPr>
            <a:spLocks noGrp="1"/>
          </p:cNvSpPr>
          <p:nvPr>
            <p:ph type="body" idx="11"/>
          </p:nvPr>
        </p:nvSpPr>
        <p:spPr>
          <a:xfrm>
            <a:off x="6854753" y="2038572"/>
            <a:ext cx="4086667" cy="703135"/>
          </a:xfrm>
        </p:spPr>
        <p:txBody>
          <a:bodyPr anchor="ctr" lIns="91440" rIns="91440">
            <a:normAutofit/>
          </a:bodyPr>
          <a:lstStyle>
            <a:lvl1pPr algn="l" indent="0" marL="0">
              <a:lnSpc>
                <a:spcPct val="150000"/>
              </a:lnSpc>
              <a:buNone/>
              <a:defRPr baseline="0" b="1" cap="all" sz="1800" i="0" spc="150">
                <a:solidFill>
                  <a:schemeClr val="tx1"/>
                </a:solidFill>
                <a:latin typeface="Meiryo UI" panose="020B0604030504040204" pitchFamily="34" charset="-128"/>
                <a:ea typeface="Meiryo UI" panose="020B0604030504040204" pitchFamily="34" charset="-128"/>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noProof="0"/>
              <a:t>Click to edit Master text styles</a:t>
            </a:r>
          </a:p>
        </p:txBody>
      </p:sp>
      <p:sp>
        <p:nvSpPr>
          <p:cNvPr id="1048731" name="Title 1"/>
          <p:cNvSpPr>
            <a:spLocks noGrp="1"/>
          </p:cNvSpPr>
          <p:nvPr>
            <p:ph type="title"/>
          </p:nvPr>
        </p:nvSpPr>
        <p:spPr>
          <a:xfrm>
            <a:off x="838200" y="681037"/>
            <a:ext cx="10515600" cy="583800"/>
          </a:xfrm>
        </p:spPr>
        <p:txBody>
          <a:bodyPr lIns="91440" rIns="91440">
            <a:noAutofit/>
          </a:bodyPr>
          <a:lstStyle>
            <a:lvl1pPr>
              <a:defRPr baseline="0" b="1" sz="2400" i="0" spc="15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3145732" name="Straight Connector 27"/>
          <p:cNvCxnSpPr>
            <a:cxnSpLocks/>
          </p:cNvCxnSpPr>
          <p:nvPr userDrawn="1"/>
        </p:nvCxnSpPr>
        <p:spPr>
          <a:xfrm>
            <a:off x="838200" y="1264837"/>
            <a:ext cx="10524344" cy="0"/>
          </a:xfrm>
          <a:prstGeom prst="line"/>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32" name="Content Placeholder 2"/>
          <p:cNvSpPr>
            <a:spLocks noGrp="1"/>
          </p:cNvSpPr>
          <p:nvPr>
            <p:ph sz="quarter" idx="12"/>
          </p:nvPr>
        </p:nvSpPr>
        <p:spPr>
          <a:xfrm>
            <a:off x="1263196" y="2885583"/>
            <a:ext cx="4086147" cy="3102469"/>
          </a:xfrm>
        </p:spPr>
        <p:txBody>
          <a:bodyPr/>
          <a:p>
            <a:pPr lvl="0"/>
            <a:r>
              <a:rPr lang="en-US"/>
              <a:t>Click to edit Master text styles</a:t>
            </a:r>
          </a:p>
        </p:txBody>
      </p:sp>
      <p:sp>
        <p:nvSpPr>
          <p:cNvPr id="1048733" name="Content Placeholder 2"/>
          <p:cNvSpPr>
            <a:spLocks noGrp="1"/>
          </p:cNvSpPr>
          <p:nvPr>
            <p:ph sz="quarter" idx="13"/>
          </p:nvPr>
        </p:nvSpPr>
        <p:spPr>
          <a:xfrm>
            <a:off x="6861068" y="2885583"/>
            <a:ext cx="4086667" cy="3102469"/>
          </a:xfrm>
        </p:spPr>
        <p:txBody>
          <a:bodyPr/>
          <a:p>
            <a:pPr lvl="0"/>
            <a:r>
              <a:rPr lang="en-US"/>
              <a:t>Click to edit Master text styles</a:t>
            </a:r>
          </a:p>
        </p:txBody>
      </p:sp>
      <p:sp>
        <p:nvSpPr>
          <p:cNvPr id="1048734" name="Date Placeholder 3"/>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t>3/29/2024</a:t>
            </a:fld>
            <a:endParaRPr dirty="0" lang="en-US"/>
          </a:p>
        </p:txBody>
      </p:sp>
      <p:sp>
        <p:nvSpPr>
          <p:cNvPr id="1048735" name="Footer Placeholder 5"/>
          <p:cNvSpPr>
            <a:spLocks noGrp="1"/>
          </p:cNvSpPr>
          <p:nvPr>
            <p:ph type="ftr" sz="quarter" idx="15"/>
          </p:nvPr>
        </p:nvSpPr>
        <p:spPr/>
        <p:txBody>
          <a:bodyPr/>
          <a:lstStyle>
            <a:lvl1pPr>
              <a:defRPr>
                <a:solidFill>
                  <a:schemeClr val="bg1"/>
                </a:solidFill>
              </a:defRPr>
            </a:lvl1pPr>
          </a:lstStyle>
          <a:p>
            <a:endParaRPr dirty="0" lang="en-US"/>
          </a:p>
        </p:txBody>
      </p:sp>
      <p:sp>
        <p:nvSpPr>
          <p:cNvPr id="1048736" name="Slide Number Placeholder 6"/>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97" name=""/>
        <p:cNvGrpSpPr/>
        <p:nvPr/>
      </p:nvGrpSpPr>
      <p:grpSpPr>
        <a:xfrm>
          <a:off x="0" y="0"/>
          <a:ext cx="0" cy="0"/>
          <a:chOff x="0" y="0"/>
          <a:chExt cx="0" cy="0"/>
        </a:xfrm>
      </p:grpSpPr>
      <p:sp>
        <p:nvSpPr>
          <p:cNvPr id="1048737" name="Freeform: Shape 6"/>
          <p:cNvSpPr/>
          <p:nvPr userDrawn="1"/>
        </p:nvSpPr>
        <p:spPr>
          <a:xfrm>
            <a:off x="1"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38" name="Picture Placeholder 30"/>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anchor="ctr" wrap="square">
            <a:noAutofit/>
          </a:bodyPr>
          <a:lstStyle>
            <a:lvl1pPr algn="ctr" indent="0" marL="0">
              <a:buNone/>
              <a:defRPr sz="1800">
                <a:solidFill>
                  <a:schemeClr val="tx2"/>
                </a:solidFill>
              </a:defRPr>
            </a:lvl1pPr>
          </a:lstStyle>
          <a:p>
            <a:r>
              <a:rPr lang="en-US" noProof="0"/>
              <a:t>Click icon to add picture</a:t>
            </a:r>
            <a:endParaRPr dirty="0" lang="en-US" noProof="0"/>
          </a:p>
        </p:txBody>
      </p:sp>
      <p:sp>
        <p:nvSpPr>
          <p:cNvPr id="1048739" name="Rectangle 20"/>
          <p:cNvSpPr/>
          <p:nvPr userDrawn="1"/>
        </p:nvSpPr>
        <p:spPr>
          <a:xfrm>
            <a:off x="6405103" y="2512663"/>
            <a:ext cx="5284607" cy="4345339"/>
          </a:xfrm>
          <a:prstGeom prst="rect"/>
          <a:solidFill>
            <a:schemeClr val="bg1"/>
          </a:solidFill>
          <a:ln>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40" name="Title 1"/>
          <p:cNvSpPr>
            <a:spLocks noGrp="1"/>
          </p:cNvSpPr>
          <p:nvPr>
            <p:ph type="title"/>
          </p:nvPr>
        </p:nvSpPr>
        <p:spPr>
          <a:xfrm>
            <a:off x="6767868" y="2763704"/>
            <a:ext cx="4559075" cy="583800"/>
          </a:xfrm>
        </p:spPr>
        <p:txBody>
          <a:bodyPr lIns="91440" rIns="91440">
            <a:noAutofit/>
          </a:bodyPr>
          <a:lstStyle>
            <a:lvl1pPr>
              <a:defRPr baseline="0" b="1" sz="2400" i="0" spc="15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dirty="0" lang="en-US" noProof="0"/>
          </a:p>
        </p:txBody>
      </p:sp>
      <p:cxnSp>
        <p:nvCxnSpPr>
          <p:cNvPr id="3145733" name="Straight Connector 23"/>
          <p:cNvCxnSpPr>
            <a:cxnSpLocks/>
          </p:cNvCxnSpPr>
          <p:nvPr userDrawn="1"/>
        </p:nvCxnSpPr>
        <p:spPr>
          <a:xfrm>
            <a:off x="6767869" y="3347504"/>
            <a:ext cx="4443697" cy="0"/>
          </a:xfrm>
          <a:prstGeom prst="line"/>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41" name="Content Placeholder 5"/>
          <p:cNvSpPr>
            <a:spLocks noGrp="1"/>
          </p:cNvSpPr>
          <p:nvPr>
            <p:ph sz="quarter" idx="15"/>
          </p:nvPr>
        </p:nvSpPr>
        <p:spPr>
          <a:xfrm>
            <a:off x="6767513" y="3348038"/>
            <a:ext cx="4559075" cy="3008312"/>
          </a:xfrm>
        </p:spPr>
        <p:txBody>
          <a:bodyPr/>
          <a:lstStyle>
            <a:lvl1pPr indent="0" marL="0">
              <a:buNone/>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93" name=""/>
        <p:cNvGrpSpPr/>
        <p:nvPr/>
      </p:nvGrpSpPr>
      <p:grpSpPr>
        <a:xfrm>
          <a:off x="0" y="0"/>
          <a:ext cx="0" cy="0"/>
          <a:chOff x="0" y="0"/>
          <a:chExt cx="0" cy="0"/>
        </a:xfrm>
      </p:grpSpPr>
      <p:sp>
        <p:nvSpPr>
          <p:cNvPr id="1048714" name="Date Placeholder 1"/>
          <p:cNvSpPr>
            <a:spLocks noGrp="1"/>
          </p:cNvSpPr>
          <p:nvPr>
            <p:ph type="dt" sz="half" idx="10"/>
          </p:nvPr>
        </p:nvSpPr>
        <p:spPr/>
        <p:txBody>
          <a:bodyPr/>
          <a:p>
            <a:fld id="{906A8E3A-8DBF-0542-BC99-444DCA0CC2C2}" type="datetimeFigureOut">
              <a:rPr lang="en-US" smtClean="0"/>
              <a:t>3/29/2024</a:t>
            </a:fld>
            <a:endParaRPr dirty="0" lang="en-US"/>
          </a:p>
        </p:txBody>
      </p:sp>
      <p:sp>
        <p:nvSpPr>
          <p:cNvPr id="1048715" name="Footer Placeholder 2"/>
          <p:cNvSpPr>
            <a:spLocks noGrp="1"/>
          </p:cNvSpPr>
          <p:nvPr>
            <p:ph type="ftr" sz="quarter" idx="11"/>
          </p:nvPr>
        </p:nvSpPr>
        <p:spPr/>
        <p:txBody>
          <a:bodyPr/>
          <a:p>
            <a:endParaRPr dirty="0" lang="en-US"/>
          </a:p>
        </p:txBody>
      </p:sp>
      <p:sp>
        <p:nvSpPr>
          <p:cNvPr id="1048716" name="Slide Number Placeholder 3"/>
          <p:cNvSpPr>
            <a:spLocks noGrp="1"/>
          </p:cNvSpPr>
          <p:nvPr>
            <p:ph type="sldNum" sz="quarter" idx="12"/>
          </p:nvPr>
        </p:nvSpPr>
        <p:spPr/>
        <p:txBody>
          <a:bodyPr/>
          <a:p>
            <a:fld id="{A693002F-D6EA-CF48-8F44-2316036B2B87}"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
    <p:bg>
      <p:bgPr>
        <a:solidFill>
          <a:schemeClr val="accent6">
            <a:alpha val="30000"/>
          </a:schemeClr>
        </a:solidFill>
        <a:effectLst/>
      </p:bgPr>
    </p:bg>
    <p:spTree>
      <p:nvGrpSpPr>
        <p:cNvPr id="98" name=""/>
        <p:cNvGrpSpPr/>
        <p:nvPr/>
      </p:nvGrpSpPr>
      <p:grpSpPr>
        <a:xfrm>
          <a:off x="0" y="0"/>
          <a:ext cx="0" cy="0"/>
          <a:chOff x="0" y="0"/>
          <a:chExt cx="0" cy="0"/>
        </a:xfrm>
      </p:grpSpPr>
      <p:sp>
        <p:nvSpPr>
          <p:cNvPr id="1048742"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anchor="t" anchorCtr="0" bIns="45720" compatLnSpc="1" lIns="91440" numCol="1" rIns="91440" tIns="45720" vert="horz" wrap="square">
            <a:prstTxWarp prst="textNoShape"/>
          </a:bodyPr>
          <a:p>
            <a:endParaRPr dirty="0" lang="en-US" noProof="0"/>
          </a:p>
        </p:txBody>
      </p:sp>
      <p:sp>
        <p:nvSpPr>
          <p:cNvPr id="1048743" name="Rectangle 4"/>
          <p:cNvSpPr/>
          <p:nvPr userDrawn="1"/>
        </p:nvSpPr>
        <p:spPr>
          <a:xfrm>
            <a:off x="413826" y="483781"/>
            <a:ext cx="11364351" cy="5890438"/>
          </a:xfrm>
          <a:prstGeom prst="rect"/>
          <a:solidFill>
            <a:schemeClr val="bg1"/>
          </a:solidFill>
          <a:ln>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44" name="Title 1"/>
          <p:cNvSpPr>
            <a:spLocks noGrp="1"/>
          </p:cNvSpPr>
          <p:nvPr>
            <p:ph type="title"/>
          </p:nvPr>
        </p:nvSpPr>
        <p:spPr>
          <a:xfrm>
            <a:off x="838200" y="681037"/>
            <a:ext cx="10515600" cy="583800"/>
          </a:xfrm>
        </p:spPr>
        <p:txBody>
          <a:bodyPr lIns="91440" rIns="91440">
            <a:noAutofit/>
          </a:bodyPr>
          <a:lstStyle>
            <a:lvl1pPr>
              <a:defRPr baseline="0" b="1" sz="2400" i="0" spc="15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dirty="0" lang="en-US" noProof="0"/>
          </a:p>
        </p:txBody>
      </p:sp>
      <p:cxnSp>
        <p:nvCxnSpPr>
          <p:cNvPr id="3145734" name="Straight Connector 2"/>
          <p:cNvCxnSpPr>
            <a:cxnSpLocks/>
          </p:cNvCxnSpPr>
          <p:nvPr userDrawn="1"/>
        </p:nvCxnSpPr>
        <p:spPr>
          <a:xfrm>
            <a:off x="838200" y="1264837"/>
            <a:ext cx="10524344" cy="0"/>
          </a:xfrm>
          <a:prstGeom prst="line"/>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45" name="Content Placeholder 3"/>
          <p:cNvSpPr>
            <a:spLocks noGrp="1"/>
          </p:cNvSpPr>
          <p:nvPr>
            <p:ph sz="quarter" idx="10"/>
          </p:nvPr>
        </p:nvSpPr>
        <p:spPr>
          <a:xfrm>
            <a:off x="838200" y="1265240"/>
            <a:ext cx="10524344" cy="49117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and Content ">
    <p:bg>
      <p:bgPr>
        <a:solidFill>
          <a:schemeClr val="accent6">
            <a:alpha val="30000"/>
          </a:schemeClr>
        </a:solidFill>
        <a:effectLst/>
      </p:bgPr>
    </p:bg>
    <p:spTree>
      <p:nvGrpSpPr>
        <p:cNvPr id="99" name=""/>
        <p:cNvGrpSpPr/>
        <p:nvPr/>
      </p:nvGrpSpPr>
      <p:grpSpPr>
        <a:xfrm>
          <a:off x="0" y="0"/>
          <a:ext cx="0" cy="0"/>
          <a:chOff x="0" y="0"/>
          <a:chExt cx="0" cy="0"/>
        </a:xfrm>
      </p:grpSpPr>
      <p:sp>
        <p:nvSpPr>
          <p:cNvPr id="1048746"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anchor="t" anchorCtr="0" bIns="45720" compatLnSpc="1" lIns="91440" numCol="1" rIns="91440" tIns="45720" vert="horz" wrap="square">
            <a:prstTxWarp prst="textNoShape"/>
          </a:bodyPr>
          <a:p>
            <a:endParaRPr dirty="0" lang="en-US" noProof="0"/>
          </a:p>
        </p:txBody>
      </p:sp>
      <p:sp>
        <p:nvSpPr>
          <p:cNvPr id="1048747" name="Rectangle 4"/>
          <p:cNvSpPr/>
          <p:nvPr userDrawn="1"/>
        </p:nvSpPr>
        <p:spPr>
          <a:xfrm>
            <a:off x="413826" y="483781"/>
            <a:ext cx="11364351" cy="5890438"/>
          </a:xfrm>
          <a:prstGeom prst="rect"/>
          <a:solidFill>
            <a:schemeClr val="bg1"/>
          </a:solidFill>
          <a:ln>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48" name="Title 1"/>
          <p:cNvSpPr>
            <a:spLocks noGrp="1"/>
          </p:cNvSpPr>
          <p:nvPr>
            <p:ph type="title"/>
          </p:nvPr>
        </p:nvSpPr>
        <p:spPr>
          <a:xfrm>
            <a:off x="838200" y="681037"/>
            <a:ext cx="10515600" cy="583800"/>
          </a:xfrm>
        </p:spPr>
        <p:txBody>
          <a:bodyPr lIns="91440" rIns="91440">
            <a:noAutofit/>
          </a:bodyPr>
          <a:lstStyle>
            <a:lvl1pPr>
              <a:defRPr baseline="0" b="1" sz="2400" i="0" spc="15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dirty="0" lang="en-US" noProof="0"/>
          </a:p>
        </p:txBody>
      </p:sp>
      <p:cxnSp>
        <p:nvCxnSpPr>
          <p:cNvPr id="3145735" name="Straight Connector 2"/>
          <p:cNvCxnSpPr>
            <a:cxnSpLocks/>
          </p:cNvCxnSpPr>
          <p:nvPr userDrawn="1"/>
        </p:nvCxnSpPr>
        <p:spPr>
          <a:xfrm>
            <a:off x="838200" y="1264837"/>
            <a:ext cx="10524344" cy="0"/>
          </a:xfrm>
          <a:prstGeom prst="line"/>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49" name="Content Placeholder 3"/>
          <p:cNvSpPr>
            <a:spLocks noGrp="1"/>
          </p:cNvSpPr>
          <p:nvPr>
            <p:ph sz="quarter" idx="10"/>
          </p:nvPr>
        </p:nvSpPr>
        <p:spPr>
          <a:xfrm>
            <a:off x="838200" y="1265240"/>
            <a:ext cx="10524344" cy="49117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3">
        <a:schemeClr val="bg1"/>
      </p:bgRef>
    </p:bg>
    <p:spTree>
      <p:nvGrpSpPr>
        <p:cNvPr id="76" name=""/>
        <p:cNvGrpSpPr/>
        <p:nvPr/>
      </p:nvGrpSpPr>
      <p:grpSpPr>
        <a:xfrm>
          <a:off x="0" y="0"/>
          <a:ext cx="0" cy="0"/>
          <a:chOff x="0" y="0"/>
          <a:chExt cx="0" cy="0"/>
        </a:xfrm>
      </p:grpSpPr>
      <p:sp>
        <p:nvSpPr>
          <p:cNvPr id="1048660" name="Rectangle 11"/>
          <p:cNvSpPr/>
          <p:nvPr/>
        </p:nvSpPr>
        <p:spPr>
          <a:xfrm>
            <a:off x="0" y="0"/>
            <a:ext cx="12192000" cy="6858000"/>
          </a:xfrm>
          <a:prstGeom prst="rect"/>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useBgFill="1">
        <p:nvSpPr>
          <p:cNvPr id="1048661"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p>
            <a:pPr algn="ctr" eaLnBrk="1" hangingPunct="1" latinLnBrk="0"/>
            <a:endParaRPr kumimoji="0" lang="en-US"/>
          </a:p>
        </p:txBody>
      </p:sp>
      <p:sp>
        <p:nvSpPr>
          <p:cNvPr id="1048662" name="Subtitle 8"/>
          <p:cNvSpPr>
            <a:spLocks noGrp="1"/>
          </p:cNvSpPr>
          <p:nvPr>
            <p:ph type="subTitle" idx="1"/>
          </p:nvPr>
        </p:nvSpPr>
        <p:spPr>
          <a:xfrm>
            <a:off x="1727200" y="3200400"/>
            <a:ext cx="8534400" cy="1600200"/>
          </a:xfrm>
        </p:spPr>
        <p:txBody>
          <a:bodyPr/>
          <a:lstStyle>
            <a:lvl1pPr algn="ctr" indent="0" marL="0">
              <a:buNone/>
              <a:defRPr sz="26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663" name="Date Placeholder 27"/>
          <p:cNvSpPr>
            <a:spLocks noGrp="1"/>
          </p:cNvSpPr>
          <p:nvPr>
            <p:ph type="dt" sz="half" idx="10"/>
          </p:nvPr>
        </p:nvSpPr>
        <p:spPr/>
        <p:txBody>
          <a:bodyPr/>
          <a:p>
            <a:fld id="{906A8E3A-8DBF-0542-BC99-444DCA0CC2C2}" type="datetimeFigureOut">
              <a:rPr lang="en-US" smtClean="0"/>
              <a:t>3/29/2024</a:t>
            </a:fld>
            <a:endParaRPr dirty="0" lang="en-US"/>
          </a:p>
        </p:txBody>
      </p:sp>
      <p:sp>
        <p:nvSpPr>
          <p:cNvPr id="1048664" name="Footer Placeholder 16"/>
          <p:cNvSpPr>
            <a:spLocks noGrp="1"/>
          </p:cNvSpPr>
          <p:nvPr>
            <p:ph type="ftr" sz="quarter" idx="11"/>
          </p:nvPr>
        </p:nvSpPr>
        <p:spPr/>
        <p:txBody>
          <a:bodyPr/>
          <a:p>
            <a:endParaRPr dirty="0" lang="en-US"/>
          </a:p>
        </p:txBody>
      </p:sp>
      <p:sp>
        <p:nvSpPr>
          <p:cNvPr id="1048665" name="Slide Number Placeholder 28"/>
          <p:cNvSpPr>
            <a:spLocks noGrp="1"/>
          </p:cNvSpPr>
          <p:nvPr>
            <p:ph type="sldNum" sz="quarter" idx="12"/>
          </p:nvPr>
        </p:nvSpPr>
        <p:spPr/>
        <p:txBody>
          <a:bodyPr bIns="0" lIns="0" rIns="0" tIns="0">
            <a:noAutofit/>
          </a:bodyPr>
          <a:lstStyle>
            <a:lvl1pPr>
              <a:defRPr sz="1400">
                <a:solidFill>
                  <a:srgbClr val="FFFFFF"/>
                </a:solidFill>
              </a:defRPr>
            </a:lvl1pPr>
          </a:lstStyle>
          <a:p>
            <a:fld id="{A693002F-D6EA-CF48-8F44-2316036B2B87}" type="slidenum">
              <a:rPr lang="en-US" smtClean="0"/>
              <a:t>‹#›</a:t>
            </a:fld>
            <a:endParaRPr dirty="0" lang="en-US"/>
          </a:p>
        </p:txBody>
      </p:sp>
      <p:sp>
        <p:nvSpPr>
          <p:cNvPr id="1048666" name="Rectangle 6"/>
          <p:cNvSpPr/>
          <p:nvPr/>
        </p:nvSpPr>
        <p:spPr>
          <a:xfrm>
            <a:off x="83909" y="1449304"/>
            <a:ext cx="12028716" cy="1527349"/>
          </a:xfrm>
          <a:prstGeom prst="rect"/>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67" name="Rectangle 9"/>
          <p:cNvSpPr/>
          <p:nvPr/>
        </p:nvSpPr>
        <p:spPr>
          <a:xfrm>
            <a:off x="83909" y="1396720"/>
            <a:ext cx="12028716" cy="120580"/>
          </a:xfrm>
          <a:prstGeom prst="rect"/>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68" name="Rectangle 10"/>
          <p:cNvSpPr/>
          <p:nvPr/>
        </p:nvSpPr>
        <p:spPr>
          <a:xfrm>
            <a:off x="83909" y="2976649"/>
            <a:ext cx="12028716" cy="110532"/>
          </a:xfrm>
          <a:prstGeom prst="rect"/>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69" name="Title 7"/>
          <p:cNvSpPr>
            <a:spLocks noGrp="1"/>
          </p:cNvSpPr>
          <p:nvPr>
            <p:ph type="ctrTitle"/>
          </p:nvPr>
        </p:nvSpPr>
        <p:spPr>
          <a:xfrm>
            <a:off x="609600" y="1505931"/>
            <a:ext cx="10972800" cy="1470025"/>
          </a:xfrm>
        </p:spPr>
        <p:txBody>
          <a:bodyPr anchor="ctr"/>
          <a:lstStyle>
            <a:lvl1pPr algn="ctr">
              <a:defRPr dirty="0" lang="en-US">
                <a:solidFill>
                  <a:srgbClr val="FFFFFF"/>
                </a:solidFill>
              </a:defRPr>
            </a:lvl1pPr>
          </a:lstStyle>
          <a:p>
            <a:r>
              <a:rPr kumimoji="0" lang="en-US" smtClean="0"/>
              <a:t>Click to edit Master title style</a:t>
            </a:r>
            <a:endParaRPr kumimoji="0" lang="en-US"/>
          </a:p>
        </p:txBody>
      </p:sp>
    </p:spTree>
  </p:cSld>
  <p:clrMapOvr>
    <a:overrideClrMapping accent1="accent1" accent2="accent2" accent3="accent3" accent4="accent4" accent5="accent5" accent6="accent6" bg1="lt1" bg2="lt2" tx1="dk1" tx2="dk2"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83" name=""/>
        <p:cNvGrpSpPr/>
        <p:nvPr/>
      </p:nvGrpSpPr>
      <p:grpSpPr>
        <a:xfrm>
          <a:off x="0" y="0"/>
          <a:ext cx="0" cy="0"/>
          <a:chOff x="0" y="0"/>
          <a:chExt cx="0" cy="0"/>
        </a:xfrm>
      </p:grpSpPr>
      <p:sp>
        <p:nvSpPr>
          <p:cNvPr id="1048704" name="Title Placeholder 1"/>
          <p:cNvSpPr>
            <a:spLocks noGrp="1"/>
          </p:cNvSpPr>
          <p:nvPr>
            <p:ph type="title"/>
          </p:nvPr>
        </p:nvSpPr>
        <p:spPr>
          <a:xfrm>
            <a:off x="838200" y="365127"/>
            <a:ext cx="10515600" cy="1325563"/>
          </a:xfrm>
          <a:prstGeom prst="rect"/>
        </p:spPr>
        <p:txBody>
          <a:bodyPr anchor="ctr" bIns="45720" lIns="91440" rIns="91440" rtlCol="0" tIns="45720" vert="horz">
            <a:normAutofit/>
          </a:bodyPr>
          <a:p>
            <a:r>
              <a:rPr lang="en-US"/>
              <a:t>Click to edit Master title style</a:t>
            </a:r>
            <a:endParaRPr dirty="0" lang="en-US"/>
          </a:p>
        </p:txBody>
      </p:sp>
      <p:sp>
        <p:nvSpPr>
          <p:cNvPr id="1048705"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2"/>
          </p:nvPr>
        </p:nvSpPr>
        <p:spPr>
          <a:xfrm>
            <a:off x="838200" y="6492875"/>
            <a:ext cx="2743200" cy="228600"/>
          </a:xfrm>
          <a:prstGeom prst="rect"/>
        </p:spPr>
        <p:txBody>
          <a:bodyPr anchor="ctr" bIns="45720" lIns="91440" rIns="91440" rtlCol="0" tIns="45720" vert="horz"/>
          <a:lstStyle>
            <a:lvl1pPr algn="l">
              <a:defRPr sz="800">
                <a:solidFill>
                  <a:schemeClr val="tx1">
                    <a:tint val="75000"/>
                  </a:schemeClr>
                </a:solidFill>
              </a:defRPr>
            </a:lvl1pPr>
          </a:lstStyle>
          <a:p>
            <a:fld id="{906A8E3A-8DBF-0542-BC99-444DCA0CC2C2}" type="datetimeFigureOut">
              <a:rPr lang="en-US" smtClean="0"/>
              <a:t>3/29/2024</a:t>
            </a:fld>
            <a:endParaRPr dirty="0" lang="en-US"/>
          </a:p>
        </p:txBody>
      </p:sp>
      <p:sp>
        <p:nvSpPr>
          <p:cNvPr id="1048707" name="Footer Placeholder 4"/>
          <p:cNvSpPr>
            <a:spLocks noGrp="1"/>
          </p:cNvSpPr>
          <p:nvPr>
            <p:ph type="ftr" sz="quarter" idx="3"/>
          </p:nvPr>
        </p:nvSpPr>
        <p:spPr>
          <a:xfrm>
            <a:off x="4038600" y="6492875"/>
            <a:ext cx="4114800" cy="228600"/>
          </a:xfrm>
          <a:prstGeom prst="rect"/>
        </p:spPr>
        <p:txBody>
          <a:bodyPr anchor="ctr" bIns="45720" lIns="91440" rIns="91440" rtlCol="0" tIns="45720" vert="horz"/>
          <a:lstStyle>
            <a:lvl1pPr algn="ctr">
              <a:defRPr sz="800">
                <a:solidFill>
                  <a:schemeClr val="tx1">
                    <a:tint val="75000"/>
                  </a:schemeClr>
                </a:solidFill>
              </a:defRPr>
            </a:lvl1pPr>
          </a:lstStyle>
          <a:p>
            <a:endParaRPr dirty="0" lang="en-US"/>
          </a:p>
        </p:txBody>
      </p:sp>
      <p:sp>
        <p:nvSpPr>
          <p:cNvPr id="1048708" name="Slide Number Placeholder 5"/>
          <p:cNvSpPr>
            <a:spLocks noGrp="1"/>
          </p:cNvSpPr>
          <p:nvPr>
            <p:ph type="sldNum" sz="quarter" idx="4"/>
          </p:nvPr>
        </p:nvSpPr>
        <p:spPr>
          <a:xfrm>
            <a:off x="10936941" y="6492875"/>
            <a:ext cx="416859" cy="228600"/>
          </a:xfrm>
          <a:prstGeom prst="rect"/>
        </p:spPr>
        <p:txBody>
          <a:bodyPr anchor="ctr" bIns="45720" lIns="91440" rIns="91440" rtlCol="0" tIns="45720" vert="horz"/>
          <a:lstStyle>
            <a:lvl1pPr algn="r">
              <a:defRPr sz="800">
                <a:solidFill>
                  <a:schemeClr val="tx1">
                    <a:tint val="75000"/>
                  </a:schemeClr>
                </a:solidFill>
              </a:defRPr>
            </a:lvl1pPr>
          </a:lstStyle>
          <a:p>
            <a:fld id="{A693002F-D6EA-CF48-8F44-2316036B2B87}"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Lst>
  <p:txStyles>
    <p:titleStyle>
      <a:lvl1pPr algn="l" defTabSz="914400" eaLnBrk="1" hangingPunct="1" latinLnBrk="0" rtl="0">
        <a:lnSpc>
          <a:spcPct val="90000"/>
        </a:lnSpc>
        <a:spcBef>
          <a:spcPct val="0"/>
        </a:spcBef>
        <a:buNone/>
        <a:defRPr baseline="0" b="1" sz="2400" kern="1200" spc="150">
          <a:solidFill>
            <a:schemeClr val="accent1"/>
          </a:solidFill>
          <a:latin typeface="+mj-lt"/>
          <a:ea typeface="Meiryo UI" panose="020B0604030504040204" pitchFamily="34" charset="-128"/>
          <a:cs typeface="+mj-cs"/>
        </a:defRPr>
      </a:lvl1pPr>
    </p:titleStyle>
    <p:bodyStyle>
      <a:lvl1pPr algn="l" defTabSz="914400" eaLnBrk="1" hangingPunct="1" indent="-228600" latinLnBrk="0" marL="228600" rtl="0">
        <a:lnSpc>
          <a:spcPct val="150000"/>
        </a:lnSpc>
        <a:spcBef>
          <a:spcPts val="1500"/>
        </a:spcBef>
        <a:buFont typeface="Arial" panose="020B0604020202020204" pitchFamily="34" charset="0"/>
        <a:buChar char="•"/>
        <a:defRPr baseline="0" sz="1500" kern="1200" spc="150">
          <a:solidFill>
            <a:schemeClr val="tx1"/>
          </a:solidFill>
          <a:latin typeface="+mn-lt"/>
          <a:ea typeface="Meiryo UI" panose="020B0604030504040204" pitchFamily="34" charset="-128"/>
          <a:cs typeface="+mn-cs"/>
        </a:defRPr>
      </a:lvl1pPr>
      <a:lvl2pPr algn="l" defTabSz="914400" eaLnBrk="1" hangingPunct="1" indent="-228600" latinLnBrk="0" marL="685800" rtl="0">
        <a:lnSpc>
          <a:spcPct val="150000"/>
        </a:lnSpc>
        <a:spcBef>
          <a:spcPts val="1500"/>
        </a:spcBef>
        <a:buFont typeface="Arial" panose="020B0604020202020204" pitchFamily="34" charset="0"/>
        <a:buChar char="•"/>
        <a:defRPr baseline="0" sz="1500" kern="1200" spc="150">
          <a:solidFill>
            <a:schemeClr val="tx1"/>
          </a:solidFill>
          <a:latin typeface="+mn-lt"/>
          <a:ea typeface="Meiryo UI" panose="020B0604030504040204" pitchFamily="34" charset="-128"/>
          <a:cs typeface="+mn-cs"/>
        </a:defRPr>
      </a:lvl2pPr>
      <a:lvl3pPr algn="l" defTabSz="914400" eaLnBrk="1" hangingPunct="1" indent="-228600" latinLnBrk="0" marL="1143000" rtl="0">
        <a:lnSpc>
          <a:spcPct val="150000"/>
        </a:lnSpc>
        <a:spcBef>
          <a:spcPts val="1500"/>
        </a:spcBef>
        <a:buFont typeface="Arial" panose="020B0604020202020204" pitchFamily="34" charset="0"/>
        <a:buChar char="•"/>
        <a:defRPr baseline="0" sz="1400" kern="1200" spc="150">
          <a:solidFill>
            <a:schemeClr val="tx1"/>
          </a:solidFill>
          <a:latin typeface="+mn-lt"/>
          <a:ea typeface="Meiryo UI" panose="020B0604030504040204" pitchFamily="34" charset="-128"/>
          <a:cs typeface="+mn-cs"/>
        </a:defRPr>
      </a:lvl3pPr>
      <a:lvl4pPr algn="l" defTabSz="914400" eaLnBrk="1" hangingPunct="1" indent="-228600" latinLnBrk="0" marL="1600200" rtl="0">
        <a:lnSpc>
          <a:spcPct val="150000"/>
        </a:lnSpc>
        <a:spcBef>
          <a:spcPts val="1500"/>
        </a:spcBef>
        <a:buFont typeface="Arial" panose="020B0604020202020204" pitchFamily="34" charset="0"/>
        <a:buChar char="•"/>
        <a:defRPr baseline="0" sz="1400" kern="1200" spc="150">
          <a:solidFill>
            <a:schemeClr val="tx1"/>
          </a:solidFill>
          <a:latin typeface="+mn-lt"/>
          <a:ea typeface="Meiryo UI" panose="020B0604030504040204" pitchFamily="34" charset="-128"/>
          <a:cs typeface="+mn-cs"/>
        </a:defRPr>
      </a:lvl4pPr>
      <a:lvl5pPr algn="l" defTabSz="914400" eaLnBrk="1" hangingPunct="1" indent="-228600" latinLnBrk="0" marL="2057400" rtl="0">
        <a:lnSpc>
          <a:spcPct val="150000"/>
        </a:lnSpc>
        <a:spcBef>
          <a:spcPts val="1500"/>
        </a:spcBef>
        <a:buFont typeface="Arial" panose="020B0604020202020204" pitchFamily="34" charset="0"/>
        <a:buChar char="•"/>
        <a:defRPr baseline="0" sz="1400" kern="1200" spc="150">
          <a:solidFill>
            <a:schemeClr val="tx1"/>
          </a:solidFill>
          <a:latin typeface="+mn-lt"/>
          <a:ea typeface="Meiryo UI" panose="020B0604030504040204" pitchFamily="34" charset="-128"/>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4" name=""/>
        <p:cNvGrpSpPr/>
        <p:nvPr/>
      </p:nvGrpSpPr>
      <p:grpSpPr>
        <a:xfrm>
          <a:off x="0" y="0"/>
          <a:ext cx="0" cy="0"/>
          <a:chOff x="0" y="0"/>
          <a:chExt cx="0" cy="0"/>
        </a:xfrm>
      </p:grpSpPr>
      <p:sp>
        <p:nvSpPr>
          <p:cNvPr id="1048576" name="Rectangle 8"/>
          <p:cNvSpPr/>
          <p:nvPr/>
        </p:nvSpPr>
        <p:spPr>
          <a:xfrm>
            <a:off x="0" y="0"/>
            <a:ext cx="12192000" cy="6858000"/>
          </a:xfrm>
          <a:prstGeom prst="rect"/>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useBgFill="1">
        <p:nvSpPr>
          <p:cNvPr id="1048577"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p>
            <a:pPr algn="ctr" eaLnBrk="1" hangingPunct="1" latinLnBrk="0"/>
            <a:endParaRPr kumimoji="0" lang="en-US"/>
          </a:p>
        </p:txBody>
      </p:sp>
      <p:sp>
        <p:nvSpPr>
          <p:cNvPr id="1048578" name="Title Placeholder 21"/>
          <p:cNvSpPr>
            <a:spLocks noGrp="1"/>
          </p:cNvSpPr>
          <p:nvPr>
            <p:ph type="title"/>
          </p:nvPr>
        </p:nvSpPr>
        <p:spPr>
          <a:xfrm>
            <a:off x="1219200" y="274638"/>
            <a:ext cx="10363200" cy="1143000"/>
          </a:xfrm>
          <a:prstGeom prst="rect"/>
        </p:spPr>
        <p:txBody>
          <a:bodyPr anchor="b" anchorCtr="0" bIns="91440">
            <a:normAutofit/>
          </a:bodyPr>
          <a:p>
            <a:r>
              <a:rPr kumimoji="0" lang="en-US" smtClean="0"/>
              <a:t>Click to edit Master title style</a:t>
            </a:r>
            <a:endParaRPr kumimoji="0" lang="en-US"/>
          </a:p>
        </p:txBody>
      </p:sp>
      <p:sp>
        <p:nvSpPr>
          <p:cNvPr id="1048579" name="Text Placeholder 12"/>
          <p:cNvSpPr>
            <a:spLocks noGrp="1"/>
          </p:cNvSpPr>
          <p:nvPr>
            <p:ph type="body" idx="1"/>
          </p:nvPr>
        </p:nvSpPr>
        <p:spPr>
          <a:xfrm>
            <a:off x="1219200" y="1447800"/>
            <a:ext cx="10363200" cy="4572000"/>
          </a:xfrm>
          <a:prstGeom prst="rect"/>
        </p:spPr>
        <p:txBody>
          <a:bodyPr>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0" name="Date Placeholder 13"/>
          <p:cNvSpPr>
            <a:spLocks noGrp="1"/>
          </p:cNvSpPr>
          <p:nvPr>
            <p:ph type="dt" sz="half" idx="2"/>
          </p:nvPr>
        </p:nvSpPr>
        <p:spPr>
          <a:xfrm>
            <a:off x="8229600" y="6191250"/>
            <a:ext cx="3302000" cy="476250"/>
          </a:xfrm>
          <a:prstGeom prst="rect"/>
        </p:spPr>
        <p:txBody>
          <a:bodyPr anchor="ctr" anchorCtr="0"/>
          <a:lstStyle>
            <a:lvl1pPr algn="r" eaLnBrk="1" hangingPunct="1" latinLnBrk="0">
              <a:defRPr sz="1400" kumimoji="0">
                <a:solidFill>
                  <a:schemeClr val="tx2"/>
                </a:solidFill>
              </a:defRPr>
            </a:lvl1pPr>
          </a:lstStyle>
          <a:p>
            <a:fld id="{906A8E3A-8DBF-0542-BC99-444DCA0CC2C2}" type="datetimeFigureOut">
              <a:rPr lang="en-US" smtClean="0"/>
              <a:t>3/29/2024</a:t>
            </a:fld>
            <a:endParaRPr dirty="0" lang="en-US"/>
          </a:p>
        </p:txBody>
      </p:sp>
      <p:sp>
        <p:nvSpPr>
          <p:cNvPr id="1048581" name="Footer Placeholder 2"/>
          <p:cNvSpPr>
            <a:spLocks noGrp="1"/>
          </p:cNvSpPr>
          <p:nvPr>
            <p:ph type="ftr" sz="quarter" idx="3"/>
          </p:nvPr>
        </p:nvSpPr>
        <p:spPr>
          <a:xfrm>
            <a:off x="1219200" y="6172200"/>
            <a:ext cx="5283200" cy="457200"/>
          </a:xfrm>
          <a:prstGeom prst="rect"/>
        </p:spPr>
        <p:txBody>
          <a:bodyPr anchor="ctr" anchorCtr="0"/>
          <a:lstStyle>
            <a:lvl1pPr eaLnBrk="1" hangingPunct="1" latinLnBrk="0">
              <a:defRPr sz="1400" kumimoji="0">
                <a:solidFill>
                  <a:schemeClr val="tx2"/>
                </a:solidFill>
              </a:defRPr>
            </a:lvl1pPr>
          </a:lstStyle>
          <a:p>
            <a:endParaRPr dirty="0" lang="en-US"/>
          </a:p>
        </p:txBody>
      </p:sp>
      <p:sp>
        <p:nvSpPr>
          <p:cNvPr id="1048582" name="Slide Number Placeholder 22"/>
          <p:cNvSpPr>
            <a:spLocks noGrp="1"/>
          </p:cNvSpPr>
          <p:nvPr>
            <p:ph type="sldNum" sz="quarter" idx="4"/>
          </p:nvPr>
        </p:nvSpPr>
        <p:spPr>
          <a:xfrm>
            <a:off x="195072" y="6210300"/>
            <a:ext cx="609600" cy="457200"/>
          </a:xfrm>
          <a:prstGeom prst="ellipse"/>
          <a:solidFill>
            <a:schemeClr val="accent1"/>
          </a:solidFill>
        </p:spPr>
        <p:txBody>
          <a:bodyPr anchor="ctr" anchorCtr="1" bIns="0" lIns="0" rIns="0" tIns="0" wrap="none">
            <a:noAutofit/>
          </a:bodyPr>
          <a:lstStyle>
            <a:lvl1pPr algn="ctr" eaLnBrk="1" hangingPunct="1" latinLnBrk="0">
              <a:defRPr sz="1400" kumimoji="0">
                <a:solidFill>
                  <a:srgbClr val="FFFFFF"/>
                </a:solidFill>
                <a:latin typeface="+mj-lt"/>
                <a:ea typeface="+mj-ea"/>
                <a:cs typeface="+mj-cs"/>
              </a:defRPr>
            </a:lvl1pPr>
          </a:lstStyle>
          <a:p>
            <a:fld id="{A693002F-D6EA-CF48-8F44-2316036B2B87}"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eaLnBrk="1" hangingPunct="1" latinLnBrk="0" rtl="0">
        <a:spcBef>
          <a:spcPct val="0"/>
        </a:spcBef>
        <a:buNone/>
        <a:defRPr sz="4000" kern="1200" kumimoji="0">
          <a:solidFill>
            <a:schemeClr val="tx2"/>
          </a:solidFill>
          <a:latin typeface="+mj-lt"/>
          <a:ea typeface="+mj-ea"/>
          <a:cs typeface="+mj-cs"/>
        </a:defRPr>
      </a:lvl1pPr>
    </p:titleStyle>
    <p:bodyStyle>
      <a:lvl1pPr algn="l" eaLnBrk="1" hangingPunct="1" indent="-274320" latinLnBrk="0" marL="274320" rtl="0">
        <a:spcBef>
          <a:spcPts val="580"/>
        </a:spcBef>
        <a:buClr>
          <a:schemeClr val="accent1"/>
        </a:buClr>
        <a:buSzPct val="85000"/>
        <a:buFont typeface="Wingdings 2"/>
        <a:buChar char=""/>
        <a:defRPr sz="2600" kern="1200" kumimoji="0">
          <a:solidFill>
            <a:schemeClr val="tx1"/>
          </a:solidFill>
          <a:latin typeface="+mn-lt"/>
          <a:ea typeface="+mn-ea"/>
          <a:cs typeface="+mn-cs"/>
        </a:defRPr>
      </a:lvl1pPr>
      <a:lvl2pPr algn="l" eaLnBrk="1" hangingPunct="1" indent="-228600" latinLnBrk="0" marL="548640" rtl="0">
        <a:spcBef>
          <a:spcPts val="370"/>
        </a:spcBef>
        <a:buClr>
          <a:schemeClr val="accent2"/>
        </a:buClr>
        <a:buSzPct val="85000"/>
        <a:buFont typeface="Wingdings 2"/>
        <a:buChar char=""/>
        <a:defRPr sz="2400" kern="1200" kumimoji="0">
          <a:solidFill>
            <a:schemeClr val="tx1"/>
          </a:solidFill>
          <a:latin typeface="+mn-lt"/>
          <a:ea typeface="+mn-ea"/>
          <a:cs typeface="+mn-cs"/>
        </a:defRPr>
      </a:lvl2pPr>
      <a:lvl3pPr algn="l" eaLnBrk="1" hangingPunct="1" indent="-228600" latinLnBrk="0" marL="822960" rtl="0">
        <a:spcBef>
          <a:spcPts val="370"/>
        </a:spcBef>
        <a:buClr>
          <a:schemeClr val="accent1">
            <a:tint val="60000"/>
          </a:schemeClr>
        </a:buClr>
        <a:buSzPct val="85000"/>
        <a:buFont typeface="Wingdings 2"/>
        <a:buChar char=""/>
        <a:defRPr sz="2000" kern="1200" kumimoji="0">
          <a:solidFill>
            <a:schemeClr val="tx1"/>
          </a:solidFill>
          <a:latin typeface="+mn-lt"/>
          <a:ea typeface="+mn-ea"/>
          <a:cs typeface="+mn-cs"/>
        </a:defRPr>
      </a:lvl3pPr>
      <a:lvl4pPr algn="l" eaLnBrk="1" hangingPunct="1" indent="-228600" latinLnBrk="0" marL="1097280" rtl="0">
        <a:spcBef>
          <a:spcPts val="370"/>
        </a:spcBef>
        <a:buClr>
          <a:schemeClr val="accent3"/>
        </a:buClr>
        <a:buSzPct val="80000"/>
        <a:buFont typeface="Wingdings 2"/>
        <a:buChar char=""/>
        <a:defRPr sz="2000" kern="1200" kumimoji="0">
          <a:solidFill>
            <a:schemeClr val="tx1"/>
          </a:solidFill>
          <a:latin typeface="+mn-lt"/>
          <a:ea typeface="+mn-ea"/>
          <a:cs typeface="+mn-cs"/>
        </a:defRPr>
      </a:lvl4pPr>
      <a:lvl5pPr algn="l" eaLnBrk="1" hangingPunct="1" indent="-228600" latinLnBrk="0" marL="1371600" rtl="0">
        <a:spcBef>
          <a:spcPts val="370"/>
        </a:spcBef>
        <a:buClr>
          <a:schemeClr val="accent3"/>
        </a:buClr>
        <a:buFontTx/>
        <a:buChar char="o"/>
        <a:defRPr sz="2000" kern="1200" kumimoji="0">
          <a:solidFill>
            <a:schemeClr val="tx1"/>
          </a:solidFill>
          <a:latin typeface="+mn-lt"/>
          <a:ea typeface="+mn-ea"/>
          <a:cs typeface="+mn-cs"/>
        </a:defRPr>
      </a:lvl5pPr>
      <a:lvl6pPr algn="l" eaLnBrk="1" hangingPunct="1" indent="-228600" latinLnBrk="0" marL="1645920" rtl="0">
        <a:spcBef>
          <a:spcPts val="370"/>
        </a:spcBef>
        <a:buClr>
          <a:schemeClr val="accent3"/>
        </a:buClr>
        <a:buChar char="•"/>
        <a:defRPr baseline="0" sz="1800" kern="1200" kumimoji="0">
          <a:solidFill>
            <a:schemeClr val="tx1"/>
          </a:solidFill>
          <a:latin typeface="+mn-lt"/>
          <a:ea typeface="+mn-ea"/>
          <a:cs typeface="+mn-cs"/>
        </a:defRPr>
      </a:lvl6pPr>
      <a:lvl7pPr algn="l" eaLnBrk="1" hangingPunct="1" indent="-228600" latinLnBrk="0" marL="1920240" rtl="0">
        <a:spcBef>
          <a:spcPts val="370"/>
        </a:spcBef>
        <a:buClr>
          <a:schemeClr val="accent2"/>
        </a:buClr>
        <a:buChar char="•"/>
        <a:defRPr sz="1800" kern="1200" kumimoji="0">
          <a:solidFill>
            <a:schemeClr val="tx1"/>
          </a:solidFill>
          <a:latin typeface="+mn-lt"/>
          <a:ea typeface="+mn-ea"/>
          <a:cs typeface="+mn-cs"/>
        </a:defRPr>
      </a:lvl7pPr>
      <a:lvl8pPr algn="l" eaLnBrk="1" hangingPunct="1" indent="-228600" latinLnBrk="0" marL="2194560" rtl="0">
        <a:spcBef>
          <a:spcPts val="370"/>
        </a:spcBef>
        <a:buClr>
          <a:schemeClr val="accent1">
            <a:tint val="60000"/>
          </a:schemeClr>
        </a:buClr>
        <a:buChar char="•"/>
        <a:defRPr sz="1800" kern="1200" kumimoji="0">
          <a:solidFill>
            <a:schemeClr val="tx1"/>
          </a:solidFill>
          <a:latin typeface="+mn-lt"/>
          <a:ea typeface="+mn-ea"/>
          <a:cs typeface="+mn-cs"/>
        </a:defRPr>
      </a:lvl8pPr>
      <a:lvl9pPr algn="l" eaLnBrk="1" hangingPunct="1" indent="-228600" latinLnBrk="0" marL="2468880" rtl="0">
        <a:spcBef>
          <a:spcPts val="370"/>
        </a:spcBef>
        <a:buClr>
          <a:schemeClr val="accent2">
            <a:tint val="60000"/>
          </a:schemeClr>
        </a:buClr>
        <a:buChar char="•"/>
        <a:defRPr sz="18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7" name="TextBox 5"/>
          <p:cNvSpPr txBox="1"/>
          <p:nvPr/>
        </p:nvSpPr>
        <p:spPr>
          <a:xfrm>
            <a:off x="705395" y="2510084"/>
            <a:ext cx="10698480" cy="2352040"/>
          </a:xfrm>
          <a:prstGeom prst="rect"/>
          <a:noFill/>
        </p:spPr>
        <p:txBody>
          <a:bodyPr rtlCol="0" wrap="square">
            <a:spAutoFit/>
          </a:bodyPr>
          <a:p>
            <a:r>
              <a:rPr b="1" dirty="0" sz="1800" i="1" lang="en-US" smtClean="0"/>
              <a:t>  </a:t>
            </a:r>
            <a:r>
              <a:rPr b="1" dirty="0" sz="3600" i="1" lang="en-US" smtClean="0">
                <a:solidFill>
                  <a:srgbClr val="2A1F43"/>
                </a:solidFill>
                <a:latin typeface="Algerian" pitchFamily="82" charset="0"/>
                <a:cs typeface="Arabic Typesetting" pitchFamily="66" charset="-78"/>
              </a:rPr>
              <a:t>H</a:t>
            </a:r>
            <a:r>
              <a:rPr b="1" dirty="0" sz="3600" i="1" lang="en-US" smtClean="0">
                <a:solidFill>
                  <a:srgbClr val="2A1F43"/>
                </a:solidFill>
                <a:latin typeface="Algerian" pitchFamily="82" charset="0"/>
                <a:cs typeface="Arabic Typesetting" pitchFamily="66" charset="-78"/>
              </a:rPr>
              <a:t>A</a:t>
            </a:r>
            <a:r>
              <a:rPr b="1" dirty="0" sz="3600" i="1" lang="en-US" smtClean="0">
                <a:solidFill>
                  <a:srgbClr val="2A1F43"/>
                </a:solidFill>
                <a:latin typeface="Algerian" pitchFamily="82" charset="0"/>
                <a:cs typeface="Arabic Typesetting" pitchFamily="66" charset="-78"/>
              </a:rPr>
              <a:t>N</a:t>
            </a:r>
            <a:r>
              <a:rPr b="1" dirty="0" sz="3600" i="1" lang="en-US" smtClean="0">
                <a:solidFill>
                  <a:srgbClr val="2A1F43"/>
                </a:solidFill>
                <a:latin typeface="Algerian" pitchFamily="82" charset="0"/>
                <a:cs typeface="Arabic Typesetting" pitchFamily="66" charset="-78"/>
              </a:rPr>
              <a:t>D</a:t>
            </a:r>
            <a:r>
              <a:rPr b="1" dirty="0" sz="3600" i="1" lang="en-US" smtClean="0">
                <a:solidFill>
                  <a:srgbClr val="2A1F43"/>
                </a:solidFill>
                <a:latin typeface="Algerian" pitchFamily="82" charset="0"/>
                <a:cs typeface="Arabic Typesetting" pitchFamily="66" charset="-78"/>
              </a:rPr>
              <a:t> </a:t>
            </a:r>
            <a:r>
              <a:rPr b="1" dirty="0" sz="3600" i="1" lang="en-US" smtClean="0">
                <a:solidFill>
                  <a:srgbClr val="2A1F43"/>
                </a:solidFill>
                <a:latin typeface="Algerian" pitchFamily="82" charset="0"/>
                <a:cs typeface="Arabic Typesetting" pitchFamily="66" charset="-78"/>
              </a:rPr>
              <a:t>W</a:t>
            </a:r>
            <a:r>
              <a:rPr b="1" dirty="0" sz="3600" i="1" lang="en-US" smtClean="0">
                <a:solidFill>
                  <a:srgbClr val="2A1F43"/>
                </a:solidFill>
                <a:latin typeface="Algerian" pitchFamily="82" charset="0"/>
                <a:cs typeface="Arabic Typesetting" pitchFamily="66" charset="-78"/>
              </a:rPr>
              <a:t>R</a:t>
            </a:r>
            <a:r>
              <a:rPr b="1" dirty="0" sz="3600" i="1" lang="en-US" smtClean="0">
                <a:solidFill>
                  <a:srgbClr val="2A1F43"/>
                </a:solidFill>
                <a:latin typeface="Algerian" pitchFamily="82" charset="0"/>
                <a:cs typeface="Arabic Typesetting" pitchFamily="66" charset="-78"/>
              </a:rPr>
              <a:t>I</a:t>
            </a:r>
            <a:r>
              <a:rPr b="1" dirty="0" sz="3600" i="1" lang="en-US" smtClean="0">
                <a:solidFill>
                  <a:srgbClr val="2A1F43"/>
                </a:solidFill>
                <a:latin typeface="Algerian" pitchFamily="82" charset="0"/>
                <a:cs typeface="Arabic Typesetting" pitchFamily="66" charset="-78"/>
              </a:rPr>
              <a:t>T</a:t>
            </a:r>
            <a:r>
              <a:rPr b="1" dirty="0" sz="3600" i="1" lang="en-US" smtClean="0">
                <a:solidFill>
                  <a:srgbClr val="2A1F43"/>
                </a:solidFill>
                <a:latin typeface="Algerian" pitchFamily="82" charset="0"/>
                <a:cs typeface="Arabic Typesetting" pitchFamily="66" charset="-78"/>
              </a:rPr>
              <a:t>T</a:t>
            </a:r>
            <a:r>
              <a:rPr b="1" dirty="0" sz="3600" i="1" lang="en-US" smtClean="0">
                <a:solidFill>
                  <a:srgbClr val="2A1F43"/>
                </a:solidFill>
                <a:latin typeface="Algerian" pitchFamily="82" charset="0"/>
                <a:cs typeface="Arabic Typesetting" pitchFamily="66" charset="-78"/>
              </a:rPr>
              <a:t>EN</a:t>
            </a:r>
            <a:r>
              <a:rPr b="1" dirty="0" sz="3600" i="1" lang="en-US">
                <a:solidFill>
                  <a:srgbClr val="2A1F43"/>
                </a:solidFill>
                <a:latin typeface="Algerian" pitchFamily="82" charset="0"/>
                <a:cs typeface="Arabic Typesetting" pitchFamily="66" charset="-78"/>
              </a:rPr>
              <a:t> </a:t>
            </a:r>
            <a:r>
              <a:rPr b="1" dirty="0" sz="3600" i="1" lang="en-US" smtClean="0">
                <a:solidFill>
                  <a:srgbClr val="2A1F43"/>
                </a:solidFill>
                <a:latin typeface="Algerian" pitchFamily="82" charset="0"/>
                <a:cs typeface="Arabic Typesetting" pitchFamily="66" charset="-78"/>
              </a:rPr>
              <a:t> DIGIT RECOGNITION U</a:t>
            </a:r>
            <a:r>
              <a:rPr b="1" dirty="0" sz="3600" i="1" lang="en-US" smtClean="0">
                <a:solidFill>
                  <a:srgbClr val="2A1F43"/>
                </a:solidFill>
                <a:latin typeface="Algerian" pitchFamily="82" charset="0"/>
                <a:cs typeface="Arabic Typesetting" pitchFamily="66" charset="-78"/>
              </a:rPr>
              <a:t>S</a:t>
            </a:r>
            <a:r>
              <a:rPr b="1" dirty="0" sz="3600" i="1" lang="en-US" smtClean="0">
                <a:solidFill>
                  <a:srgbClr val="2A1F43"/>
                </a:solidFill>
                <a:latin typeface="Algerian" pitchFamily="82" charset="0"/>
                <a:cs typeface="Arabic Typesetting" pitchFamily="66" charset="-78"/>
              </a:rPr>
              <a:t>I</a:t>
            </a:r>
            <a:r>
              <a:rPr b="1" dirty="0" sz="3600" i="1" lang="en-US" smtClean="0">
                <a:solidFill>
                  <a:srgbClr val="2A1F43"/>
                </a:solidFill>
                <a:latin typeface="Algerian" pitchFamily="82" charset="0"/>
                <a:cs typeface="Arabic Typesetting" pitchFamily="66" charset="-78"/>
              </a:rPr>
              <a:t>N</a:t>
            </a:r>
            <a:r>
              <a:rPr b="1" dirty="0" sz="3600" i="1" lang="en-US" smtClean="0">
                <a:solidFill>
                  <a:srgbClr val="2A1F43"/>
                </a:solidFill>
                <a:latin typeface="Algerian" pitchFamily="82" charset="0"/>
                <a:cs typeface="Arabic Typesetting" pitchFamily="66" charset="-78"/>
              </a:rPr>
              <a:t>G</a:t>
            </a:r>
            <a:endParaRPr b="1" dirty="0" sz="3200" i="1" lang="en-US">
              <a:solidFill>
                <a:srgbClr val="2A1F43"/>
              </a:solidFill>
              <a:latin typeface="Algerian" pitchFamily="82" charset="0"/>
              <a:cs typeface="Arabic Typesetting" pitchFamily="66" charset="-78"/>
            </a:endParaRPr>
          </a:p>
          <a:p>
            <a:r>
              <a:rPr b="1" dirty="0" sz="3600" i="1" lang="en-US" smtClean="0">
                <a:solidFill>
                  <a:srgbClr val="2A1F43"/>
                </a:solidFill>
                <a:latin typeface="Algerian" pitchFamily="82" charset="0"/>
                <a:cs typeface="Arabic Typesetting" pitchFamily="66" charset="-78"/>
              </a:rPr>
              <a:t>     GENERATIVE  ADVERSARIAL NETWORK </a:t>
            </a:r>
            <a:endParaRPr b="1" dirty="0" sz="3200" i="1" lang="en-US">
              <a:solidFill>
                <a:srgbClr val="2A1F43"/>
              </a:solidFill>
              <a:latin typeface="Algerian" pitchFamily="82" charset="0"/>
              <a:cs typeface="Arabic Typesetting" pitchFamily="66" charset="-78"/>
            </a:endParaRPr>
          </a:p>
          <a:p>
            <a:endParaRPr b="1" dirty="0" sz="4000" i="1" lang="en-US">
              <a:solidFill>
                <a:srgbClr val="2A1F43"/>
              </a:solidFill>
            </a:endParaRPr>
          </a:p>
          <a:p>
            <a:endParaRPr b="1" dirty="0" sz="4000" i="1"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00" name="Title 1"/>
          <p:cNvSpPr>
            <a:spLocks noGrp="1"/>
          </p:cNvSpPr>
          <p:nvPr>
            <p:ph type="title"/>
          </p:nvPr>
        </p:nvSpPr>
        <p:spPr/>
        <p:txBody>
          <a:bodyPr/>
          <a:p>
            <a:r>
              <a:rPr dirty="0" sz="3200" i="1" lang="en-US" u="sng">
                <a:solidFill>
                  <a:srgbClr val="292C48"/>
                </a:solidFill>
                <a:effectLst>
                  <a:outerShdw algn="tl" blurRad="38100" dir="2700000" dist="38100">
                    <a:srgbClr val="000000">
                      <a:alpha val="43137"/>
                    </a:srgbClr>
                  </a:outerShdw>
                </a:effectLst>
              </a:rPr>
              <a:t>PROBLEM STATEMENT:</a:t>
            </a:r>
            <a:endParaRPr dirty="0" sz="3200" i="1" lang="en-IN" u="sng">
              <a:solidFill>
                <a:srgbClr val="292C48"/>
              </a:solidFill>
              <a:effectLst>
                <a:outerShdw algn="tl" blurRad="38100" dir="2700000" dist="38100">
                  <a:srgbClr val="000000">
                    <a:alpha val="43137"/>
                  </a:srgbClr>
                </a:outerShdw>
              </a:effectLst>
            </a:endParaRPr>
          </a:p>
        </p:txBody>
      </p:sp>
      <p:sp>
        <p:nvSpPr>
          <p:cNvPr id="1048601" name="Content Placeholder 2"/>
          <p:cNvSpPr>
            <a:spLocks noGrp="1"/>
          </p:cNvSpPr>
          <p:nvPr>
            <p:ph sz="quarter" idx="10"/>
          </p:nvPr>
        </p:nvSpPr>
        <p:spPr/>
        <p:txBody>
          <a:bodyPr>
            <a:normAutofit/>
          </a:bodyPr>
          <a:p>
            <a:pPr indent="0" marL="0">
              <a:buNone/>
            </a:pPr>
            <a:r>
              <a:rPr dirty="0" sz="2000" i="1" lang="en-US"/>
              <a:t>            </a:t>
            </a:r>
          </a:p>
          <a:p>
            <a:pPr indent="0" marL="0">
              <a:buNone/>
            </a:pPr>
            <a:r>
              <a:rPr dirty="0" sz="2000" i="1" lang="en-US"/>
              <a:t>            </a:t>
            </a:r>
            <a:r>
              <a:rPr dirty="0" sz="2000" i="1" lang="en-US">
                <a:latin typeface="Arial" pitchFamily="34"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dirty="0" sz="2000" lang="en-US">
                <a:latin typeface="Arial" pitchFamily="34" charset="0"/>
                <a:cs typeface="Arial" pitchFamily="3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02" name="Title 1"/>
          <p:cNvSpPr>
            <a:spLocks noGrp="1"/>
          </p:cNvSpPr>
          <p:nvPr>
            <p:ph type="title"/>
          </p:nvPr>
        </p:nvSpPr>
        <p:spPr/>
        <p:txBody>
          <a:bodyPr/>
          <a:p>
            <a:r>
              <a:rPr dirty="0" sz="3200" i="1" lang="en-US" u="sng">
                <a:solidFill>
                  <a:srgbClr val="292C48"/>
                </a:solidFill>
                <a:effectLst>
                  <a:outerShdw algn="tl" blurRad="38100" dir="2700000" dist="38100">
                    <a:srgbClr val="000000">
                      <a:alpha val="43137"/>
                    </a:srgbClr>
                  </a:outerShdw>
                </a:effectLst>
              </a:rPr>
              <a:t>PROPOSED SYSTEM:</a:t>
            </a:r>
            <a:endParaRPr dirty="0" sz="3200" i="1" lang="en-IN" u="sng">
              <a:solidFill>
                <a:srgbClr val="292C48"/>
              </a:solidFill>
              <a:effectLst>
                <a:outerShdw algn="tl" blurRad="38100" dir="2700000" dist="38100">
                  <a:srgbClr val="000000">
                    <a:alpha val="43137"/>
                  </a:srgbClr>
                </a:outerShdw>
              </a:effectLst>
            </a:endParaRPr>
          </a:p>
        </p:txBody>
      </p:sp>
      <p:sp>
        <p:nvSpPr>
          <p:cNvPr id="1048603" name="Content Placeholder 2"/>
          <p:cNvSpPr>
            <a:spLocks noGrp="1"/>
          </p:cNvSpPr>
          <p:nvPr>
            <p:ph sz="quarter" idx="10"/>
          </p:nvPr>
        </p:nvSpPr>
        <p:spPr/>
        <p:txBody>
          <a:bodyPr>
            <a:normAutofit/>
          </a:bodyPr>
          <a:p>
            <a:pPr indent="0" marL="0">
              <a:buNone/>
            </a:pPr>
            <a:r>
              <a:rPr dirty="0" sz="2000" lang="en-US"/>
              <a:t>                 </a:t>
            </a:r>
          </a:p>
          <a:p>
            <a:pPr indent="0" marL="0">
              <a:buNone/>
            </a:pPr>
            <a:r>
              <a:rPr b="0" dirty="0" sz="2000" i="1" lang="en-US">
                <a:effectLst/>
                <a:latin typeface="Söhne"/>
              </a:rPr>
              <a:t>                  </a:t>
            </a:r>
            <a:r>
              <a:rPr dirty="0" sz="2000" i="1" lang="en-US">
                <a:latin typeface="Arial" pitchFamily="34" charset="0"/>
                <a:cs typeface="Arial" pitchFamily="34" charset="0"/>
              </a:rPr>
              <a:t>P</a:t>
            </a:r>
            <a:r>
              <a:rPr dirty="0" sz="2000" i="1" lang="en-US">
                <a:effectLst/>
                <a:latin typeface="Arial" pitchFamily="34" charset="0"/>
                <a:cs typeface="Arial" pitchFamily="34" charset="0"/>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dirty="0" sz="2000" i="1" lang="en-US">
                <a:solidFill>
                  <a:srgbClr val="0D0D0D"/>
                </a:solidFill>
                <a:effectLst/>
                <a:latin typeface="Arial" pitchFamily="34" charset="0"/>
                <a:cs typeface="Arial" pitchFamily="34" charset="0"/>
              </a:rPr>
              <a:t>.</a:t>
            </a:r>
            <a:endParaRPr dirty="0" sz="2000" i="1" lang="en-IN">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04" name="Title 1"/>
          <p:cNvSpPr>
            <a:spLocks noGrp="1"/>
          </p:cNvSpPr>
          <p:nvPr>
            <p:ph type="title"/>
          </p:nvPr>
        </p:nvSpPr>
        <p:spPr/>
        <p:txBody>
          <a:bodyPr/>
          <a:p>
            <a:r>
              <a:rPr dirty="0" sz="3200" i="1" lang="en-US" u="sng">
                <a:solidFill>
                  <a:srgbClr val="292C48"/>
                </a:solidFill>
                <a:effectLst>
                  <a:outerShdw algn="tl" blurRad="38100" dir="2700000" dist="38100">
                    <a:srgbClr val="000000">
                      <a:alpha val="43137"/>
                    </a:srgbClr>
                  </a:outerShdw>
                </a:effectLst>
              </a:rPr>
              <a:t>PROPOSED SOLUTION</a:t>
            </a:r>
            <a:r>
              <a:rPr dirty="0" sz="3200" i="1" lang="en-US" u="sng">
                <a:solidFill>
                  <a:schemeClr val="tx1"/>
                </a:solidFill>
              </a:rPr>
              <a:t>:</a:t>
            </a:r>
            <a:endParaRPr dirty="0" sz="3200" i="1" lang="en-IN" u="sng">
              <a:solidFill>
                <a:schemeClr val="tx1"/>
              </a:solidFill>
            </a:endParaRPr>
          </a:p>
        </p:txBody>
      </p:sp>
      <p:sp>
        <p:nvSpPr>
          <p:cNvPr id="1048605" name="Content Placeholder 2"/>
          <p:cNvSpPr>
            <a:spLocks noGrp="1"/>
          </p:cNvSpPr>
          <p:nvPr>
            <p:ph sz="quarter" idx="10"/>
          </p:nvPr>
        </p:nvSpPr>
        <p:spPr/>
        <p:txBody>
          <a:bodyPr/>
          <a:p>
            <a:pPr indent="0" marL="0">
              <a:buNone/>
            </a:pPr>
            <a:r>
              <a:rPr dirty="0" lang="en-US"/>
              <a:t>      </a:t>
            </a:r>
            <a:endParaRPr dirty="0" lang="en-IN"/>
          </a:p>
        </p:txBody>
      </p:sp>
      <p:sp>
        <p:nvSpPr>
          <p:cNvPr id="1048606" name="TextBox 3"/>
          <p:cNvSpPr txBox="1"/>
          <p:nvPr/>
        </p:nvSpPr>
        <p:spPr>
          <a:xfrm>
            <a:off x="933855" y="1439695"/>
            <a:ext cx="10524344" cy="5539740"/>
          </a:xfrm>
          <a:prstGeom prst="rect"/>
          <a:noFill/>
        </p:spPr>
        <p:txBody>
          <a:bodyPr rtlCol="0" wrap="square">
            <a:spAutoFit/>
          </a:bodyPr>
          <a:p>
            <a:pPr algn="l">
              <a:buFont typeface="+mj-lt"/>
              <a:buAutoNum type="arabicPeriod"/>
            </a:pPr>
            <a:r>
              <a:rPr b="1" dirty="0" sz="2000" i="1" lang="en-US">
                <a:solidFill>
                  <a:srgbClr val="0D0D0D"/>
                </a:solidFill>
                <a:latin typeface="Arial" pitchFamily="34" charset="0"/>
                <a:cs typeface="Arial" pitchFamily="34" charset="0"/>
              </a:rPr>
              <a:t>Problem solution</a:t>
            </a:r>
            <a:r>
              <a:rPr b="1" dirty="0" sz="2000" i="1" lang="en-US">
                <a:solidFill>
                  <a:srgbClr val="0D0D0D"/>
                </a:solidFill>
                <a:effectLst/>
                <a:latin typeface="Arial" pitchFamily="34" charset="0"/>
                <a:cs typeface="Arial" pitchFamily="34" charset="0"/>
              </a:rPr>
              <a:t>:</a:t>
            </a:r>
            <a:endParaRPr b="0" dirty="0" sz="2000" i="1" lang="en-US">
              <a:solidFill>
                <a:srgbClr val="0D0D0D"/>
              </a:solidFill>
              <a:effectLst/>
              <a:latin typeface="Arial" pitchFamily="34" charset="0"/>
              <a:cs typeface="Arial" pitchFamily="34" charset="0"/>
            </a:endParaRPr>
          </a:p>
          <a:p>
            <a:pPr algn="l" lvl="1"/>
            <a:r>
              <a:rPr b="0" dirty="0" sz="2000" i="1" lang="en-US">
                <a:solidFill>
                  <a:srgbClr val="0D0D0D"/>
                </a:solidFill>
                <a:effectLst/>
                <a:latin typeface="Arial" pitchFamily="34" charset="0"/>
                <a:cs typeface="Arial" pitchFamily="34" charset="0"/>
              </a:rPr>
              <a:t>      </a:t>
            </a:r>
          </a:p>
          <a:p>
            <a:pPr algn="l" lvl="1"/>
            <a:r>
              <a:rPr dirty="0" sz="2000" i="1" lang="en-US">
                <a:solidFill>
                  <a:srgbClr val="0D0D0D"/>
                </a:solidFill>
                <a:latin typeface="Arial" pitchFamily="34" charset="0"/>
                <a:cs typeface="Arial" pitchFamily="34" charset="0"/>
              </a:rPr>
              <a:t>      </a:t>
            </a:r>
            <a:r>
              <a:rPr b="0" dirty="0" sz="2000" i="1" lang="en-US">
                <a:solidFill>
                  <a:srgbClr val="0D0D0D"/>
                </a:solidFill>
                <a:effectLst/>
                <a:latin typeface="Arial" pitchFamily="34" charset="0"/>
                <a:cs typeface="Arial" pitchFamily="34" charset="0"/>
              </a:rPr>
              <a:t> Introduce the problem of handwritten text recognition, highlighting challenges such as variability in handwriting styles and limited annotated data.</a:t>
            </a:r>
          </a:p>
          <a:p>
            <a:pPr algn="l" lvl="1"/>
            <a:endParaRPr b="0" dirty="0" sz="2000" i="1" lang="en-US">
              <a:solidFill>
                <a:srgbClr val="0D0D0D"/>
              </a:solidFill>
              <a:effectLst/>
              <a:latin typeface="Arial" pitchFamily="34" charset="0"/>
              <a:cs typeface="Arial" pitchFamily="34" charset="0"/>
            </a:endParaRPr>
          </a:p>
          <a:p>
            <a:pPr algn="l">
              <a:buFont typeface="+mj-lt"/>
              <a:buAutoNum type="arabicPeriod"/>
            </a:pPr>
            <a:r>
              <a:rPr b="1" dirty="0" sz="2000" i="1" lang="en-US">
                <a:solidFill>
                  <a:srgbClr val="0D0D0D"/>
                </a:solidFill>
                <a:effectLst/>
                <a:latin typeface="Arial" pitchFamily="34" charset="0"/>
                <a:cs typeface="Arial" pitchFamily="34" charset="0"/>
              </a:rPr>
              <a:t>Overview of GANs:</a:t>
            </a:r>
            <a:endParaRPr dirty="0" sz="2000" i="1" lang="en-US">
              <a:solidFill>
                <a:srgbClr val="0D0D0D"/>
              </a:solidFill>
              <a:latin typeface="Arial" pitchFamily="34" charset="0"/>
              <a:cs typeface="Arial" pitchFamily="34" charset="0"/>
            </a:endParaRPr>
          </a:p>
          <a:p>
            <a:pPr algn="l"/>
            <a:r>
              <a:rPr b="0" dirty="0" sz="2000" i="1" lang="en-US">
                <a:solidFill>
                  <a:srgbClr val="0D0D0D"/>
                </a:solidFill>
                <a:effectLst/>
                <a:latin typeface="Arial" pitchFamily="34" charset="0"/>
                <a:cs typeface="Arial" pitchFamily="34" charset="0"/>
              </a:rPr>
              <a:t>           </a:t>
            </a:r>
          </a:p>
          <a:p>
            <a:pPr algn="l"/>
            <a:r>
              <a:rPr dirty="0" sz="2000" i="1" lang="en-US">
                <a:solidFill>
                  <a:srgbClr val="0D0D0D"/>
                </a:solidFill>
                <a:latin typeface="Arial" pitchFamily="34" charset="0"/>
                <a:cs typeface="Arial" pitchFamily="34" charset="0"/>
              </a:rPr>
              <a:t>            </a:t>
            </a:r>
            <a:r>
              <a:rPr b="0" dirty="0" sz="2000" i="1" lang="en-US">
                <a:solidFill>
                  <a:srgbClr val="0D0D0D"/>
                </a:solidFill>
                <a:effectLst/>
                <a:latin typeface="Arial" pitchFamily="34" charset="0"/>
                <a:cs typeface="Arial" pitchFamily="34" charset="0"/>
              </a:rPr>
              <a:t>Provide an overview of Generative Adversarial Networks (GANs), explaining how they consist of two neural networks, a generator, and a discriminator, competing against each other to generate realistic data.</a:t>
            </a:r>
          </a:p>
          <a:p>
            <a:pPr algn="l" lvl="1"/>
            <a:endParaRPr b="0" dirty="0" sz="2000" i="1" lang="en-US">
              <a:solidFill>
                <a:srgbClr val="0D0D0D"/>
              </a:solidFill>
              <a:effectLst/>
              <a:latin typeface="Arial" pitchFamily="34" charset="0"/>
              <a:cs typeface="Arial" pitchFamily="34" charset="0"/>
            </a:endParaRPr>
          </a:p>
          <a:p>
            <a:pPr algn="l"/>
            <a:r>
              <a:rPr b="1" dirty="0" sz="2000" i="1" lang="en-US">
                <a:solidFill>
                  <a:srgbClr val="0D0D0D"/>
                </a:solidFill>
                <a:effectLst/>
                <a:latin typeface="Arial" pitchFamily="34" charset="0"/>
                <a:cs typeface="Arial" pitchFamily="34" charset="0"/>
              </a:rPr>
              <a:t>3.Data Collection and Preprocessing:</a:t>
            </a:r>
            <a:endParaRPr b="0" dirty="0" sz="2000" i="1" lang="en-US">
              <a:solidFill>
                <a:srgbClr val="0D0D0D"/>
              </a:solidFill>
              <a:effectLst/>
              <a:latin typeface="Arial" pitchFamily="34" charset="0"/>
              <a:cs typeface="Arial" pitchFamily="34" charset="0"/>
            </a:endParaRPr>
          </a:p>
          <a:p>
            <a:pPr algn="l"/>
            <a:r>
              <a:rPr b="0" dirty="0" sz="2000" i="1" lang="en-US">
                <a:solidFill>
                  <a:srgbClr val="0D0D0D"/>
                </a:solidFill>
                <a:effectLst/>
                <a:latin typeface="Arial" pitchFamily="34" charset="0"/>
                <a:cs typeface="Arial" pitchFamily="34" charset="0"/>
              </a:rPr>
              <a:t>           </a:t>
            </a:r>
          </a:p>
          <a:p>
            <a:pPr algn="l"/>
            <a:r>
              <a:rPr dirty="0" sz="2000" i="1" lang="en-US">
                <a:solidFill>
                  <a:srgbClr val="0D0D0D"/>
                </a:solidFill>
                <a:latin typeface="Arial" pitchFamily="34" charset="0"/>
                <a:cs typeface="Arial" pitchFamily="34" charset="0"/>
              </a:rPr>
              <a:t>           </a:t>
            </a:r>
            <a:r>
              <a:rPr b="0" dirty="0" sz="2000" i="1" lang="en-US">
                <a:solidFill>
                  <a:srgbClr val="0D0D0D"/>
                </a:solidFill>
                <a:effectLst/>
                <a:latin typeface="Arial" pitchFamily="34" charset="0"/>
                <a:cs typeface="Arial" pitchFamily="34" charset="0"/>
              </a:rPr>
              <a:t>Discuss the importance of collecting a diverse dataset of handwritten characters and preprocessing steps such as normalization and augmentation to improve model performance.</a:t>
            </a:r>
          </a:p>
          <a:p>
            <a:pPr algn="l" lvl="1"/>
            <a:endParaRPr b="0" dirty="0" sz="2000" i="1" lang="en-US">
              <a:solidFill>
                <a:srgbClr val="0D0D0D"/>
              </a:solidFill>
              <a:effectLst/>
            </a:endParaRP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07" name="Content Placeholder 2"/>
          <p:cNvSpPr>
            <a:spLocks noGrp="1"/>
          </p:cNvSpPr>
          <p:nvPr>
            <p:ph sz="quarter" idx="10"/>
          </p:nvPr>
        </p:nvSpPr>
        <p:spPr/>
        <p:txBody>
          <a:bodyPr/>
          <a:p>
            <a:pPr algn="l" indent="0" marL="0">
              <a:buNone/>
            </a:pPr>
            <a:endParaRPr b="1" dirty="0" sz="1800" i="1" lang="en-US" smtClean="0">
              <a:solidFill>
                <a:srgbClr val="0D0D0D"/>
              </a:solidFill>
              <a:effectLst/>
            </a:endParaRPr>
          </a:p>
          <a:p>
            <a:pPr algn="l" indent="0" marL="0">
              <a:buNone/>
            </a:pPr>
            <a:r>
              <a:rPr b="1" dirty="0" sz="2000" i="1" lang="en-US" smtClean="0">
                <a:solidFill>
                  <a:srgbClr val="0D0D0D"/>
                </a:solidFill>
                <a:effectLst/>
                <a:latin typeface="Arial" pitchFamily="34" charset="0"/>
                <a:cs typeface="Arial" pitchFamily="34" charset="0"/>
              </a:rPr>
              <a:t>4.GAN </a:t>
            </a:r>
            <a:r>
              <a:rPr b="1" dirty="0" sz="2000" i="1" lang="en-US">
                <a:solidFill>
                  <a:srgbClr val="0D0D0D"/>
                </a:solidFill>
                <a:effectLst/>
                <a:latin typeface="Arial" pitchFamily="34" charset="0"/>
                <a:cs typeface="Arial" pitchFamily="34" charset="0"/>
              </a:rPr>
              <a:t>Architecture </a:t>
            </a:r>
            <a:r>
              <a:rPr b="1" dirty="0" sz="2000" i="1" lang="en-US" smtClean="0">
                <a:solidFill>
                  <a:srgbClr val="0D0D0D"/>
                </a:solidFill>
                <a:effectLst/>
                <a:latin typeface="Arial" pitchFamily="34" charset="0"/>
                <a:cs typeface="Arial" pitchFamily="34" charset="0"/>
              </a:rPr>
              <a:t>Design:</a:t>
            </a:r>
          </a:p>
          <a:p>
            <a:pPr algn="l" indent="0" marL="0">
              <a:buNone/>
            </a:pPr>
            <a:r>
              <a:rPr b="1" dirty="0" sz="2000" i="1" lang="en-US" smtClean="0">
                <a:solidFill>
                  <a:srgbClr val="0D0D0D"/>
                </a:solidFill>
                <a:latin typeface="Arial" pitchFamily="34" charset="0"/>
                <a:cs typeface="Arial" pitchFamily="34" charset="0"/>
              </a:rPr>
              <a:t>	</a:t>
            </a:r>
            <a:r>
              <a:rPr b="0" dirty="0" sz="2000" i="1" lang="en-US" smtClean="0">
                <a:solidFill>
                  <a:srgbClr val="0D0D0D"/>
                </a:solidFill>
                <a:effectLst/>
                <a:latin typeface="Arial" pitchFamily="34" charset="0"/>
                <a:cs typeface="Arial" pitchFamily="34" charset="0"/>
              </a:rPr>
              <a:t>Detail the architecture of the GAN model, including the generator responsible for generating synthetic handwritten characters and the discriminator trained to distinguish between real and synthetic samples.</a:t>
            </a:r>
          </a:p>
          <a:p>
            <a:pPr algn="l" indent="0" marL="0">
              <a:buNone/>
            </a:pPr>
            <a:endParaRPr b="0" dirty="0" sz="2000" i="1" lang="en-US" smtClean="0">
              <a:solidFill>
                <a:srgbClr val="0D0D0D"/>
              </a:solidFill>
              <a:effectLst/>
              <a:latin typeface="Arial" pitchFamily="34" charset="0"/>
              <a:cs typeface="Arial" pitchFamily="34" charset="0"/>
            </a:endParaRPr>
          </a:p>
          <a:p>
            <a:pPr algn="l" indent="0" marL="0">
              <a:buNone/>
            </a:pPr>
            <a:r>
              <a:rPr b="1" dirty="0" sz="2000" i="1" lang="en-US" smtClean="0">
                <a:solidFill>
                  <a:srgbClr val="0D0D0D"/>
                </a:solidFill>
                <a:effectLst/>
                <a:latin typeface="Arial" pitchFamily="34" charset="0"/>
                <a:cs typeface="Arial" pitchFamily="34" charset="0"/>
              </a:rPr>
              <a:t>5.Training </a:t>
            </a:r>
            <a:r>
              <a:rPr b="1" dirty="0" sz="2000" i="1" lang="en-US">
                <a:solidFill>
                  <a:srgbClr val="0D0D0D"/>
                </a:solidFill>
                <a:effectLst/>
                <a:latin typeface="Arial" pitchFamily="34" charset="0"/>
                <a:cs typeface="Arial" pitchFamily="34" charset="0"/>
              </a:rPr>
              <a:t>Process:</a:t>
            </a:r>
            <a:endParaRPr dirty="0" sz="2000" i="1" lang="en-US">
              <a:solidFill>
                <a:srgbClr val="0D0D0D"/>
              </a:solidFill>
              <a:latin typeface="Arial" pitchFamily="34" charset="0"/>
              <a:cs typeface="Arial" pitchFamily="34" charset="0"/>
            </a:endParaRPr>
          </a:p>
          <a:p>
            <a:pPr algn="l" indent="0" marL="0">
              <a:buNone/>
            </a:pPr>
            <a:r>
              <a:rPr b="0" dirty="0" sz="2000" i="1" lang="en-US">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pPr indent="0" marL="0">
              <a:buNone/>
            </a:pPr>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08" name="Content Placeholder 2"/>
          <p:cNvSpPr>
            <a:spLocks noGrp="1"/>
          </p:cNvSpPr>
          <p:nvPr>
            <p:ph sz="quarter" idx="10"/>
          </p:nvPr>
        </p:nvSpPr>
        <p:spPr/>
        <p:txBody>
          <a:bodyPr>
            <a:normAutofit/>
          </a:bodyPr>
          <a:p>
            <a:pPr algn="l" indent="0" marL="0">
              <a:buNone/>
            </a:pPr>
            <a:endParaRPr b="1" dirty="0" sz="2000" i="1" lang="en-US" smtClean="0">
              <a:solidFill>
                <a:srgbClr val="0D0D0D"/>
              </a:solidFill>
              <a:effectLst/>
            </a:endParaRPr>
          </a:p>
          <a:p>
            <a:pPr algn="l" indent="0" marL="0">
              <a:buNone/>
            </a:pPr>
            <a:r>
              <a:rPr b="1" dirty="0" sz="2000" i="1" lang="en-US" smtClean="0">
                <a:solidFill>
                  <a:srgbClr val="0D0D0D"/>
                </a:solidFill>
                <a:effectLst/>
                <a:latin typeface="Arial" pitchFamily="34" charset="0"/>
                <a:cs typeface="Arial" pitchFamily="34" charset="0"/>
              </a:rPr>
              <a:t>6.Training Process:</a:t>
            </a:r>
          </a:p>
          <a:p>
            <a:pPr algn="l" indent="0" marL="0">
              <a:buNone/>
            </a:pPr>
            <a:r>
              <a:rPr b="1" dirty="0" sz="2000" i="1" lang="en-US" smtClean="0">
                <a:solidFill>
                  <a:srgbClr val="0D0D0D"/>
                </a:solidFill>
                <a:latin typeface="Arial" pitchFamily="34" charset="0"/>
                <a:cs typeface="Arial" pitchFamily="34" charset="0"/>
              </a:rPr>
              <a:t>	</a:t>
            </a:r>
            <a:r>
              <a:rPr b="0" dirty="0" sz="2000" i="1" lang="en-US" smtClean="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pPr algn="l" indent="0" marL="0">
              <a:buNone/>
            </a:pPr>
            <a:endParaRPr b="0" dirty="0" sz="2000" i="1" lang="en-US" smtClean="0">
              <a:solidFill>
                <a:srgbClr val="0D0D0D"/>
              </a:solidFill>
              <a:effectLst/>
              <a:latin typeface="Arial" pitchFamily="34" charset="0"/>
              <a:cs typeface="Arial" pitchFamily="34" charset="0"/>
            </a:endParaRPr>
          </a:p>
          <a:p>
            <a:pPr algn="l" indent="0" marL="0">
              <a:buNone/>
            </a:pPr>
            <a:r>
              <a:rPr b="1" dirty="0" sz="2000" i="1" lang="en-US" smtClean="0">
                <a:solidFill>
                  <a:srgbClr val="0D0D0D"/>
                </a:solidFill>
                <a:effectLst/>
                <a:latin typeface="Arial" pitchFamily="34" charset="0"/>
                <a:cs typeface="Arial" pitchFamily="34" charset="0"/>
              </a:rPr>
              <a:t>7.Evaluation </a:t>
            </a:r>
            <a:r>
              <a:rPr b="1" dirty="0" sz="2000" i="1" lang="en-US">
                <a:solidFill>
                  <a:srgbClr val="0D0D0D"/>
                </a:solidFill>
                <a:effectLst/>
                <a:latin typeface="Arial" pitchFamily="34" charset="0"/>
                <a:cs typeface="Arial" pitchFamily="34" charset="0"/>
              </a:rPr>
              <a:t>and </a:t>
            </a:r>
            <a:r>
              <a:rPr b="1" dirty="0" sz="2000" i="1" lang="en-US" smtClean="0">
                <a:solidFill>
                  <a:srgbClr val="0D0D0D"/>
                </a:solidFill>
                <a:effectLst/>
                <a:latin typeface="Arial" pitchFamily="34" charset="0"/>
                <a:cs typeface="Arial" pitchFamily="34" charset="0"/>
              </a:rPr>
              <a:t>Validation:</a:t>
            </a:r>
          </a:p>
          <a:p>
            <a:pPr algn="l" indent="0" marL="0">
              <a:buNone/>
            </a:pPr>
            <a:r>
              <a:rPr b="1" dirty="0" sz="2000" i="1" lang="en-US" smtClean="0">
                <a:solidFill>
                  <a:srgbClr val="0D0D0D"/>
                </a:solidFill>
                <a:latin typeface="Arial" pitchFamily="34" charset="0"/>
                <a:cs typeface="Arial" pitchFamily="34" charset="0"/>
              </a:rPr>
              <a:t>	</a:t>
            </a:r>
            <a:r>
              <a:rPr b="0" dirty="0" sz="2000" i="1" lang="en-US" smtClean="0">
                <a:solidFill>
                  <a:srgbClr val="0D0D0D"/>
                </a:solidFill>
                <a:effectLst/>
                <a:latin typeface="Arial" pitchFamily="34" charset="0"/>
                <a:cs typeface="Arial" pitchFamily="34" charset="0"/>
              </a:rPr>
              <a:t>Discuss </a:t>
            </a:r>
            <a:r>
              <a:rPr b="0" dirty="0" sz="2000" i="1" lang="en-US">
                <a:solidFill>
                  <a:srgbClr val="0D0D0D"/>
                </a:solidFill>
                <a:effectLst/>
                <a:latin typeface="Arial" pitchFamily="34" charset="0"/>
                <a:cs typeface="Arial" pitchFamily="34" charset="0"/>
              </a:rPr>
              <a:t>evaluation metrics such as visual inspection of generated samples, quantitative measures of similarity to real data, and feedback from human evaluators to validate the performance of the trained GAN model.</a:t>
            </a:r>
          </a:p>
          <a:p>
            <a:pPr indent="0" marL="0">
              <a:buNone/>
            </a:pPr>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09" name="Content Placeholder 2"/>
          <p:cNvSpPr>
            <a:spLocks noGrp="1"/>
          </p:cNvSpPr>
          <p:nvPr>
            <p:ph sz="quarter" idx="10"/>
          </p:nvPr>
        </p:nvSpPr>
        <p:spPr/>
        <p:txBody>
          <a:bodyPr/>
          <a:p>
            <a:pPr algn="l" indent="0" marL="0">
              <a:buNone/>
            </a:pPr>
            <a:endParaRPr dirty="0" sz="1400" lang="en-US" smtClean="0"/>
          </a:p>
          <a:p>
            <a:pPr algn="l" indent="0" marL="0">
              <a:buNone/>
            </a:pPr>
            <a:r>
              <a:rPr dirty="0" sz="1400" lang="en-US" smtClean="0"/>
              <a:t> </a:t>
            </a:r>
            <a:r>
              <a:rPr b="1" dirty="0" sz="2000" lang="en-US"/>
              <a:t>8.</a:t>
            </a:r>
            <a:r>
              <a:rPr b="1" dirty="0" sz="2000" i="1" lang="en-US">
                <a:solidFill>
                  <a:srgbClr val="0D0D0D"/>
                </a:solidFill>
                <a:effectLst/>
              </a:rPr>
              <a:t>Integration with Handwritten Recognition </a:t>
            </a:r>
            <a:r>
              <a:rPr b="1" dirty="0" sz="2000" i="1" lang="en-US" smtClean="0">
                <a:solidFill>
                  <a:srgbClr val="0D0D0D"/>
                </a:solidFill>
                <a:effectLst/>
              </a:rPr>
              <a:t>Systems:</a:t>
            </a:r>
          </a:p>
          <a:p>
            <a:pPr algn="l" indent="0" marL="0">
              <a:buNone/>
            </a:pPr>
            <a:r>
              <a:rPr b="1" dirty="0" sz="2000" i="1" lang="en-US" smtClean="0">
                <a:solidFill>
                  <a:srgbClr val="0D0D0D"/>
                </a:solidFill>
              </a:rPr>
              <a:t>	</a:t>
            </a:r>
            <a:r>
              <a:rPr b="0" dirty="0" sz="2000" i="1" lang="en-US" smtClean="0">
                <a:solidFill>
                  <a:srgbClr val="0D0D0D"/>
                </a:solidFill>
                <a:effectLst/>
              </a:rPr>
              <a:t>Explore </a:t>
            </a:r>
            <a:r>
              <a:rPr b="0" dirty="0" sz="2000" i="1" lang="en-US">
                <a:solidFill>
                  <a:srgbClr val="0D0D0D"/>
                </a:solidFill>
                <a:effectLst/>
              </a:rPr>
              <a:t>how the generated handwritten characters can be integrated into existing recognition systems to augment training data, improving the system's accuracy and robustness</a:t>
            </a:r>
            <a:r>
              <a:rPr b="0" dirty="0" sz="2000" i="1" lang="en-US" smtClean="0">
                <a:solidFill>
                  <a:srgbClr val="0D0D0D"/>
                </a:solidFill>
                <a:effectLst/>
              </a:rPr>
              <a:t>.</a:t>
            </a:r>
          </a:p>
          <a:p>
            <a:pPr algn="l" indent="0" marL="0">
              <a:buNone/>
            </a:pPr>
            <a:endParaRPr b="0" dirty="0" sz="2000" i="1" lang="en-US">
              <a:solidFill>
                <a:srgbClr val="0D0D0D"/>
              </a:solidFill>
              <a:effectLst/>
            </a:endParaRPr>
          </a:p>
          <a:p>
            <a:pPr algn="l" indent="0" marL="0">
              <a:buNone/>
            </a:pPr>
            <a:r>
              <a:rPr b="1" dirty="0" sz="2000" i="1" lang="en-US">
                <a:solidFill>
                  <a:srgbClr val="0D0D0D"/>
                </a:solidFill>
                <a:effectLst/>
              </a:rPr>
              <a:t>9.Benefits and </a:t>
            </a:r>
            <a:r>
              <a:rPr b="1" dirty="0" sz="2000" i="1" lang="en-US" smtClean="0">
                <a:solidFill>
                  <a:srgbClr val="0D0D0D"/>
                </a:solidFill>
                <a:effectLst/>
              </a:rPr>
              <a:t>Applications:</a:t>
            </a:r>
            <a:endParaRPr dirty="0" sz="2000" i="1" lang="en-US">
              <a:solidFill>
                <a:srgbClr val="0D0D0D"/>
              </a:solidFill>
            </a:endParaRPr>
          </a:p>
          <a:p>
            <a:pPr algn="l" indent="0" marL="0">
              <a:buNone/>
            </a:pPr>
            <a:r>
              <a:rPr b="0" dirty="0" sz="2000" i="1" lang="en-US" smtClean="0">
                <a:solidFill>
                  <a:srgbClr val="0D0D0D"/>
                </a:solidFill>
                <a:effectLst/>
              </a:rPr>
              <a:t>	Highlight </a:t>
            </a:r>
            <a:r>
              <a:rPr b="0" dirty="0" sz="2000" i="1" lang="en-US">
                <a:solidFill>
                  <a:srgbClr val="0D0D0D"/>
                </a:solidFill>
                <a:effectLst/>
              </a:rPr>
              <a:t>the benefits of using GANs for generating synthetic handwritten data, including improved model generalization, reduced data annotation costs, and enhanced performance in applications such as document digitization and signature verification.</a:t>
            </a:r>
          </a:p>
          <a:p>
            <a:pPr indent="0" marL="0">
              <a:buNone/>
            </a:pPr>
            <a:endParaRPr dirty="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10" name="Title 1"/>
          <p:cNvSpPr>
            <a:spLocks noGrp="1"/>
          </p:cNvSpPr>
          <p:nvPr>
            <p:ph type="title"/>
          </p:nvPr>
        </p:nvSpPr>
        <p:spPr>
          <a:xfrm>
            <a:off x="846944" y="681438"/>
            <a:ext cx="10515600" cy="583800"/>
          </a:xfrm>
        </p:spPr>
        <p:txBody>
          <a:bodyPr/>
          <a:p>
            <a:r>
              <a:rPr dirty="0" sz="3200" i="1" lang="en-US" u="sng">
                <a:solidFill>
                  <a:srgbClr val="292C48"/>
                </a:solidFill>
                <a:effectLst>
                  <a:outerShdw algn="tl" blurRad="38100" dir="2700000" dist="38100">
                    <a:srgbClr val="000000">
                      <a:alpha val="43137"/>
                    </a:srgbClr>
                  </a:outerShdw>
                </a:effectLst>
              </a:rPr>
              <a:t>SYSTEM APPROACH:</a:t>
            </a:r>
            <a:endParaRPr dirty="0" sz="3200" i="1" lang="en-IN" u="sng">
              <a:solidFill>
                <a:srgbClr val="292C48"/>
              </a:solidFill>
              <a:effectLst>
                <a:outerShdw algn="tl" blurRad="38100" dir="2700000" dist="38100">
                  <a:srgbClr val="000000">
                    <a:alpha val="43137"/>
                  </a:srgbClr>
                </a:outerShdw>
              </a:effectLst>
            </a:endParaRPr>
          </a:p>
        </p:txBody>
      </p:sp>
      <p:sp>
        <p:nvSpPr>
          <p:cNvPr id="1048611" name="Content Placeholder 2"/>
          <p:cNvSpPr>
            <a:spLocks noGrp="1"/>
          </p:cNvSpPr>
          <p:nvPr>
            <p:ph sz="quarter" idx="10"/>
          </p:nvPr>
        </p:nvSpPr>
        <p:spPr/>
        <p:txBody>
          <a:bodyPr>
            <a:normAutofit/>
          </a:bodyPr>
          <a:p>
            <a:pPr algn="l" indent="0" marL="0">
              <a:buNone/>
            </a:pPr>
            <a:endParaRPr b="1" dirty="0" sz="1900" i="1" lang="en-IN" u="sng" smtClean="0">
              <a:effectLst/>
            </a:endParaRPr>
          </a:p>
          <a:p>
            <a:pPr algn="l" indent="0" marL="0">
              <a:buNone/>
            </a:pPr>
            <a:r>
              <a:rPr b="1" dirty="0" sz="1900" i="1" lang="en-IN" u="sng" smtClean="0">
                <a:effectLst/>
                <a:latin typeface="Arial" pitchFamily="34" charset="0"/>
                <a:cs typeface="Arial" pitchFamily="34" charset="0"/>
              </a:rPr>
              <a:t>Hardware </a:t>
            </a:r>
            <a:r>
              <a:rPr b="1" dirty="0" sz="1900" i="1" lang="en-IN" u="sng">
                <a:effectLst/>
                <a:latin typeface="Arial" pitchFamily="34" charset="0"/>
                <a:cs typeface="Arial" pitchFamily="34" charset="0"/>
              </a:rPr>
              <a:t>Requirements:</a:t>
            </a:r>
            <a:endParaRPr b="1" dirty="0" i="1" lang="en-IN" u="sng">
              <a:solidFill>
                <a:srgbClr val="0D0D0D"/>
              </a:solidFill>
              <a:effectLst/>
              <a:latin typeface="Arial" pitchFamily="34" charset="0"/>
              <a:cs typeface="Arial" pitchFamily="34" charset="0"/>
            </a:endParaRPr>
          </a:p>
          <a:p>
            <a:pPr algn="l">
              <a:buFont typeface="Arial" panose="020B0604020202020204" pitchFamily="34" charset="0"/>
              <a:buChar char="•"/>
            </a:pPr>
            <a:r>
              <a:rPr b="0" dirty="0" sz="2000" i="1" lang="en-IN">
                <a:solidFill>
                  <a:srgbClr val="0D0D0D"/>
                </a:solidFill>
                <a:effectLst/>
                <a:latin typeface="Arial" pitchFamily="34" charset="0"/>
                <a:cs typeface="Arial" pitchFamily="34" charset="0"/>
              </a:rPr>
              <a:t>High-performance CPU or CPU cluster.</a:t>
            </a:r>
          </a:p>
          <a:p>
            <a:pPr algn="l">
              <a:buFont typeface="Arial" panose="020B0604020202020204" pitchFamily="34" charset="0"/>
              <a:buChar char="•"/>
            </a:pPr>
            <a:r>
              <a:rPr b="0" dirty="0" sz="2000" i="1" lang="en-IN">
                <a:solidFill>
                  <a:srgbClr val="0D0D0D"/>
                </a:solidFill>
                <a:effectLst/>
                <a:latin typeface="Arial" pitchFamily="34" charset="0"/>
                <a:cs typeface="Arial" pitchFamily="34" charset="0"/>
              </a:rPr>
              <a:t>GPU accelerator with CUDA support for deep learning computations.</a:t>
            </a:r>
          </a:p>
          <a:p>
            <a:pPr algn="l">
              <a:buFont typeface="Arial" panose="020B0604020202020204" pitchFamily="34" charset="0"/>
              <a:buChar char="•"/>
            </a:pPr>
            <a:r>
              <a:rPr b="0" dirty="0" sz="2000" i="1" lang="en-IN">
                <a:solidFill>
                  <a:srgbClr val="0D0D0D"/>
                </a:solidFill>
                <a:effectLst/>
                <a:latin typeface="Arial" pitchFamily="34" charset="0"/>
                <a:cs typeface="Arial" pitchFamily="34" charset="0"/>
              </a:rPr>
              <a:t>Sufficient RAM and storage capacity.</a:t>
            </a:r>
          </a:p>
          <a:p>
            <a:pPr algn="l">
              <a:buFont typeface="Arial" panose="020B0604020202020204" pitchFamily="34" charset="0"/>
              <a:buChar char="•"/>
            </a:pPr>
            <a:r>
              <a:rPr b="0" dirty="0" sz="2000" i="1" lang="en-IN">
                <a:solidFill>
                  <a:srgbClr val="0D0D0D"/>
                </a:solidFill>
                <a:effectLst/>
                <a:latin typeface="Arial" pitchFamily="34" charset="0"/>
                <a:cs typeface="Arial" pitchFamily="34" charset="0"/>
              </a:rPr>
              <a:t>Fast storage for efficient data access.</a:t>
            </a:r>
          </a:p>
          <a:p>
            <a:pPr algn="l">
              <a:buFont typeface="Arial" panose="020B0604020202020204" pitchFamily="34" charset="0"/>
              <a:buChar char="•"/>
            </a:pPr>
            <a:r>
              <a:rPr b="0" dirty="0" sz="2000" i="1" lang="en-IN">
                <a:solidFill>
                  <a:srgbClr val="0D0D0D"/>
                </a:solidFill>
                <a:effectLst/>
                <a:latin typeface="Arial" pitchFamily="34" charset="0"/>
                <a:cs typeface="Arial" pitchFamily="34" charset="0"/>
              </a:rPr>
              <a:t>High-speed networking infrastructure for data transfer</a:t>
            </a:r>
            <a:r>
              <a:rPr b="0" dirty="0" i="0" lang="en-IN">
                <a:solidFill>
                  <a:srgbClr val="0D0D0D"/>
                </a:solidFill>
                <a:effectLst/>
                <a:latin typeface="Arial" pitchFamily="34" charset="0"/>
                <a:cs typeface="Arial" pitchFamily="34" charset="0"/>
              </a:rPr>
              <a:t>.</a:t>
            </a:r>
          </a:p>
          <a:p>
            <a:pPr indent="0" marL="0">
              <a:buNone/>
            </a:pPr>
            <a:endParaRPr dirty="0" lang="en-IN">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12" name="Title 1"/>
          <p:cNvSpPr>
            <a:spLocks noGrp="1"/>
          </p:cNvSpPr>
          <p:nvPr>
            <p:ph type="title"/>
          </p:nvPr>
        </p:nvSpPr>
        <p:spPr/>
        <p:txBody>
          <a:bodyPr/>
          <a:p>
            <a:r>
              <a:rPr dirty="0" sz="3200" i="1" lang="en-US" u="sng">
                <a:solidFill>
                  <a:srgbClr val="292C48"/>
                </a:solidFill>
                <a:effectLst>
                  <a:outerShdw algn="tl" blurRad="38100" dir="2700000" dist="38100">
                    <a:srgbClr val="000000">
                      <a:alpha val="43137"/>
                    </a:srgbClr>
                  </a:outerShdw>
                </a:effectLst>
              </a:rPr>
              <a:t>SYSTEM APPROACH:</a:t>
            </a:r>
            <a:endParaRPr dirty="0" sz="3200" lang="en-IN">
              <a:solidFill>
                <a:srgbClr val="292C48"/>
              </a:solidFill>
              <a:effectLst>
                <a:outerShdw algn="tl" blurRad="38100" dir="2700000" dist="38100">
                  <a:srgbClr val="000000">
                    <a:alpha val="43137"/>
                  </a:srgbClr>
                </a:outerShdw>
              </a:effectLst>
            </a:endParaRPr>
          </a:p>
        </p:txBody>
      </p:sp>
      <p:sp>
        <p:nvSpPr>
          <p:cNvPr id="1048613" name="Content Placeholder 2"/>
          <p:cNvSpPr>
            <a:spLocks noGrp="1"/>
          </p:cNvSpPr>
          <p:nvPr>
            <p:ph sz="quarter" idx="10"/>
          </p:nvPr>
        </p:nvSpPr>
        <p:spPr>
          <a:xfrm>
            <a:off x="906293" y="1265240"/>
            <a:ext cx="10524344" cy="4911725"/>
          </a:xfrm>
        </p:spPr>
        <p:txBody>
          <a:bodyPr>
            <a:normAutofit/>
          </a:bodyPr>
          <a:p>
            <a:pPr indent="0" marL="0">
              <a:buNone/>
            </a:pPr>
            <a:endParaRPr b="1" dirty="0" sz="2000" i="1" lang="en-US" u="sng" smtClean="0"/>
          </a:p>
          <a:p>
            <a:pPr indent="0" marL="0">
              <a:buNone/>
            </a:pPr>
            <a:r>
              <a:rPr b="1" dirty="0" sz="2000" i="1" lang="en-US" u="sng" smtClean="0">
                <a:latin typeface="Arial" pitchFamily="34" charset="0"/>
                <a:cs typeface="Arial" pitchFamily="34" charset="0"/>
              </a:rPr>
              <a:t>Software </a:t>
            </a:r>
            <a:r>
              <a:rPr b="1" dirty="0" sz="2000" i="1" lang="en-US" u="sng">
                <a:latin typeface="Arial" pitchFamily="34" charset="0"/>
                <a:cs typeface="Arial" pitchFamily="34" charset="0"/>
              </a:rPr>
              <a:t>Requirements</a:t>
            </a:r>
            <a:r>
              <a:rPr b="1" dirty="0" sz="2000" i="1" lang="en-US" u="sng" smtClean="0">
                <a:latin typeface="Arial" pitchFamily="34" charset="0"/>
                <a:cs typeface="Arial" pitchFamily="34" charset="0"/>
              </a:rPr>
              <a:t>:</a:t>
            </a:r>
            <a:endParaRPr b="1" dirty="0" sz="2000" i="1" lang="en-US" u="sng">
              <a:latin typeface="Arial" pitchFamily="34" charset="0"/>
              <a:cs typeface="Arial" pitchFamily="34" charset="0"/>
            </a:endParaRPr>
          </a:p>
          <a:p>
            <a:pPr algn="l" indent="0" marL="0">
              <a:buNone/>
            </a:pPr>
            <a:r>
              <a:rPr b="1" dirty="0" sz="2000" i="1" lang="en-IN">
                <a:solidFill>
                  <a:srgbClr val="0D0D0D"/>
                </a:solidFill>
                <a:latin typeface="Arial" pitchFamily="34" charset="0"/>
                <a:cs typeface="Arial" pitchFamily="34" charset="0"/>
              </a:rPr>
              <a:t>.</a:t>
            </a:r>
            <a:r>
              <a:rPr b="0" dirty="0" sz="2000" i="1" lang="en-IN">
                <a:solidFill>
                  <a:srgbClr val="0D0D0D"/>
                </a:solidFill>
                <a:effectLst/>
                <a:latin typeface="Arial" pitchFamily="34" charset="0"/>
                <a:cs typeface="Arial" pitchFamily="34" charset="0"/>
              </a:rPr>
              <a:t> </a:t>
            </a:r>
            <a:r>
              <a:rPr b="0" dirty="0" sz="2000" i="1" lang="en-IN" smtClean="0">
                <a:solidFill>
                  <a:srgbClr val="0D0D0D"/>
                </a:solidFill>
                <a:effectLst/>
                <a:latin typeface="Arial" pitchFamily="34" charset="0"/>
                <a:cs typeface="Arial" pitchFamily="34" charset="0"/>
              </a:rPr>
              <a:t> TensorFlow </a:t>
            </a:r>
            <a:r>
              <a:rPr b="0" dirty="0" sz="2000" i="1" lang="en-IN">
                <a:solidFill>
                  <a:srgbClr val="0D0D0D"/>
                </a:solidFill>
                <a:effectLst/>
                <a:latin typeface="Arial" pitchFamily="34" charset="0"/>
                <a:cs typeface="Arial" pitchFamily="34" charset="0"/>
              </a:rPr>
              <a:t>or PyTorch for GAN implementation.</a:t>
            </a:r>
          </a:p>
          <a:p>
            <a:pPr algn="l">
              <a:buFont typeface="Arial" panose="020B0604020202020204" pitchFamily="34" charset="0"/>
              <a:buChar char="•"/>
            </a:pPr>
            <a:r>
              <a:rPr b="0" dirty="0" sz="2000" i="1" lang="en-IN">
                <a:solidFill>
                  <a:srgbClr val="0D0D0D"/>
                </a:solidFill>
                <a:effectLst/>
                <a:latin typeface="Arial" pitchFamily="34" charset="0"/>
                <a:cs typeface="Arial" pitchFamily="34" charset="0"/>
              </a:rPr>
              <a:t>Python programming language for scripting.</a:t>
            </a:r>
          </a:p>
          <a:p>
            <a:pPr algn="l">
              <a:buFont typeface="Arial" panose="020B0604020202020204" pitchFamily="34" charset="0"/>
              <a:buChar char="•"/>
            </a:pPr>
            <a:r>
              <a:rPr b="0" dirty="0" sz="2000" i="1" lang="en-IN">
                <a:solidFill>
                  <a:srgbClr val="0D0D0D"/>
                </a:solidFill>
                <a:effectLst/>
                <a:latin typeface="Arial" pitchFamily="34" charset="0"/>
                <a:cs typeface="Arial" pitchFamily="34" charset="0"/>
              </a:rPr>
              <a:t>CUDA Toolkit and cuDNN library for GPU acceleration.</a:t>
            </a:r>
          </a:p>
          <a:p>
            <a:pPr algn="l">
              <a:buFont typeface="Arial" panose="020B0604020202020204" pitchFamily="34" charset="0"/>
              <a:buChar char="•"/>
            </a:pPr>
            <a:r>
              <a:rPr b="0" dirty="0" sz="2000" i="1" lang="en-IN">
                <a:solidFill>
                  <a:srgbClr val="0D0D0D"/>
                </a:solidFill>
                <a:effectLst/>
                <a:latin typeface="Arial" pitchFamily="34" charset="0"/>
                <a:cs typeface="Arial" pitchFamily="34" charset="0"/>
              </a:rPr>
              <a:t>Development environment such as PyCharm or Jupyter Notebook.</a:t>
            </a:r>
          </a:p>
          <a:p>
            <a:pPr algn="l">
              <a:buFont typeface="Arial" panose="020B0604020202020204" pitchFamily="34" charset="0"/>
              <a:buChar char="•"/>
            </a:pPr>
            <a:r>
              <a:rPr b="0" dirty="0" sz="2000" i="1" lang="en-IN">
                <a:solidFill>
                  <a:srgbClr val="0D0D0D"/>
                </a:solidFill>
                <a:effectLst/>
                <a:latin typeface="Arial" pitchFamily="34" charset="0"/>
                <a:cs typeface="Arial" pitchFamily="34" charset="0"/>
              </a:rPr>
              <a:t>Version control with Git and collaboration platforms like GitHub.</a:t>
            </a:r>
          </a:p>
          <a:p>
            <a:pPr algn="l">
              <a:buFont typeface="Arial" panose="020B0604020202020204" pitchFamily="34" charset="0"/>
              <a:buChar char="•"/>
            </a:pPr>
            <a:r>
              <a:rPr b="0" dirty="0" sz="2000" i="1" lang="en-IN">
                <a:solidFill>
                  <a:srgbClr val="0D0D0D"/>
                </a:solidFill>
                <a:effectLst/>
                <a:latin typeface="Arial" pitchFamily="34" charset="0"/>
                <a:cs typeface="Arial" pitchFamily="34" charset="0"/>
              </a:rPr>
              <a:t>Containerization with Docker for environment management.</a:t>
            </a:r>
          </a:p>
          <a:p>
            <a:pPr algn="l">
              <a:buFont typeface="Arial" panose="020B0604020202020204" pitchFamily="34" charset="0"/>
              <a:buChar char="•"/>
            </a:pPr>
            <a:r>
              <a:rPr b="0" dirty="0" sz="2000" i="1" lang="en-IN">
                <a:solidFill>
                  <a:srgbClr val="0D0D0D"/>
                </a:solidFill>
                <a:effectLst/>
                <a:latin typeface="Arial" pitchFamily="34" charset="0"/>
                <a:cs typeface="Arial" pitchFamily="34" charset="0"/>
              </a:rPr>
              <a:t>Testing tools like PyTest and visualization libraries for monitoring and analysis.</a:t>
            </a:r>
          </a:p>
          <a:p>
            <a:endParaRPr dirty="0" lang="en-IN">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14" name="Title 1"/>
          <p:cNvSpPr>
            <a:spLocks noGrp="1"/>
          </p:cNvSpPr>
          <p:nvPr>
            <p:ph type="title"/>
          </p:nvPr>
        </p:nvSpPr>
        <p:spPr/>
        <p:txBody>
          <a:bodyPr/>
          <a:p>
            <a:r>
              <a:rPr dirty="0" sz="3200" i="1" lang="en-US" u="sng">
                <a:solidFill>
                  <a:srgbClr val="292C48"/>
                </a:solidFill>
                <a:effectLst>
                  <a:outerShdw algn="tl" blurRad="38100" dir="2700000" dist="38100">
                    <a:srgbClr val="000000">
                      <a:alpha val="43137"/>
                    </a:srgbClr>
                  </a:outerShdw>
                </a:effectLst>
              </a:rPr>
              <a:t>ALGORITHM:</a:t>
            </a:r>
            <a:endParaRPr dirty="0" sz="3200" i="1" lang="en-IN" u="sng">
              <a:solidFill>
                <a:srgbClr val="292C48"/>
              </a:solidFill>
              <a:effectLst>
                <a:outerShdw algn="tl" blurRad="38100" dir="2700000" dist="38100">
                  <a:srgbClr val="000000">
                    <a:alpha val="43137"/>
                  </a:srgbClr>
                </a:outerShdw>
              </a:effectLst>
            </a:endParaRPr>
          </a:p>
        </p:txBody>
      </p:sp>
      <p:sp>
        <p:nvSpPr>
          <p:cNvPr id="1048615" name="Content Placeholder 2"/>
          <p:cNvSpPr>
            <a:spLocks noGrp="1"/>
          </p:cNvSpPr>
          <p:nvPr>
            <p:ph sz="quarter" idx="10"/>
          </p:nvPr>
        </p:nvSpPr>
        <p:spPr/>
        <p:txBody>
          <a:bodyPr>
            <a:normAutofit/>
          </a:bodyPr>
          <a:p>
            <a:pPr algn="l" indent="0" marL="0">
              <a:buNone/>
            </a:pPr>
            <a:endParaRPr b="0" dirty="0" sz="2000" i="1" lang="en-IN" smtClean="0">
              <a:solidFill>
                <a:srgbClr val="0D0D0D"/>
              </a:solidFill>
              <a:effectLst/>
            </a:endParaRPr>
          </a:p>
          <a:p>
            <a:pPr algn="l" indent="0" marL="0">
              <a:buNone/>
            </a:pPr>
            <a:r>
              <a:rPr b="0" dirty="0" sz="2000" i="1" lang="en-IN" smtClean="0">
                <a:solidFill>
                  <a:srgbClr val="0D0D0D"/>
                </a:solidFill>
                <a:effectLst/>
                <a:latin typeface="Arial" pitchFamily="34" charset="0"/>
                <a:cs typeface="Arial" pitchFamily="34" charset="0"/>
              </a:rPr>
              <a:t>Here's </a:t>
            </a:r>
            <a:r>
              <a:rPr b="0" dirty="0" sz="2000" i="1" lang="en-IN">
                <a:solidFill>
                  <a:srgbClr val="0D0D0D"/>
                </a:solidFill>
                <a:effectLst/>
                <a:latin typeface="Arial" pitchFamily="34" charset="0"/>
                <a:cs typeface="Arial" pitchFamily="34" charset="0"/>
              </a:rPr>
              <a:t>a concise algorithm for a Handwritten Model using GAN</a:t>
            </a:r>
            <a:r>
              <a:rPr b="0" dirty="0" sz="2000" i="1" lang="en-IN" smtClean="0">
                <a:solidFill>
                  <a:srgbClr val="0D0D0D"/>
                </a:solidFill>
                <a:effectLst/>
                <a:latin typeface="Arial" pitchFamily="34" charset="0"/>
                <a:cs typeface="Arial" pitchFamily="34" charset="0"/>
              </a:rPr>
              <a:t>:</a:t>
            </a:r>
          </a:p>
          <a:p>
            <a:pPr algn="l" indent="0" marL="0">
              <a:buNone/>
            </a:pPr>
            <a:endParaRPr b="0" dirty="0" sz="2000" i="1" lang="en-IN">
              <a:solidFill>
                <a:srgbClr val="0D0D0D"/>
              </a:solidFill>
              <a:effectLst/>
              <a:latin typeface="Arial" pitchFamily="34" charset="0"/>
              <a:cs typeface="Arial" pitchFamily="34" charset="0"/>
            </a:endParaRPr>
          </a:p>
          <a:p>
            <a:pPr algn="l" indent="0" marL="0">
              <a:buNone/>
            </a:pPr>
            <a:r>
              <a:rPr b="1" dirty="0" sz="2000" i="1" lang="en-IN" smtClean="0">
                <a:solidFill>
                  <a:srgbClr val="0D0D0D"/>
                </a:solidFill>
                <a:latin typeface="Arial" pitchFamily="34" charset="0"/>
                <a:cs typeface="Arial" pitchFamily="34" charset="0"/>
              </a:rPr>
              <a:t>	1</a:t>
            </a:r>
            <a:r>
              <a:rPr dirty="0" sz="2000" i="1" lang="en-IN" smtClean="0">
                <a:solidFill>
                  <a:srgbClr val="0D0D0D"/>
                </a:solidFill>
                <a:latin typeface="Arial" pitchFamily="34" charset="0"/>
                <a:cs typeface="Arial" pitchFamily="34" charset="0"/>
              </a:rPr>
              <a:t>.</a:t>
            </a:r>
            <a:r>
              <a:rPr b="1" dirty="0" sz="2000" i="1" lang="en-IN" smtClean="0">
                <a:solidFill>
                  <a:srgbClr val="0D0D0D"/>
                </a:solidFill>
                <a:effectLst/>
                <a:latin typeface="Arial" pitchFamily="34" charset="0"/>
                <a:cs typeface="Arial" pitchFamily="34" charset="0"/>
              </a:rPr>
              <a:t>Initialize </a:t>
            </a:r>
            <a:r>
              <a:rPr b="1" dirty="0" sz="2000" i="1" lang="en-IN">
                <a:solidFill>
                  <a:srgbClr val="0D0D0D"/>
                </a:solidFill>
                <a:effectLst/>
                <a:latin typeface="Arial" pitchFamily="34" charset="0"/>
                <a:cs typeface="Arial" pitchFamily="34" charset="0"/>
              </a:rPr>
              <a:t>Parameters</a:t>
            </a:r>
            <a:r>
              <a:rPr b="1" dirty="0" sz="2000" i="1" lang="en-IN" smtClean="0">
                <a:solidFill>
                  <a:srgbClr val="0D0D0D"/>
                </a:solidFill>
                <a:effectLst/>
                <a:latin typeface="Arial" pitchFamily="34" charset="0"/>
                <a:cs typeface="Arial" pitchFamily="34" charset="0"/>
              </a:rPr>
              <a:t>: </a:t>
            </a:r>
            <a:r>
              <a:rPr b="0" dirty="0" sz="2000" i="1" lang="en-IN" smtClean="0">
                <a:solidFill>
                  <a:srgbClr val="0D0D0D"/>
                </a:solidFill>
                <a:effectLst/>
                <a:latin typeface="Arial" pitchFamily="34" charset="0"/>
                <a:cs typeface="Arial" pitchFamily="34" charset="0"/>
              </a:rPr>
              <a:t>Set </a:t>
            </a:r>
            <a:r>
              <a:rPr b="0" dirty="0" sz="2000" i="1" lang="en-IN">
                <a:solidFill>
                  <a:srgbClr val="0D0D0D"/>
                </a:solidFill>
                <a:effectLst/>
                <a:latin typeface="Arial" pitchFamily="34" charset="0"/>
                <a:cs typeface="Arial" pitchFamily="34" charset="0"/>
              </a:rPr>
              <a:t>hyperparameters and define network architectures for generator and discriminator</a:t>
            </a:r>
            <a:r>
              <a:rPr b="0" dirty="0" sz="2000" i="1" lang="en-IN" smtClean="0">
                <a:solidFill>
                  <a:srgbClr val="0D0D0D"/>
                </a:solidFill>
                <a:effectLst/>
                <a:latin typeface="Arial" pitchFamily="34" charset="0"/>
                <a:cs typeface="Arial" pitchFamily="34" charset="0"/>
              </a:rPr>
              <a:t>.</a:t>
            </a:r>
          </a:p>
          <a:p>
            <a:pPr algn="l" indent="0" marL="0">
              <a:buNone/>
            </a:pPr>
            <a:endParaRPr b="0" dirty="0" sz="2000" i="1" lang="en-IN">
              <a:solidFill>
                <a:srgbClr val="0D0D0D"/>
              </a:solidFill>
              <a:effectLst/>
              <a:latin typeface="Arial" pitchFamily="34" charset="0"/>
              <a:cs typeface="Arial" pitchFamily="34" charset="0"/>
            </a:endParaRPr>
          </a:p>
          <a:p>
            <a:pPr algn="l" indent="0" marL="0">
              <a:buNone/>
            </a:pPr>
            <a:r>
              <a:rPr b="1" dirty="0" sz="2000" i="1" lang="en-IN" smtClean="0">
                <a:solidFill>
                  <a:srgbClr val="0D0D0D"/>
                </a:solidFill>
                <a:effectLst/>
                <a:latin typeface="Arial" pitchFamily="34" charset="0"/>
                <a:cs typeface="Arial" pitchFamily="34" charset="0"/>
              </a:rPr>
              <a:t>	2.Data Pre-processing: </a:t>
            </a:r>
            <a:r>
              <a:rPr b="0" dirty="0" sz="2000" i="1" lang="en-IN" smtClean="0">
                <a:solidFill>
                  <a:srgbClr val="0D0D0D"/>
                </a:solidFill>
                <a:effectLst/>
                <a:latin typeface="Arial" pitchFamily="34" charset="0"/>
                <a:cs typeface="Arial" pitchFamily="34" charset="0"/>
              </a:rPr>
              <a:t>Normalize </a:t>
            </a:r>
            <a:r>
              <a:rPr b="0" dirty="0" sz="2000" i="1" lang="en-IN">
                <a:solidFill>
                  <a:srgbClr val="0D0D0D"/>
                </a:solidFill>
                <a:effectLst/>
                <a:latin typeface="Arial" pitchFamily="34" charset="0"/>
                <a:cs typeface="Arial" pitchFamily="34" charset="0"/>
              </a:rPr>
              <a:t>and augment handwritten character images</a:t>
            </a:r>
            <a:r>
              <a:rPr b="0" dirty="0" sz="2000" i="1" lang="en-IN" smtClean="0">
                <a:solidFill>
                  <a:srgbClr val="0D0D0D"/>
                </a:solidFill>
                <a:effectLst/>
                <a:latin typeface="Arial" pitchFamily="34" charset="0"/>
                <a:cs typeface="Arial" pitchFamily="34" charset="0"/>
              </a:rPr>
              <a:t>.</a:t>
            </a:r>
          </a:p>
          <a:p>
            <a:pPr algn="l" indent="0" marL="0">
              <a:buNone/>
            </a:pPr>
            <a:endParaRPr b="0" dirty="0" sz="2000" i="1" lang="en-IN">
              <a:solidFill>
                <a:srgbClr val="0D0D0D"/>
              </a:solidFill>
              <a:effectLst/>
              <a:latin typeface="Arial" pitchFamily="34" charset="0"/>
              <a:cs typeface="Arial" pitchFamily="34" charset="0"/>
            </a:endParaRPr>
          </a:p>
          <a:p>
            <a:pPr algn="l" indent="0" marL="0">
              <a:buNone/>
            </a:pPr>
            <a:r>
              <a:rPr b="1" dirty="0" sz="2000" i="1" lang="en-IN" smtClean="0">
                <a:solidFill>
                  <a:srgbClr val="0D0D0D"/>
                </a:solidFill>
                <a:effectLst/>
                <a:latin typeface="Arial" pitchFamily="34" charset="0"/>
                <a:cs typeface="Arial" pitchFamily="34" charset="0"/>
              </a:rPr>
              <a:t>	3.Define </a:t>
            </a:r>
            <a:r>
              <a:rPr b="1" dirty="0" sz="2000" i="1" lang="en-IN">
                <a:solidFill>
                  <a:srgbClr val="0D0D0D"/>
                </a:solidFill>
                <a:effectLst/>
                <a:latin typeface="Arial" pitchFamily="34" charset="0"/>
                <a:cs typeface="Arial" pitchFamily="34" charset="0"/>
              </a:rPr>
              <a:t>Generator and Discriminator</a:t>
            </a:r>
            <a:r>
              <a:rPr b="1" dirty="0" sz="2000" i="1" lang="en-IN" smtClean="0">
                <a:solidFill>
                  <a:srgbClr val="0D0D0D"/>
                </a:solidFill>
                <a:effectLst/>
                <a:latin typeface="Arial" pitchFamily="34" charset="0"/>
                <a:cs typeface="Arial" pitchFamily="34" charset="0"/>
              </a:rPr>
              <a:t>: </a:t>
            </a:r>
            <a:r>
              <a:rPr b="0" dirty="0" sz="2000" i="1" lang="en-IN" smtClean="0">
                <a:solidFill>
                  <a:srgbClr val="0D0D0D"/>
                </a:solidFill>
                <a:effectLst/>
                <a:latin typeface="Arial" pitchFamily="34" charset="0"/>
                <a:cs typeface="Arial" pitchFamily="34" charset="0"/>
              </a:rPr>
              <a:t>Implement </a:t>
            </a:r>
            <a:r>
              <a:rPr b="0" dirty="0" sz="2000" i="1" lang="en-IN">
                <a:solidFill>
                  <a:srgbClr val="0D0D0D"/>
                </a:solidFill>
                <a:effectLst/>
                <a:latin typeface="Arial" pitchFamily="34" charset="0"/>
                <a:cs typeface="Arial" pitchFamily="34" charset="0"/>
              </a:rPr>
              <a:t>generator to produce synthetic handwritten characters</a:t>
            </a:r>
            <a:r>
              <a:rPr b="0" dirty="0" sz="2000" i="1" lang="en-IN" smtClean="0">
                <a:solidFill>
                  <a:srgbClr val="0D0D0D"/>
                </a:solidFill>
                <a:effectLst/>
                <a:latin typeface="Arial" pitchFamily="34" charset="0"/>
                <a:cs typeface="Arial" pitchFamily="34" charset="0"/>
              </a:rPr>
              <a:t>. Implement </a:t>
            </a:r>
            <a:r>
              <a:rPr b="0" dirty="0" sz="2000" i="1" lang="en-IN">
                <a:solidFill>
                  <a:srgbClr val="0D0D0D"/>
                </a:solidFill>
                <a:effectLst/>
                <a:latin typeface="Arial" pitchFamily="34" charset="0"/>
                <a:cs typeface="Arial" pitchFamily="34" charset="0"/>
              </a:rPr>
              <a:t>discriminator to classify real vs. synthetic characters.</a:t>
            </a:r>
          </a:p>
          <a:p>
            <a:pPr algn="l" indent="0" marL="0">
              <a:buNone/>
            </a:pPr>
            <a:endParaRPr b="0" dirty="0" sz="2000" i="1" lang="en-IN">
              <a:solidFill>
                <a:srgbClr val="0D0D0D"/>
              </a:solidFill>
              <a:effectLst/>
            </a:endParaRPr>
          </a:p>
          <a:p>
            <a:pPr indent="0" marL="0">
              <a:buNone/>
            </a:pPr>
            <a:endParaRPr dirty="0"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16" name="Content Placeholder 2"/>
          <p:cNvSpPr>
            <a:spLocks noGrp="1"/>
          </p:cNvSpPr>
          <p:nvPr>
            <p:ph sz="quarter" idx="10"/>
          </p:nvPr>
        </p:nvSpPr>
        <p:spPr/>
        <p:txBody>
          <a:bodyPr>
            <a:normAutofit/>
          </a:bodyPr>
          <a:p>
            <a:pPr algn="l" indent="0" marL="0">
              <a:buNone/>
            </a:pPr>
            <a:endParaRPr b="1" dirty="0" sz="1800" i="1" lang="en-IN">
              <a:solidFill>
                <a:srgbClr val="0D0D0D"/>
              </a:solidFill>
              <a:effectLst/>
            </a:endParaRPr>
          </a:p>
          <a:p>
            <a:pPr algn="l" indent="0" marL="0">
              <a:buNone/>
            </a:pPr>
            <a:r>
              <a:rPr b="1" dirty="0" sz="1800" i="1" lang="en-IN" smtClean="0">
                <a:solidFill>
                  <a:srgbClr val="0D0D0D"/>
                </a:solidFill>
                <a:effectLst/>
              </a:rPr>
              <a:t>	</a:t>
            </a:r>
            <a:r>
              <a:rPr b="1" dirty="0" sz="1800" i="1" lang="en-IN" smtClean="0">
                <a:solidFill>
                  <a:srgbClr val="0D0D0D"/>
                </a:solidFill>
                <a:effectLst/>
                <a:latin typeface="Arial" pitchFamily="34" charset="0"/>
                <a:cs typeface="Arial" pitchFamily="34" charset="0"/>
              </a:rPr>
              <a:t>4.Training </a:t>
            </a:r>
            <a:r>
              <a:rPr b="1" dirty="0" sz="1800" i="1" lang="en-IN">
                <a:solidFill>
                  <a:srgbClr val="0D0D0D"/>
                </a:solidFill>
                <a:effectLst/>
                <a:latin typeface="Arial" pitchFamily="34" charset="0"/>
                <a:cs typeface="Arial" pitchFamily="34" charset="0"/>
              </a:rPr>
              <a:t>Loop</a:t>
            </a:r>
            <a:r>
              <a:rPr b="1" dirty="0" sz="1800" i="1" lang="en-IN" smtClean="0">
                <a:solidFill>
                  <a:srgbClr val="0D0D0D"/>
                </a:solidFill>
                <a:effectLst/>
                <a:latin typeface="Arial" pitchFamily="34" charset="0"/>
                <a:cs typeface="Arial" pitchFamily="34" charset="0"/>
              </a:rPr>
              <a:t>: </a:t>
            </a:r>
            <a:r>
              <a:rPr b="0" dirty="0" sz="1800" i="1" lang="en-IN" smtClean="0">
                <a:solidFill>
                  <a:srgbClr val="0D0D0D"/>
                </a:solidFill>
                <a:effectLst/>
                <a:latin typeface="Arial" pitchFamily="34" charset="0"/>
                <a:cs typeface="Arial" pitchFamily="34" charset="0"/>
              </a:rPr>
              <a:t>Train </a:t>
            </a:r>
            <a:r>
              <a:rPr b="0" dirty="0" sz="1800" i="1" lang="en-IN">
                <a:solidFill>
                  <a:srgbClr val="0D0D0D"/>
                </a:solidFill>
                <a:effectLst/>
                <a:latin typeface="Arial" pitchFamily="34" charset="0"/>
                <a:cs typeface="Arial" pitchFamily="34" charset="0"/>
              </a:rPr>
              <a:t>discriminator to distinguish real from synthetic characters</a:t>
            </a:r>
            <a:r>
              <a:rPr b="0" dirty="0" sz="1800" i="1" lang="en-IN" smtClean="0">
                <a:solidFill>
                  <a:srgbClr val="0D0D0D"/>
                </a:solidFill>
                <a:effectLst/>
                <a:latin typeface="Arial" pitchFamily="34" charset="0"/>
                <a:cs typeface="Arial" pitchFamily="34" charset="0"/>
              </a:rPr>
              <a:t>.</a:t>
            </a:r>
          </a:p>
          <a:p>
            <a:pPr algn="l" indent="0" marL="0">
              <a:buNone/>
            </a:pPr>
            <a:r>
              <a:rPr b="0" dirty="0" sz="1800" i="1" lang="en-IN" smtClean="0">
                <a:solidFill>
                  <a:srgbClr val="0D0D0D"/>
                </a:solidFill>
                <a:effectLst/>
                <a:latin typeface="Arial" pitchFamily="34" charset="0"/>
                <a:cs typeface="Arial" pitchFamily="34" charset="0"/>
              </a:rPr>
              <a:t>Train </a:t>
            </a:r>
            <a:r>
              <a:rPr b="0" dirty="0" sz="1800" i="1" lang="en-IN">
                <a:solidFill>
                  <a:srgbClr val="0D0D0D"/>
                </a:solidFill>
                <a:effectLst/>
                <a:latin typeface="Arial" pitchFamily="34" charset="0"/>
                <a:cs typeface="Arial" pitchFamily="34" charset="0"/>
              </a:rPr>
              <a:t>generator to fool discriminator into producing realistic characters</a:t>
            </a:r>
            <a:r>
              <a:rPr b="0" dirty="0" sz="1800" i="1" lang="en-IN" smtClean="0">
                <a:solidFill>
                  <a:srgbClr val="0D0D0D"/>
                </a:solidFill>
                <a:effectLst/>
                <a:latin typeface="Arial" pitchFamily="34" charset="0"/>
                <a:cs typeface="Arial" pitchFamily="34" charset="0"/>
              </a:rPr>
              <a:t>.</a:t>
            </a:r>
          </a:p>
          <a:p>
            <a:pPr algn="l" indent="0" marL="0">
              <a:buNone/>
            </a:pPr>
            <a:endParaRPr b="0" dirty="0" sz="1800" i="1" lang="en-IN">
              <a:solidFill>
                <a:srgbClr val="0D0D0D"/>
              </a:solidFill>
              <a:effectLst/>
              <a:latin typeface="Arial" pitchFamily="34" charset="0"/>
              <a:cs typeface="Arial" pitchFamily="34" charset="0"/>
            </a:endParaRPr>
          </a:p>
          <a:p>
            <a:pPr algn="l" indent="0" marL="0">
              <a:buNone/>
            </a:pPr>
            <a:r>
              <a:rPr b="1" dirty="0" sz="1800" i="1" lang="en-IN" smtClean="0">
                <a:solidFill>
                  <a:srgbClr val="0D0D0D"/>
                </a:solidFill>
                <a:effectLst/>
                <a:latin typeface="Arial" pitchFamily="34" charset="0"/>
                <a:cs typeface="Arial" pitchFamily="34" charset="0"/>
              </a:rPr>
              <a:t>	5.Evaluation: </a:t>
            </a:r>
            <a:r>
              <a:rPr b="0" dirty="0" sz="1800" i="1" lang="en-IN" smtClean="0">
                <a:solidFill>
                  <a:srgbClr val="0D0D0D"/>
                </a:solidFill>
                <a:effectLst/>
                <a:latin typeface="Arial" pitchFamily="34" charset="0"/>
                <a:cs typeface="Arial" pitchFamily="34" charset="0"/>
              </a:rPr>
              <a:t>Assess </a:t>
            </a:r>
            <a:r>
              <a:rPr b="0" dirty="0" sz="1800" i="1" lang="en-IN">
                <a:solidFill>
                  <a:srgbClr val="0D0D0D"/>
                </a:solidFill>
                <a:effectLst/>
                <a:latin typeface="Arial" pitchFamily="34" charset="0"/>
                <a:cs typeface="Arial" pitchFamily="34" charset="0"/>
              </a:rPr>
              <a:t>generated characters using evaluation </a:t>
            </a:r>
            <a:r>
              <a:rPr b="0" dirty="0" sz="1800" i="1" lang="en-IN" smtClean="0">
                <a:solidFill>
                  <a:srgbClr val="0D0D0D"/>
                </a:solidFill>
                <a:effectLst/>
                <a:latin typeface="Arial" pitchFamily="34" charset="0"/>
                <a:cs typeface="Arial" pitchFamily="34" charset="0"/>
              </a:rPr>
              <a:t>metrics.</a:t>
            </a:r>
            <a:r>
              <a:rPr dirty="0" sz="1800" i="1" lang="en-IN" smtClean="0">
                <a:solidFill>
                  <a:srgbClr val="0D0D0D"/>
                </a:solidFill>
                <a:latin typeface="Arial" pitchFamily="34" charset="0"/>
                <a:cs typeface="Arial" pitchFamily="34" charset="0"/>
              </a:rPr>
              <a:t> </a:t>
            </a:r>
            <a:r>
              <a:rPr b="0" dirty="0" sz="1800" i="1" lang="en-IN" smtClean="0">
                <a:solidFill>
                  <a:srgbClr val="0D0D0D"/>
                </a:solidFill>
                <a:effectLst/>
                <a:latin typeface="Arial" pitchFamily="34" charset="0"/>
                <a:cs typeface="Arial" pitchFamily="34" charset="0"/>
              </a:rPr>
              <a:t>Fine-tune </a:t>
            </a:r>
            <a:r>
              <a:rPr b="0" dirty="0" sz="1800" i="1" lang="en-IN">
                <a:solidFill>
                  <a:srgbClr val="0D0D0D"/>
                </a:solidFill>
                <a:effectLst/>
                <a:latin typeface="Arial" pitchFamily="34" charset="0"/>
                <a:cs typeface="Arial" pitchFamily="34" charset="0"/>
              </a:rPr>
              <a:t>model if necessary</a:t>
            </a:r>
            <a:r>
              <a:rPr b="0" dirty="0" sz="1800" i="1" lang="en-IN" smtClean="0">
                <a:solidFill>
                  <a:srgbClr val="0D0D0D"/>
                </a:solidFill>
                <a:effectLst/>
                <a:latin typeface="Arial" pitchFamily="34" charset="0"/>
                <a:cs typeface="Arial" pitchFamily="34" charset="0"/>
              </a:rPr>
              <a:t>.</a:t>
            </a:r>
          </a:p>
          <a:p>
            <a:pPr algn="l" indent="0" marL="0">
              <a:buNone/>
            </a:pPr>
            <a:endParaRPr b="0" dirty="0" sz="1800" i="1" lang="en-IN">
              <a:solidFill>
                <a:srgbClr val="0D0D0D"/>
              </a:solidFill>
              <a:effectLst/>
              <a:latin typeface="Arial" pitchFamily="34" charset="0"/>
              <a:cs typeface="Arial" pitchFamily="34" charset="0"/>
            </a:endParaRPr>
          </a:p>
          <a:p>
            <a:pPr algn="l" indent="0" marL="0">
              <a:buNone/>
            </a:pPr>
            <a:r>
              <a:rPr b="1" dirty="0" sz="1800" i="1" lang="en-IN" smtClean="0">
                <a:solidFill>
                  <a:srgbClr val="0D0D0D"/>
                </a:solidFill>
                <a:effectLst/>
                <a:latin typeface="Arial" pitchFamily="34" charset="0"/>
                <a:cs typeface="Arial" pitchFamily="34" charset="0"/>
              </a:rPr>
              <a:t>	6.Integration </a:t>
            </a:r>
            <a:r>
              <a:rPr b="1" dirty="0" sz="1800" i="1" lang="en-IN">
                <a:solidFill>
                  <a:srgbClr val="0D0D0D"/>
                </a:solidFill>
                <a:effectLst/>
                <a:latin typeface="Arial" pitchFamily="34" charset="0"/>
                <a:cs typeface="Arial" pitchFamily="34" charset="0"/>
              </a:rPr>
              <a:t>with Recognition System (Optional</a:t>
            </a:r>
            <a:r>
              <a:rPr b="1" dirty="0" sz="1800" i="1" lang="en-IN" smtClean="0">
                <a:solidFill>
                  <a:srgbClr val="0D0D0D"/>
                </a:solidFill>
                <a:effectLst/>
                <a:latin typeface="Arial" pitchFamily="34" charset="0"/>
                <a:cs typeface="Arial" pitchFamily="34" charset="0"/>
              </a:rPr>
              <a:t>): </a:t>
            </a:r>
            <a:r>
              <a:rPr b="0" dirty="0" sz="1800" i="1" lang="en-IN" smtClean="0">
                <a:solidFill>
                  <a:srgbClr val="0D0D0D"/>
                </a:solidFill>
                <a:effectLst/>
                <a:latin typeface="Arial" pitchFamily="34" charset="0"/>
                <a:cs typeface="Arial" pitchFamily="34" charset="0"/>
              </a:rPr>
              <a:t>Integrate </a:t>
            </a:r>
            <a:r>
              <a:rPr b="0" dirty="0" sz="1800" i="1" lang="en-IN">
                <a:solidFill>
                  <a:srgbClr val="0D0D0D"/>
                </a:solidFill>
                <a:effectLst/>
                <a:latin typeface="Arial" pitchFamily="34" charset="0"/>
                <a:cs typeface="Arial" pitchFamily="34" charset="0"/>
              </a:rPr>
              <a:t>generated characters with recognition system for training data augmentation</a:t>
            </a:r>
            <a:r>
              <a:rPr b="0" dirty="0" sz="1800" i="0" lang="en-IN">
                <a:solidFill>
                  <a:srgbClr val="0D0D0D"/>
                </a:solidFill>
                <a:effectLst/>
                <a:latin typeface="Arial" pitchFamily="34" charset="0"/>
                <a:cs typeface="Arial" pitchFamily="34" charset="0"/>
              </a:rPr>
              <a:t>.</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588" name="Title 1"/>
          <p:cNvSpPr>
            <a:spLocks noGrp="1"/>
          </p:cNvSpPr>
          <p:nvPr>
            <p:ph type="title"/>
          </p:nvPr>
        </p:nvSpPr>
        <p:spPr/>
        <p:txBody>
          <a:bodyPr/>
          <a:p>
            <a:r>
              <a:rPr dirty="0" i="1" lang="en-US" u="sng" smtClean="0">
                <a:solidFill>
                  <a:srgbClr val="2A1F43"/>
                </a:solidFill>
                <a:effectLst>
                  <a:outerShdw algn="tl" blurRad="38100" dir="2700000" dist="38100">
                    <a:srgbClr val="000000">
                      <a:alpha val="43137"/>
                    </a:srgbClr>
                  </a:outerShdw>
                </a:effectLst>
                <a:latin typeface="Arial" pitchFamily="34" charset="0"/>
                <a:cs typeface="Arial" pitchFamily="34" charset="0"/>
              </a:rPr>
              <a:t>OUTLINE:</a:t>
            </a:r>
            <a:endParaRPr dirty="0" lang="en-IN">
              <a:solidFill>
                <a:srgbClr val="2A1F43"/>
              </a:solidFill>
              <a:effectLst>
                <a:outerShdw algn="tl" blurRad="38100" dir="2700000" dist="38100">
                  <a:srgbClr val="000000">
                    <a:alpha val="43137"/>
                  </a:srgbClr>
                </a:outerShdw>
              </a:effectLst>
              <a:latin typeface="Arial" pitchFamily="34" charset="0"/>
              <a:cs typeface="Arial" pitchFamily="34" charset="0"/>
            </a:endParaRPr>
          </a:p>
        </p:txBody>
      </p:sp>
      <p:sp>
        <p:nvSpPr>
          <p:cNvPr id="1048589" name="Content Placeholder 2"/>
          <p:cNvSpPr>
            <a:spLocks noGrp="1"/>
          </p:cNvSpPr>
          <p:nvPr>
            <p:ph sz="quarter" idx="10"/>
          </p:nvPr>
        </p:nvSpPr>
        <p:spPr/>
        <p:txBody>
          <a:bodyPr>
            <a:normAutofit/>
          </a:bodyPr>
          <a:p>
            <a:pPr>
              <a:buFont typeface="Wingdings" pitchFamily="2" charset="2"/>
              <a:buChar char="q"/>
            </a:pPr>
            <a:endParaRPr dirty="0" lang="en-US" smtClean="0">
              <a:latin typeface="Arial" pitchFamily="34" charset="0"/>
              <a:cs typeface="Arial" pitchFamily="34" charset="0"/>
            </a:endParaRPr>
          </a:p>
          <a:p>
            <a:pPr>
              <a:buFont typeface="Wingdings" pitchFamily="2" charset="2"/>
              <a:buChar char="q"/>
            </a:pPr>
            <a:r>
              <a:rPr dirty="0" lang="en-US" smtClean="0">
                <a:latin typeface="Arial" pitchFamily="34" charset="0"/>
                <a:cs typeface="Arial" pitchFamily="34" charset="0"/>
              </a:rPr>
              <a:t>Generative Adversarial Network</a:t>
            </a:r>
          </a:p>
          <a:p>
            <a:pPr>
              <a:buFont typeface="Wingdings" pitchFamily="2" charset="2"/>
              <a:buChar char="q"/>
            </a:pPr>
            <a:r>
              <a:rPr dirty="0" lang="en-US" smtClean="0">
                <a:latin typeface="Arial" pitchFamily="34" charset="0"/>
                <a:cs typeface="Arial" pitchFamily="34" charset="0"/>
              </a:rPr>
              <a:t> Objective</a:t>
            </a:r>
          </a:p>
          <a:p>
            <a:pPr>
              <a:buFont typeface="Wingdings" pitchFamily="2" charset="2"/>
              <a:buChar char="q"/>
            </a:pPr>
            <a:r>
              <a:rPr dirty="0" lang="en-US" smtClean="0">
                <a:latin typeface="Arial" pitchFamily="34" charset="0"/>
                <a:cs typeface="Arial" pitchFamily="34" charset="0"/>
              </a:rPr>
              <a:t> Real time application</a:t>
            </a:r>
          </a:p>
          <a:p>
            <a:pPr>
              <a:buFont typeface="Wingdings" pitchFamily="2" charset="2"/>
              <a:buChar char="q"/>
            </a:pPr>
            <a:r>
              <a:rPr dirty="0" lang="en-US" smtClean="0">
                <a:latin typeface="Arial" pitchFamily="34" charset="0"/>
                <a:cs typeface="Arial" pitchFamily="34" charset="0"/>
              </a:rPr>
              <a:t> Generator and discriminator</a:t>
            </a:r>
          </a:p>
          <a:p>
            <a:pPr>
              <a:buFont typeface="Wingdings" pitchFamily="2" charset="2"/>
              <a:buChar char="q"/>
            </a:pPr>
            <a:r>
              <a:rPr dirty="0" i="1" lang="en-US" smtClean="0">
                <a:latin typeface="Arial" pitchFamily="34" charset="0"/>
                <a:cs typeface="Arial" pitchFamily="34" charset="0"/>
              </a:rPr>
              <a:t> Problem Statement</a:t>
            </a:r>
          </a:p>
          <a:p>
            <a:pPr>
              <a:buFont typeface="Wingdings" pitchFamily="2" charset="2"/>
              <a:buChar char="q"/>
            </a:pPr>
            <a:r>
              <a:rPr b="1" dirty="0" i="1" lang="en-US" smtClean="0">
                <a:latin typeface="Arial" pitchFamily="34" charset="0"/>
                <a:cs typeface="Arial" pitchFamily="34" charset="0"/>
              </a:rPr>
              <a:t> </a:t>
            </a:r>
            <a:r>
              <a:rPr dirty="0" i="1" lang="en-US" smtClean="0">
                <a:latin typeface="Arial" pitchFamily="34" charset="0"/>
                <a:cs typeface="Arial" pitchFamily="34" charset="0"/>
              </a:rPr>
              <a:t>Proposed System/Solution</a:t>
            </a:r>
          </a:p>
          <a:p>
            <a:pPr>
              <a:buFont typeface="Wingdings" pitchFamily="2" charset="2"/>
              <a:buChar char="q"/>
            </a:pPr>
            <a:r>
              <a:rPr b="1" dirty="0" i="1" lang="en-US" smtClean="0">
                <a:latin typeface="Arial" pitchFamily="34" charset="0"/>
                <a:cs typeface="Arial" pitchFamily="34" charset="0"/>
              </a:rPr>
              <a:t> </a:t>
            </a:r>
            <a:r>
              <a:rPr dirty="0" i="1" lang="en-US" smtClean="0">
                <a:latin typeface="Arial" pitchFamily="34" charset="0"/>
                <a:cs typeface="Arial" pitchFamily="34" charset="0"/>
              </a:rPr>
              <a:t>System Development Approach</a:t>
            </a:r>
          </a:p>
          <a:p>
            <a:pPr>
              <a:buFont typeface="Wingdings" pitchFamily="2" charset="2"/>
              <a:buChar char="q"/>
            </a:pPr>
            <a:r>
              <a:rPr b="1" dirty="0" i="1" lang="en-US" smtClean="0">
                <a:latin typeface="Arial" pitchFamily="34" charset="0"/>
                <a:cs typeface="Arial" pitchFamily="34" charset="0"/>
              </a:rPr>
              <a:t> </a:t>
            </a:r>
            <a:r>
              <a:rPr dirty="0" i="1" lang="en-US" smtClean="0">
                <a:latin typeface="Arial" pitchFamily="34" charset="0"/>
                <a:cs typeface="Arial" pitchFamily="34" charset="0"/>
              </a:rPr>
              <a:t>Algorithm and Deployment</a:t>
            </a:r>
          </a:p>
          <a:p>
            <a:pPr>
              <a:buFont typeface="Wingdings" pitchFamily="2" charset="2"/>
              <a:buChar char="q"/>
            </a:pPr>
            <a:r>
              <a:rPr dirty="0" i="1" lang="en-US" smtClean="0">
                <a:latin typeface="Arial" pitchFamily="34" charset="0"/>
                <a:cs typeface="Arial" pitchFamily="34" charset="0"/>
              </a:rPr>
              <a:t> Result</a:t>
            </a:r>
          </a:p>
          <a:p>
            <a:pPr>
              <a:buFont typeface="Wingdings" pitchFamily="2" charset="2"/>
              <a:buChar char="q"/>
            </a:pPr>
            <a:r>
              <a:rPr dirty="0" i="1" lang="en-US" smtClean="0">
                <a:latin typeface="Arial" pitchFamily="34" charset="0"/>
                <a:cs typeface="Arial" pitchFamily="34" charset="0"/>
              </a:rPr>
              <a:t> Conclusion</a:t>
            </a:r>
          </a:p>
          <a:p>
            <a:pPr>
              <a:buFont typeface="Wingdings" pitchFamily="2" charset="2"/>
              <a:buChar char="q"/>
            </a:pPr>
            <a:r>
              <a:rPr dirty="0" i="1" lang="en-US" smtClean="0">
                <a:latin typeface="Arial" pitchFamily="34" charset="0"/>
                <a:cs typeface="Arial" pitchFamily="34" charset="0"/>
              </a:rPr>
              <a:t> References</a:t>
            </a:r>
            <a:endParaRPr dirty="0" i="1" lang="en-IN" smtClean="0">
              <a:latin typeface="Arial" pitchFamily="34" charset="0"/>
              <a:cs typeface="Arial" pitchFamily="34" charset="0"/>
            </a:endParaRPr>
          </a:p>
          <a:p>
            <a:pPr>
              <a:buNone/>
            </a:pPr>
            <a:endParaRPr dirty="0" sz="2200"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17" name="Title 1"/>
          <p:cNvSpPr>
            <a:spLocks noGrp="1"/>
          </p:cNvSpPr>
          <p:nvPr>
            <p:ph type="title"/>
          </p:nvPr>
        </p:nvSpPr>
        <p:spPr/>
        <p:txBody>
          <a:bodyPr/>
          <a:p>
            <a:r>
              <a:rPr dirty="0" sz="3200" i="1" lang="en-US" u="sng">
                <a:solidFill>
                  <a:srgbClr val="292C48"/>
                </a:solidFill>
                <a:effectLst>
                  <a:outerShdw algn="tl" blurRad="38100" dir="2700000" dist="38100">
                    <a:srgbClr val="000000">
                      <a:alpha val="43137"/>
                    </a:srgbClr>
                  </a:outerShdw>
                </a:effectLst>
              </a:rPr>
              <a:t>DEPLOYMENT:</a:t>
            </a:r>
            <a:endParaRPr dirty="0" sz="3200" i="1" lang="en-IN" u="sng">
              <a:solidFill>
                <a:srgbClr val="292C48"/>
              </a:solidFill>
              <a:effectLst>
                <a:outerShdw algn="tl" blurRad="38100" dir="2700000" dist="38100">
                  <a:srgbClr val="000000">
                    <a:alpha val="43137"/>
                  </a:srgbClr>
                </a:outerShdw>
              </a:effectLst>
            </a:endParaRPr>
          </a:p>
        </p:txBody>
      </p:sp>
      <p:sp>
        <p:nvSpPr>
          <p:cNvPr id="1048618" name="Content Placeholder 2"/>
          <p:cNvSpPr>
            <a:spLocks noGrp="1"/>
          </p:cNvSpPr>
          <p:nvPr>
            <p:ph sz="quarter" idx="10"/>
          </p:nvPr>
        </p:nvSpPr>
        <p:spPr/>
        <p:txBody>
          <a:bodyPr/>
          <a:p>
            <a:pPr algn="l">
              <a:buFont typeface="+mj-lt"/>
              <a:buAutoNum type="arabicPeriod"/>
            </a:pPr>
            <a:endParaRPr b="1" dirty="0" sz="1800" i="1" lang="en-IN" smtClean="0">
              <a:solidFill>
                <a:srgbClr val="0D0D0D"/>
              </a:solidFill>
              <a:effectLst/>
            </a:endParaRPr>
          </a:p>
          <a:p>
            <a:pPr algn="l">
              <a:buNone/>
            </a:pPr>
            <a:r>
              <a:rPr b="1" dirty="0" sz="1800" i="1" lang="en-IN" smtClean="0">
                <a:solidFill>
                  <a:srgbClr val="0D0D0D"/>
                </a:solidFill>
                <a:effectLst/>
                <a:latin typeface="Arial" pitchFamily="34" charset="0"/>
                <a:cs typeface="Arial" pitchFamily="34" charset="0"/>
              </a:rPr>
              <a:t>	 </a:t>
            </a:r>
            <a:r>
              <a:rPr b="1" dirty="0" sz="1850" i="1" lang="en-IN" smtClean="0">
                <a:solidFill>
                  <a:srgbClr val="0D0D0D"/>
                </a:solidFill>
                <a:effectLst/>
                <a:latin typeface="Arial" pitchFamily="34" charset="0"/>
                <a:cs typeface="Arial" pitchFamily="34" charset="0"/>
              </a:rPr>
              <a:t>1. Model </a:t>
            </a:r>
            <a:r>
              <a:rPr b="1" dirty="0" sz="1850" i="1" lang="en-IN">
                <a:solidFill>
                  <a:srgbClr val="0D0D0D"/>
                </a:solidFill>
                <a:effectLst/>
                <a:latin typeface="Arial" pitchFamily="34" charset="0"/>
                <a:cs typeface="Arial" pitchFamily="34" charset="0"/>
              </a:rPr>
              <a:t>Training:</a:t>
            </a:r>
            <a:endParaRPr b="0" dirty="0" sz="1850" i="1" lang="en-IN">
              <a:solidFill>
                <a:srgbClr val="0D0D0D"/>
              </a:solidFill>
              <a:effectLst/>
              <a:latin typeface="Arial" pitchFamily="34" charset="0"/>
              <a:cs typeface="Arial" pitchFamily="34" charset="0"/>
            </a:endParaRPr>
          </a:p>
          <a:p>
            <a:pPr algn="l" indent="0" lvl="1" marL="457200">
              <a:buNone/>
            </a:pPr>
            <a:r>
              <a:rPr b="0" dirty="0" sz="1850" i="1" lang="en-IN">
                <a:solidFill>
                  <a:srgbClr val="0D0D0D"/>
                </a:solidFill>
                <a:effectLst/>
                <a:latin typeface="Arial" pitchFamily="34" charset="0"/>
                <a:cs typeface="Arial" pitchFamily="34" charset="0"/>
              </a:rPr>
              <a:t> </a:t>
            </a:r>
            <a:r>
              <a:rPr b="0" dirty="0" sz="1850" i="1" lang="en-IN" smtClean="0">
                <a:solidFill>
                  <a:srgbClr val="0D0D0D"/>
                </a:solidFill>
                <a:effectLst/>
                <a:latin typeface="Arial" pitchFamily="34" charset="0"/>
                <a:cs typeface="Arial" pitchFamily="34" charset="0"/>
              </a:rPr>
              <a:t>	Train </a:t>
            </a:r>
            <a:r>
              <a:rPr b="0" dirty="0" sz="1850" i="1" lang="en-IN">
                <a:solidFill>
                  <a:srgbClr val="0D0D0D"/>
                </a:solidFill>
                <a:effectLst/>
                <a:latin typeface="Arial" pitchFamily="34" charset="0"/>
                <a:cs typeface="Arial" pitchFamily="34" charset="0"/>
              </a:rPr>
              <a:t>the GAN model on a high-performance computing (HPC) system using GPUs for accelerated training</a:t>
            </a:r>
            <a:r>
              <a:rPr b="0" dirty="0" sz="1850" i="1" lang="en-IN" smtClean="0">
                <a:solidFill>
                  <a:srgbClr val="0D0D0D"/>
                </a:solidFill>
                <a:effectLst/>
                <a:latin typeface="Arial" pitchFamily="34" charset="0"/>
                <a:cs typeface="Arial" pitchFamily="34" charset="0"/>
              </a:rPr>
              <a:t>.</a:t>
            </a:r>
          </a:p>
          <a:p>
            <a:pPr algn="l" indent="0" lvl="1" marL="457200">
              <a:buNone/>
            </a:pPr>
            <a:endParaRPr b="0" dirty="0" sz="1850" i="1" lang="en-IN" smtClean="0">
              <a:solidFill>
                <a:srgbClr val="0D0D0D"/>
              </a:solidFill>
              <a:effectLst/>
              <a:latin typeface="Arial" pitchFamily="34" charset="0"/>
              <a:cs typeface="Arial" pitchFamily="34" charset="0"/>
            </a:endParaRPr>
          </a:p>
          <a:p>
            <a:pPr algn="l">
              <a:buNone/>
            </a:pPr>
            <a:r>
              <a:rPr dirty="0" sz="1850" i="1" lang="en-IN">
                <a:solidFill>
                  <a:srgbClr val="0D0D0D"/>
                </a:solidFill>
                <a:latin typeface="Arial" pitchFamily="34" charset="0"/>
                <a:cs typeface="Arial" pitchFamily="34" charset="0"/>
              </a:rPr>
              <a:t> </a:t>
            </a:r>
            <a:r>
              <a:rPr dirty="0" sz="1850" i="1" lang="en-IN" smtClean="0">
                <a:solidFill>
                  <a:srgbClr val="0D0D0D"/>
                </a:solidFill>
                <a:latin typeface="Arial" pitchFamily="34" charset="0"/>
                <a:cs typeface="Arial" pitchFamily="34" charset="0"/>
              </a:rPr>
              <a:t> 	 2. </a:t>
            </a:r>
            <a:r>
              <a:rPr b="1" dirty="0" sz="1850" i="1" lang="en-IN" smtClean="0">
                <a:solidFill>
                  <a:srgbClr val="0D0D0D"/>
                </a:solidFill>
                <a:effectLst/>
                <a:latin typeface="Arial" pitchFamily="34" charset="0"/>
                <a:cs typeface="Arial" pitchFamily="34" charset="0"/>
              </a:rPr>
              <a:t>Model </a:t>
            </a:r>
            <a:r>
              <a:rPr b="1" dirty="0" sz="1850" i="1" lang="en-IN">
                <a:solidFill>
                  <a:srgbClr val="0D0D0D"/>
                </a:solidFill>
                <a:effectLst/>
                <a:latin typeface="Arial" pitchFamily="34" charset="0"/>
                <a:cs typeface="Arial" pitchFamily="34" charset="0"/>
              </a:rPr>
              <a:t>Optimization:</a:t>
            </a:r>
            <a:endParaRPr b="0" dirty="0" sz="1850" i="1" lang="en-IN">
              <a:solidFill>
                <a:srgbClr val="0D0D0D"/>
              </a:solidFill>
              <a:effectLst/>
              <a:latin typeface="Arial" pitchFamily="34" charset="0"/>
              <a:cs typeface="Arial" pitchFamily="34" charset="0"/>
            </a:endParaRPr>
          </a:p>
          <a:p>
            <a:pPr algn="l" indent="0" lvl="1" marL="457200">
              <a:buNone/>
            </a:pPr>
            <a:r>
              <a:rPr b="0" dirty="0" sz="1850" i="1" lang="en-IN">
                <a:solidFill>
                  <a:srgbClr val="0D0D0D"/>
                </a:solidFill>
                <a:effectLst/>
                <a:latin typeface="Arial" pitchFamily="34" charset="0"/>
                <a:cs typeface="Arial" pitchFamily="34" charset="0"/>
              </a:rPr>
              <a:t> </a:t>
            </a:r>
            <a:r>
              <a:rPr b="0" dirty="0" sz="1850" i="1" lang="en-IN" smtClean="0">
                <a:solidFill>
                  <a:srgbClr val="0D0D0D"/>
                </a:solidFill>
                <a:effectLst/>
                <a:latin typeface="Arial" pitchFamily="34" charset="0"/>
                <a:cs typeface="Arial" pitchFamily="34" charset="0"/>
              </a:rPr>
              <a:t>	Optimize </a:t>
            </a:r>
            <a:r>
              <a:rPr b="0" dirty="0" sz="1850" i="1" lang="en-IN">
                <a:solidFill>
                  <a:srgbClr val="0D0D0D"/>
                </a:solidFill>
                <a:effectLst/>
                <a:latin typeface="Arial" pitchFamily="34" charset="0"/>
                <a:cs typeface="Arial" pitchFamily="34" charset="0"/>
              </a:rPr>
              <a:t>the trained model for inference speed and resource efficiency</a:t>
            </a:r>
            <a:r>
              <a:rPr b="0" dirty="0" sz="1850" i="1" lang="en-IN" smtClean="0">
                <a:solidFill>
                  <a:srgbClr val="0D0D0D"/>
                </a:solidFill>
                <a:effectLst/>
                <a:latin typeface="Arial" pitchFamily="34" charset="0"/>
                <a:cs typeface="Arial" pitchFamily="34" charset="0"/>
              </a:rPr>
              <a:t>.</a:t>
            </a:r>
          </a:p>
          <a:p>
            <a:pPr algn="l" indent="0" lvl="1" marL="457200">
              <a:buNone/>
            </a:pPr>
            <a:endParaRPr b="0" dirty="0" sz="1850" i="1" lang="en-IN" smtClean="0">
              <a:solidFill>
                <a:srgbClr val="0D0D0D"/>
              </a:solidFill>
              <a:effectLst/>
              <a:latin typeface="Arial" pitchFamily="34" charset="0"/>
              <a:cs typeface="Arial" pitchFamily="34" charset="0"/>
            </a:endParaRPr>
          </a:p>
          <a:p>
            <a:pPr algn="l">
              <a:buNone/>
            </a:pPr>
            <a:r>
              <a:rPr dirty="0" sz="1850" i="1" lang="en-IN" smtClean="0">
                <a:solidFill>
                  <a:srgbClr val="0D0D0D"/>
                </a:solidFill>
                <a:latin typeface="Arial" pitchFamily="34" charset="0"/>
                <a:cs typeface="Arial" pitchFamily="34" charset="0"/>
              </a:rPr>
              <a:t>	3.</a:t>
            </a:r>
            <a:r>
              <a:rPr b="1" dirty="0" sz="1850" i="1" lang="en-IN" smtClean="0">
                <a:solidFill>
                  <a:srgbClr val="0D0D0D"/>
                </a:solidFill>
                <a:effectLst/>
                <a:latin typeface="Arial" pitchFamily="34" charset="0"/>
                <a:cs typeface="Arial" pitchFamily="34" charset="0"/>
              </a:rPr>
              <a:t>Containerization</a:t>
            </a:r>
            <a:r>
              <a:rPr b="1" dirty="0" sz="1850" i="1" lang="en-IN">
                <a:solidFill>
                  <a:srgbClr val="0D0D0D"/>
                </a:solidFill>
                <a:effectLst/>
                <a:latin typeface="Arial" pitchFamily="34" charset="0"/>
                <a:cs typeface="Arial" pitchFamily="34" charset="0"/>
              </a:rPr>
              <a:t>:</a:t>
            </a:r>
            <a:endParaRPr b="0" dirty="0" sz="1850" i="1" lang="en-IN">
              <a:solidFill>
                <a:srgbClr val="0D0D0D"/>
              </a:solidFill>
              <a:effectLst/>
              <a:latin typeface="Arial" pitchFamily="34" charset="0"/>
              <a:cs typeface="Arial" pitchFamily="34" charset="0"/>
            </a:endParaRPr>
          </a:p>
          <a:p>
            <a:pPr algn="l" indent="0" lvl="1" marL="457200">
              <a:buNone/>
            </a:pPr>
            <a:r>
              <a:rPr b="0" dirty="0" sz="1850" i="1" lang="en-IN">
                <a:solidFill>
                  <a:srgbClr val="0D0D0D"/>
                </a:solidFill>
                <a:effectLst/>
                <a:latin typeface="Arial" pitchFamily="34" charset="0"/>
                <a:cs typeface="Arial" pitchFamily="34" charset="0"/>
              </a:rPr>
              <a:t> </a:t>
            </a:r>
            <a:r>
              <a:rPr b="0" dirty="0" sz="1850" i="1" lang="en-IN" smtClean="0">
                <a:solidFill>
                  <a:srgbClr val="0D0D0D"/>
                </a:solidFill>
                <a:effectLst/>
                <a:latin typeface="Arial" pitchFamily="34" charset="0"/>
                <a:cs typeface="Arial" pitchFamily="34" charset="0"/>
              </a:rPr>
              <a:t>	Package </a:t>
            </a:r>
            <a:r>
              <a:rPr b="0" dirty="0" sz="1850" i="1" lang="en-IN">
                <a:solidFill>
                  <a:srgbClr val="0D0D0D"/>
                </a:solidFill>
                <a:effectLst/>
                <a:latin typeface="Arial" pitchFamily="34" charset="0"/>
                <a:cs typeface="Arial" pitchFamily="34" charset="0"/>
              </a:rPr>
              <a:t>the optimized model into a Docker container for easy deployment and portability.</a:t>
            </a:r>
          </a:p>
          <a:p>
            <a:endParaRPr dirty="0"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19" name="Content Placeholder 2"/>
          <p:cNvSpPr>
            <a:spLocks noGrp="1"/>
          </p:cNvSpPr>
          <p:nvPr>
            <p:ph sz="quarter" idx="10"/>
          </p:nvPr>
        </p:nvSpPr>
        <p:spPr/>
        <p:txBody>
          <a:bodyPr/>
          <a:p>
            <a:pPr algn="l" indent="0" marL="0">
              <a:buNone/>
            </a:pPr>
            <a:endParaRPr b="1" dirty="0" sz="1800" i="1" lang="en-US" smtClean="0">
              <a:solidFill>
                <a:srgbClr val="0D0D0D"/>
              </a:solidFill>
              <a:effectLst/>
            </a:endParaRPr>
          </a:p>
          <a:p>
            <a:pPr algn="l" indent="0" marL="0">
              <a:buNone/>
            </a:pPr>
            <a:r>
              <a:rPr b="1" dirty="0" sz="1800" i="1" lang="en-US" smtClean="0">
                <a:solidFill>
                  <a:srgbClr val="0D0D0D"/>
                </a:solidFill>
                <a:effectLst/>
                <a:latin typeface="Arial" pitchFamily="34" charset="0"/>
                <a:cs typeface="Arial" pitchFamily="34" charset="0"/>
              </a:rPr>
              <a:t>        4.Deployment Platform:</a:t>
            </a:r>
            <a:endParaRPr dirty="0" sz="1800" i="1" lang="en-US">
              <a:solidFill>
                <a:srgbClr val="0D0D0D"/>
              </a:solidFill>
              <a:latin typeface="Arial" pitchFamily="34" charset="0"/>
              <a:cs typeface="Arial" pitchFamily="34" charset="0"/>
            </a:endParaRPr>
          </a:p>
          <a:p>
            <a:pPr algn="l" indent="0" marL="0">
              <a:buNone/>
            </a:pPr>
            <a:r>
              <a:rPr b="0" dirty="0" sz="1800" i="1" lang="en-US" smtClean="0">
                <a:solidFill>
                  <a:srgbClr val="0D0D0D"/>
                </a:solidFill>
                <a:effectLst/>
                <a:latin typeface="Arial" pitchFamily="34" charset="0"/>
                <a:cs typeface="Arial" pitchFamily="34" charset="0"/>
              </a:rPr>
              <a:t>	Choose </a:t>
            </a:r>
            <a:r>
              <a:rPr b="0" dirty="0" sz="1800" i="1" lang="en-US">
                <a:solidFill>
                  <a:srgbClr val="0D0D0D"/>
                </a:solidFill>
                <a:effectLst/>
                <a:latin typeface="Arial" pitchFamily="34" charset="0"/>
                <a:cs typeface="Arial" pitchFamily="34" charset="0"/>
              </a:rPr>
              <a:t>a deployment platform such as cloud services (e.g., AWS, Azure) or on-premises servers</a:t>
            </a:r>
            <a:r>
              <a:rPr b="0" dirty="0" sz="1800" i="1" lang="en-US" smtClean="0">
                <a:solidFill>
                  <a:srgbClr val="0D0D0D"/>
                </a:solidFill>
                <a:effectLst/>
                <a:latin typeface="Arial" pitchFamily="34" charset="0"/>
                <a:cs typeface="Arial" pitchFamily="34" charset="0"/>
              </a:rPr>
              <a:t>.</a:t>
            </a:r>
          </a:p>
          <a:p>
            <a:pPr algn="l" indent="0" marL="0">
              <a:buNone/>
            </a:pPr>
            <a:endParaRPr b="0" dirty="0" sz="1800" i="1" lang="en-US" smtClean="0">
              <a:solidFill>
                <a:srgbClr val="0D0D0D"/>
              </a:solidFill>
              <a:effectLst/>
              <a:latin typeface="Arial" pitchFamily="34" charset="0"/>
              <a:cs typeface="Arial" pitchFamily="34" charset="0"/>
            </a:endParaRPr>
          </a:p>
          <a:p>
            <a:pPr algn="l" indent="0" marL="0">
              <a:buNone/>
            </a:pPr>
            <a:r>
              <a:rPr b="1" dirty="0" sz="1800" i="1" lang="en-US" smtClean="0">
                <a:solidFill>
                  <a:srgbClr val="0D0D0D"/>
                </a:solidFill>
                <a:effectLst/>
                <a:latin typeface="Arial" pitchFamily="34" charset="0"/>
                <a:cs typeface="Arial" pitchFamily="34" charset="0"/>
              </a:rPr>
              <a:t>        5.Scalability </a:t>
            </a:r>
            <a:r>
              <a:rPr b="1" dirty="0" sz="1800" i="1" lang="en-US">
                <a:solidFill>
                  <a:srgbClr val="0D0D0D"/>
                </a:solidFill>
                <a:effectLst/>
                <a:latin typeface="Arial" pitchFamily="34" charset="0"/>
                <a:cs typeface="Arial" pitchFamily="34" charset="0"/>
              </a:rPr>
              <a:t>Considerations</a:t>
            </a:r>
            <a:r>
              <a:rPr b="1" dirty="0" sz="1800" i="1" lang="en-US" smtClean="0">
                <a:solidFill>
                  <a:srgbClr val="0D0D0D"/>
                </a:solidFill>
                <a:effectLst/>
                <a:latin typeface="Arial" pitchFamily="34" charset="0"/>
                <a:cs typeface="Arial" pitchFamily="34" charset="0"/>
              </a:rPr>
              <a:t>:</a:t>
            </a:r>
            <a:endParaRPr dirty="0" sz="1800" i="1" lang="en-US">
              <a:solidFill>
                <a:srgbClr val="0D0D0D"/>
              </a:solidFill>
              <a:latin typeface="Arial" pitchFamily="34" charset="0"/>
              <a:cs typeface="Arial" pitchFamily="34" charset="0"/>
            </a:endParaRPr>
          </a:p>
          <a:p>
            <a:pPr algn="l" indent="0" marL="0">
              <a:buNone/>
            </a:pPr>
            <a:r>
              <a:rPr b="0" dirty="0" sz="1800" i="1" lang="en-US" smtClean="0">
                <a:solidFill>
                  <a:srgbClr val="0D0D0D"/>
                </a:solidFill>
                <a:effectLst/>
                <a:latin typeface="Arial" pitchFamily="34" charset="0"/>
                <a:cs typeface="Arial" pitchFamily="34" charset="0"/>
              </a:rPr>
              <a:t>	 </a:t>
            </a:r>
            <a:r>
              <a:rPr b="0" dirty="0" sz="1800" i="1" lang="en-US">
                <a:solidFill>
                  <a:srgbClr val="0D0D0D"/>
                </a:solidFill>
                <a:effectLst/>
                <a:latin typeface="Arial" pitchFamily="34" charset="0"/>
                <a:cs typeface="Arial" pitchFamily="34" charset="0"/>
              </a:rPr>
              <a:t>Ensure the deployment infrastructure can handle varying workloads and scale horizontally if needed</a:t>
            </a:r>
            <a:r>
              <a:rPr b="0" dirty="0" sz="1800" i="1" lang="en-US" smtClean="0">
                <a:solidFill>
                  <a:srgbClr val="0D0D0D"/>
                </a:solidFill>
                <a:effectLst/>
                <a:latin typeface="Arial" pitchFamily="34" charset="0"/>
                <a:cs typeface="Arial" pitchFamily="34" charset="0"/>
              </a:rPr>
              <a:t>.</a:t>
            </a:r>
          </a:p>
          <a:p>
            <a:pPr algn="l" indent="0" marL="0">
              <a:buNone/>
            </a:pPr>
            <a:endParaRPr b="0" dirty="0" sz="1800" i="1" lang="en-US" smtClean="0">
              <a:solidFill>
                <a:srgbClr val="0D0D0D"/>
              </a:solidFill>
              <a:effectLst/>
              <a:latin typeface="Arial" pitchFamily="34" charset="0"/>
              <a:cs typeface="Arial" pitchFamily="34" charset="0"/>
            </a:endParaRPr>
          </a:p>
          <a:p>
            <a:pPr algn="l" indent="0" marL="0">
              <a:buNone/>
            </a:pPr>
            <a:r>
              <a:rPr b="1" dirty="0" sz="1800" i="1" lang="en-US" smtClean="0">
                <a:solidFill>
                  <a:srgbClr val="0D0D0D"/>
                </a:solidFill>
                <a:effectLst/>
                <a:latin typeface="Arial" pitchFamily="34" charset="0"/>
                <a:cs typeface="Arial" pitchFamily="34" charset="0"/>
              </a:rPr>
              <a:t>        6.API </a:t>
            </a:r>
            <a:r>
              <a:rPr b="1" dirty="0" sz="1800" i="1" lang="en-US">
                <a:solidFill>
                  <a:srgbClr val="0D0D0D"/>
                </a:solidFill>
                <a:effectLst/>
                <a:latin typeface="Arial" pitchFamily="34" charset="0"/>
                <a:cs typeface="Arial" pitchFamily="34" charset="0"/>
              </a:rPr>
              <a:t>Integration (Optional</a:t>
            </a:r>
            <a:r>
              <a:rPr b="1" dirty="0" sz="1800" i="1" lang="en-US" smtClean="0">
                <a:solidFill>
                  <a:srgbClr val="0D0D0D"/>
                </a:solidFill>
                <a:effectLst/>
                <a:latin typeface="Arial" pitchFamily="34" charset="0"/>
                <a:cs typeface="Arial" pitchFamily="34" charset="0"/>
              </a:rPr>
              <a:t>):</a:t>
            </a:r>
            <a:endParaRPr dirty="0" sz="1800" i="1" lang="en-US">
              <a:solidFill>
                <a:srgbClr val="0D0D0D"/>
              </a:solidFill>
              <a:latin typeface="Arial" pitchFamily="34" charset="0"/>
              <a:cs typeface="Arial" pitchFamily="34" charset="0"/>
            </a:endParaRPr>
          </a:p>
          <a:p>
            <a:pPr algn="l" indent="0" marL="0">
              <a:buNone/>
            </a:pPr>
            <a:r>
              <a:rPr b="0" dirty="0" sz="1800" i="1" lang="en-US" smtClean="0">
                <a:solidFill>
                  <a:srgbClr val="0D0D0D"/>
                </a:solidFill>
                <a:effectLst/>
                <a:latin typeface="Arial" pitchFamily="34" charset="0"/>
                <a:cs typeface="Arial" pitchFamily="34" charset="0"/>
              </a:rPr>
              <a:t>	Expose </a:t>
            </a:r>
            <a:r>
              <a:rPr b="0" dirty="0" sz="1800" i="1" lang="en-US">
                <a:solidFill>
                  <a:srgbClr val="0D0D0D"/>
                </a:solidFill>
                <a:effectLst/>
                <a:latin typeface="Arial" pitchFamily="34" charset="0"/>
                <a:cs typeface="Arial" pitchFamily="34" charset="0"/>
              </a:rPr>
              <a:t>the GAN model through an API for seamless integration with other systems or applications.</a:t>
            </a:r>
          </a:p>
          <a:p>
            <a:pPr indent="0" marL="0">
              <a:buNone/>
            </a:pPr>
            <a:endParaRPr dirty="0"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20" name="Content Placeholder 2"/>
          <p:cNvSpPr>
            <a:spLocks noGrp="1"/>
          </p:cNvSpPr>
          <p:nvPr>
            <p:ph sz="quarter" idx="10"/>
          </p:nvPr>
        </p:nvSpPr>
        <p:spPr/>
        <p:txBody>
          <a:bodyPr>
            <a:normAutofit/>
          </a:bodyPr>
          <a:p>
            <a:pPr indent="0" marL="0">
              <a:buNone/>
            </a:pPr>
            <a:endParaRPr b="1" dirty="0" sz="1700" i="1" lang="en-US" smtClean="0">
              <a:solidFill>
                <a:srgbClr val="0D0D0D"/>
              </a:solidFill>
              <a:effectLst/>
            </a:endParaRPr>
          </a:p>
          <a:p>
            <a:pPr indent="0" marL="0">
              <a:buNone/>
            </a:pPr>
            <a:r>
              <a:rPr b="1" dirty="0" sz="1800" i="1" lang="en-US" smtClean="0">
                <a:solidFill>
                  <a:srgbClr val="0D0D0D"/>
                </a:solidFill>
                <a:latin typeface="Arial" pitchFamily="34" charset="0"/>
                <a:cs typeface="Arial" pitchFamily="34" charset="0"/>
              </a:rPr>
              <a:t>     </a:t>
            </a:r>
            <a:r>
              <a:rPr b="1" dirty="0" sz="1800" i="1" lang="en-US" smtClean="0">
                <a:solidFill>
                  <a:srgbClr val="0D0D0D"/>
                </a:solidFill>
                <a:effectLst/>
                <a:latin typeface="Arial" pitchFamily="34" charset="0"/>
                <a:cs typeface="Arial" pitchFamily="34" charset="0"/>
              </a:rPr>
              <a:t>7.Monitoring </a:t>
            </a:r>
            <a:r>
              <a:rPr b="1" dirty="0" sz="1800" i="1" lang="en-US">
                <a:solidFill>
                  <a:srgbClr val="0D0D0D"/>
                </a:solidFill>
                <a:effectLst/>
                <a:latin typeface="Arial" pitchFamily="34" charset="0"/>
                <a:cs typeface="Arial" pitchFamily="34" charset="0"/>
              </a:rPr>
              <a:t>and Maintenance</a:t>
            </a:r>
            <a:r>
              <a:rPr b="1" dirty="0" sz="1800" i="1" lang="en-US" smtClean="0">
                <a:solidFill>
                  <a:srgbClr val="0D0D0D"/>
                </a:solidFill>
                <a:effectLst/>
                <a:latin typeface="Arial" pitchFamily="34" charset="0"/>
                <a:cs typeface="Arial" pitchFamily="34" charset="0"/>
              </a:rPr>
              <a:t>:</a:t>
            </a:r>
            <a:endParaRPr dirty="0" sz="1800" i="1" lang="en-US">
              <a:solidFill>
                <a:srgbClr val="0D0D0D"/>
              </a:solidFill>
              <a:latin typeface="Arial" pitchFamily="34" charset="0"/>
              <a:cs typeface="Arial" pitchFamily="34" charset="0"/>
            </a:endParaRPr>
          </a:p>
          <a:p>
            <a:pPr indent="0" marL="0">
              <a:buNone/>
            </a:pPr>
            <a:r>
              <a:rPr b="0" dirty="0" sz="1800" i="1" lang="en-US">
                <a:solidFill>
                  <a:srgbClr val="0D0D0D"/>
                </a:solidFill>
                <a:effectLst/>
                <a:latin typeface="Arial" pitchFamily="34" charset="0"/>
                <a:cs typeface="Arial" pitchFamily="34" charset="0"/>
              </a:rPr>
              <a:t>       Implement monitoring tools to track model performance and resource </a:t>
            </a:r>
            <a:r>
              <a:rPr b="0" dirty="0" sz="1800" i="1" lang="en-US" smtClean="0">
                <a:solidFill>
                  <a:srgbClr val="0D0D0D"/>
                </a:solidFill>
                <a:effectLst/>
                <a:latin typeface="Arial" pitchFamily="34" charset="0"/>
                <a:cs typeface="Arial" pitchFamily="34" charset="0"/>
              </a:rPr>
              <a:t>utilization.</a:t>
            </a:r>
            <a:r>
              <a:rPr dirty="0" sz="1800" i="1" lang="en-US" smtClean="0">
                <a:solidFill>
                  <a:srgbClr val="0D0D0D"/>
                </a:solidFill>
                <a:latin typeface="Arial" pitchFamily="34" charset="0"/>
                <a:cs typeface="Arial" pitchFamily="34" charset="0"/>
              </a:rPr>
              <a:t> </a:t>
            </a:r>
            <a:r>
              <a:rPr b="0" dirty="0" sz="1800" i="1" lang="en-US" smtClean="0">
                <a:solidFill>
                  <a:srgbClr val="0D0D0D"/>
                </a:solidFill>
                <a:effectLst/>
                <a:latin typeface="Arial" pitchFamily="34" charset="0"/>
                <a:cs typeface="Arial" pitchFamily="34" charset="0"/>
              </a:rPr>
              <a:t>Regularly </a:t>
            </a:r>
            <a:r>
              <a:rPr b="0" dirty="0" sz="1800" i="1" lang="en-US">
                <a:solidFill>
                  <a:srgbClr val="0D0D0D"/>
                </a:solidFill>
                <a:effectLst/>
                <a:latin typeface="Arial" pitchFamily="34" charset="0"/>
                <a:cs typeface="Arial" pitchFamily="34" charset="0"/>
              </a:rPr>
              <a:t>update the deployed model with improvements or new versions as needed</a:t>
            </a:r>
            <a:r>
              <a:rPr b="0" dirty="0" sz="1800" i="1" lang="en-US" smtClean="0">
                <a:solidFill>
                  <a:srgbClr val="0D0D0D"/>
                </a:solidFill>
                <a:effectLst/>
                <a:latin typeface="Arial" pitchFamily="34" charset="0"/>
                <a:cs typeface="Arial" pitchFamily="34" charset="0"/>
              </a:rPr>
              <a:t>.</a:t>
            </a:r>
          </a:p>
          <a:p>
            <a:pPr indent="0" marL="0">
              <a:buNone/>
            </a:pPr>
            <a:endParaRPr b="0" dirty="0" sz="1800" i="1" lang="en-US" smtClean="0">
              <a:solidFill>
                <a:srgbClr val="0D0D0D"/>
              </a:solidFill>
              <a:effectLst/>
              <a:latin typeface="Arial" pitchFamily="34" charset="0"/>
              <a:cs typeface="Arial" pitchFamily="34" charset="0"/>
            </a:endParaRPr>
          </a:p>
          <a:p>
            <a:pPr algn="l" indent="0" marL="0">
              <a:buNone/>
            </a:pPr>
            <a:r>
              <a:rPr b="1" dirty="0" sz="1800" i="1" lang="en-US" smtClean="0">
                <a:solidFill>
                  <a:srgbClr val="0D0D0D"/>
                </a:solidFill>
                <a:effectLst/>
                <a:latin typeface="Arial" pitchFamily="34" charset="0"/>
                <a:cs typeface="Arial" pitchFamily="34" charset="0"/>
              </a:rPr>
              <a:t>     8.Security </a:t>
            </a:r>
            <a:r>
              <a:rPr b="1" dirty="0" sz="1800" i="1" lang="en-US">
                <a:solidFill>
                  <a:srgbClr val="0D0D0D"/>
                </a:solidFill>
                <a:effectLst/>
                <a:latin typeface="Arial" pitchFamily="34" charset="0"/>
                <a:cs typeface="Arial" pitchFamily="34" charset="0"/>
              </a:rPr>
              <a:t>Considerations:</a:t>
            </a:r>
          </a:p>
          <a:p>
            <a:pPr algn="l" indent="0" marL="0">
              <a:buNone/>
            </a:pPr>
            <a:r>
              <a:rPr b="0" dirty="0" sz="1800" i="1" lang="en-US">
                <a:solidFill>
                  <a:srgbClr val="0D0D0D"/>
                </a:solidFill>
                <a:effectLst/>
                <a:latin typeface="Arial" pitchFamily="34" charset="0"/>
                <a:cs typeface="Arial" pitchFamily="34" charset="0"/>
              </a:rPr>
              <a:t>      Implement security measures such as access control and encryption to protect the deployed model and data</a:t>
            </a:r>
            <a:r>
              <a:rPr b="0" dirty="0" sz="1800" i="1" lang="en-US" smtClean="0">
                <a:solidFill>
                  <a:srgbClr val="0D0D0D"/>
                </a:solidFill>
                <a:effectLst/>
                <a:latin typeface="Arial" pitchFamily="34" charset="0"/>
                <a:cs typeface="Arial" pitchFamily="34" charset="0"/>
              </a:rPr>
              <a:t>.</a:t>
            </a:r>
          </a:p>
          <a:p>
            <a:pPr algn="l" indent="0" marL="0">
              <a:buNone/>
            </a:pPr>
            <a:r>
              <a:rPr b="1" dirty="0" sz="1800" i="1" lang="en-US" smtClean="0">
                <a:solidFill>
                  <a:srgbClr val="0D0D0D"/>
                </a:solidFill>
                <a:effectLst/>
                <a:latin typeface="Arial" pitchFamily="34" charset="0"/>
                <a:cs typeface="Arial" pitchFamily="34" charset="0"/>
              </a:rPr>
              <a:t>     </a:t>
            </a:r>
          </a:p>
          <a:p>
            <a:pPr algn="l" indent="0" marL="0">
              <a:buNone/>
            </a:pPr>
            <a:r>
              <a:rPr b="1" dirty="0" sz="1800" i="1" lang="en-US" smtClean="0">
                <a:solidFill>
                  <a:srgbClr val="0D0D0D"/>
                </a:solidFill>
                <a:latin typeface="Arial" pitchFamily="34" charset="0"/>
                <a:cs typeface="Arial" pitchFamily="34" charset="0"/>
              </a:rPr>
              <a:t>     </a:t>
            </a:r>
            <a:r>
              <a:rPr b="1" dirty="0" sz="1800" i="1" lang="en-US" smtClean="0">
                <a:solidFill>
                  <a:srgbClr val="0D0D0D"/>
                </a:solidFill>
                <a:effectLst/>
                <a:latin typeface="Arial" pitchFamily="34" charset="0"/>
                <a:cs typeface="Arial" pitchFamily="34" charset="0"/>
              </a:rPr>
              <a:t>9.Testing </a:t>
            </a:r>
            <a:r>
              <a:rPr b="1" dirty="0" sz="1800" i="1" lang="en-US">
                <a:solidFill>
                  <a:srgbClr val="0D0D0D"/>
                </a:solidFill>
                <a:effectLst/>
                <a:latin typeface="Arial" pitchFamily="34" charset="0"/>
                <a:cs typeface="Arial" pitchFamily="34" charset="0"/>
              </a:rPr>
              <a:t>and </a:t>
            </a:r>
            <a:r>
              <a:rPr b="1" dirty="0" sz="1800" i="1" lang="en-US" smtClean="0">
                <a:solidFill>
                  <a:srgbClr val="0D0D0D"/>
                </a:solidFill>
                <a:effectLst/>
                <a:latin typeface="Arial" pitchFamily="34" charset="0"/>
                <a:cs typeface="Arial" pitchFamily="34" charset="0"/>
              </a:rPr>
              <a:t>Validation:</a:t>
            </a:r>
            <a:endParaRPr dirty="0" sz="1800" i="1" lang="en-US">
              <a:solidFill>
                <a:srgbClr val="0D0D0D"/>
              </a:solidFill>
              <a:latin typeface="Arial" pitchFamily="34" charset="0"/>
              <a:cs typeface="Arial" pitchFamily="34" charset="0"/>
            </a:endParaRPr>
          </a:p>
          <a:p>
            <a:pPr algn="l" indent="0" marL="0">
              <a:buNone/>
            </a:pPr>
            <a:r>
              <a:rPr b="0" dirty="0" sz="1800" i="1" lang="en-US" smtClean="0">
                <a:solidFill>
                  <a:srgbClr val="0D0D0D"/>
                </a:solidFill>
                <a:effectLst/>
                <a:latin typeface="Arial" pitchFamily="34" charset="0"/>
                <a:cs typeface="Arial" pitchFamily="34" charset="0"/>
              </a:rPr>
              <a:t>	Conduct </a:t>
            </a:r>
            <a:r>
              <a:rPr b="0" dirty="0" sz="1800" i="1" lang="en-US">
                <a:solidFill>
                  <a:srgbClr val="0D0D0D"/>
                </a:solidFill>
                <a:effectLst/>
                <a:latin typeface="Arial" pitchFamily="34" charset="0"/>
                <a:cs typeface="Arial" pitchFamily="34" charset="0"/>
              </a:rPr>
              <a:t>thorough testing to ensure the deployed model performs as expected in a production environment.</a:t>
            </a:r>
          </a:p>
          <a:p>
            <a:endParaRPr dirty="0"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21" name="Title 1"/>
          <p:cNvSpPr>
            <a:spLocks noGrp="1"/>
          </p:cNvSpPr>
          <p:nvPr>
            <p:ph type="title"/>
          </p:nvPr>
        </p:nvSpPr>
        <p:spPr/>
        <p:txBody>
          <a:bodyPr/>
          <a:p>
            <a:r>
              <a:rPr dirty="0" sz="3200" i="1" lang="en-US">
                <a:solidFill>
                  <a:srgbClr val="292C48"/>
                </a:solidFill>
                <a:effectLst>
                  <a:outerShdw algn="tl" blurRad="38100" dir="2700000" dist="38100">
                    <a:srgbClr val="000000">
                      <a:alpha val="43137"/>
                    </a:srgbClr>
                  </a:outerShdw>
                </a:effectLst>
              </a:rPr>
              <a:t>RESULT:</a:t>
            </a:r>
            <a:endParaRPr dirty="0" sz="3200" i="1" lang="en-IN">
              <a:solidFill>
                <a:srgbClr val="292C48"/>
              </a:solidFill>
              <a:effectLst>
                <a:outerShdw algn="tl" blurRad="38100" dir="2700000" dist="38100">
                  <a:srgbClr val="000000">
                    <a:alpha val="43137"/>
                  </a:srgbClr>
                </a:outerShdw>
              </a:effectLst>
            </a:endParaRPr>
          </a:p>
        </p:txBody>
      </p:sp>
      <p:pic>
        <p:nvPicPr>
          <p:cNvPr id="2097154" name="Content Placeholder 9"/>
          <p:cNvPicPr>
            <a:picLocks noChangeAspect="1" noGrp="1"/>
          </p:cNvPicPr>
          <p:nvPr>
            <p:ph sz="quarter" idx="10"/>
          </p:nvPr>
        </p:nvPicPr>
        <p:blipFill>
          <a:blip xmlns:r="http://schemas.openxmlformats.org/officeDocument/2006/relationships" r:embed="rId1"/>
          <a:stretch>
            <a:fillRect/>
          </a:stretch>
        </p:blipFill>
        <p:spPr>
          <a:xfrm>
            <a:off x="847726" y="1426847"/>
            <a:ext cx="10186279" cy="4750116"/>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22" name="Title 1"/>
          <p:cNvSpPr>
            <a:spLocks noGrp="1"/>
          </p:cNvSpPr>
          <p:nvPr>
            <p:ph type="title"/>
          </p:nvPr>
        </p:nvSpPr>
        <p:spPr>
          <a:xfrm>
            <a:off x="846944" y="681037"/>
            <a:ext cx="10515600" cy="583800"/>
          </a:xfrm>
        </p:spPr>
        <p:txBody>
          <a:bodyPr/>
          <a:p>
            <a:r>
              <a:rPr dirty="0" sz="3200" i="1" lang="en-US">
                <a:solidFill>
                  <a:srgbClr val="292C48"/>
                </a:solidFill>
                <a:effectLst>
                  <a:outerShdw algn="tl" blurRad="38100" dir="2700000" dist="38100">
                    <a:srgbClr val="000000">
                      <a:alpha val="43137"/>
                    </a:srgbClr>
                  </a:outerShdw>
                </a:effectLst>
              </a:rPr>
              <a:t>RESULT:</a:t>
            </a:r>
            <a:endParaRPr dirty="0" sz="3200" lang="en-IN">
              <a:solidFill>
                <a:srgbClr val="292C48"/>
              </a:solidFill>
              <a:effectLst>
                <a:outerShdw algn="tl" blurRad="38100" dir="2700000" dist="38100">
                  <a:srgbClr val="000000">
                    <a:alpha val="43137"/>
                  </a:srgbClr>
                </a:outerShdw>
              </a:effectLst>
            </a:endParaRPr>
          </a:p>
        </p:txBody>
      </p:sp>
      <p:pic>
        <p:nvPicPr>
          <p:cNvPr id="2097155" name="Content Placeholder 4"/>
          <p:cNvPicPr>
            <a:picLocks noChangeAspect="1" noGrp="1"/>
          </p:cNvPicPr>
          <p:nvPr>
            <p:ph sz="quarter" idx="10"/>
          </p:nvPr>
        </p:nvPicPr>
        <p:blipFill>
          <a:blip xmlns:r="http://schemas.openxmlformats.org/officeDocument/2006/relationships" r:embed="rId1"/>
          <a:stretch>
            <a:fillRect/>
          </a:stretch>
        </p:blipFill>
        <p:spPr>
          <a:xfrm>
            <a:off x="2244010" y="1624519"/>
            <a:ext cx="7703983" cy="4387074"/>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23" name="Title 1"/>
          <p:cNvSpPr>
            <a:spLocks noGrp="1"/>
          </p:cNvSpPr>
          <p:nvPr>
            <p:ph type="title"/>
          </p:nvPr>
        </p:nvSpPr>
        <p:spPr/>
        <p:txBody>
          <a:bodyPr/>
          <a:p>
            <a:r>
              <a:rPr dirty="0" sz="3200" i="1" lang="en-US" u="sng">
                <a:solidFill>
                  <a:srgbClr val="292C48"/>
                </a:solidFill>
                <a:effectLst>
                  <a:outerShdw algn="tl" blurRad="38100" dir="2700000" dist="38100">
                    <a:srgbClr val="000000">
                      <a:alpha val="43137"/>
                    </a:srgbClr>
                  </a:outerShdw>
                </a:effectLst>
              </a:rPr>
              <a:t>CONCLUSION:</a:t>
            </a:r>
            <a:endParaRPr dirty="0" sz="3200" i="1" lang="en-IN" u="sng">
              <a:solidFill>
                <a:srgbClr val="292C48"/>
              </a:solidFill>
              <a:effectLst>
                <a:outerShdw algn="tl" blurRad="38100" dir="2700000" dist="38100">
                  <a:srgbClr val="000000">
                    <a:alpha val="43137"/>
                  </a:srgbClr>
                </a:outerShdw>
              </a:effectLst>
            </a:endParaRPr>
          </a:p>
        </p:txBody>
      </p:sp>
      <p:sp>
        <p:nvSpPr>
          <p:cNvPr id="1048624" name="Content Placeholder 2"/>
          <p:cNvSpPr>
            <a:spLocks noGrp="1"/>
          </p:cNvSpPr>
          <p:nvPr>
            <p:ph sz="quarter" idx="10"/>
          </p:nvPr>
        </p:nvSpPr>
        <p:spPr/>
        <p:txBody>
          <a:bodyPr>
            <a:normAutofit/>
          </a:bodyPr>
          <a:p>
            <a:pPr indent="0" marL="0">
              <a:buNone/>
            </a:pPr>
            <a:r>
              <a:rPr b="0" dirty="0" sz="1800" i="0" lang="en-US">
                <a:solidFill>
                  <a:srgbClr val="0D0D0D"/>
                </a:solidFill>
                <a:effectLst/>
              </a:rPr>
              <a:t>       </a:t>
            </a:r>
            <a:r>
              <a:rPr b="0" dirty="0" sz="1800" i="0" lang="en-US" smtClean="0">
                <a:solidFill>
                  <a:srgbClr val="0D0D0D"/>
                </a:solidFill>
                <a:effectLst/>
              </a:rPr>
              <a:t>	</a:t>
            </a:r>
          </a:p>
          <a:p>
            <a:pPr indent="0" marL="0">
              <a:buNone/>
            </a:pPr>
            <a:r>
              <a:rPr b="0" dirty="0" sz="2000" i="1" lang="en-US" smtClean="0">
                <a:solidFill>
                  <a:srgbClr val="0D0D0D"/>
                </a:solidFill>
                <a:effectLst/>
                <a:latin typeface="Arial" pitchFamily="34" charset="0"/>
                <a:cs typeface="Arial" pitchFamily="34" charset="0"/>
              </a:rPr>
              <a:t>	In </a:t>
            </a:r>
            <a:r>
              <a:rPr b="0" dirty="0" sz="2000" i="1" lang="en-US">
                <a:solidFill>
                  <a:srgbClr val="0D0D0D"/>
                </a:solidFill>
                <a:effectLst/>
                <a:latin typeface="Arial" pitchFamily="34" charset="0"/>
                <a:cs typeface="Arial" pitchFamily="34" charset="0"/>
              </a:rPr>
              <a:t>conclusion, the use of Generative Adversarial Networks (GANs) for handwritten model generation offers promising advancements in the field of handwriting recognition. </a:t>
            </a:r>
            <a:r>
              <a:rPr b="0" dirty="0" sz="2000" i="1" lang="en-US" smtClean="0">
                <a:solidFill>
                  <a:srgbClr val="0D0D0D"/>
                </a:solidFill>
                <a:effectLst/>
                <a:latin typeface="Arial" pitchFamily="34" charset="0"/>
                <a:cs typeface="Arial" pitchFamily="34" charset="0"/>
              </a:rPr>
              <a:t>By </a:t>
            </a:r>
            <a:r>
              <a:rPr b="0" dirty="0" sz="2000" i="1" lang="en-US">
                <a:solidFill>
                  <a:srgbClr val="0D0D0D"/>
                </a:solidFill>
                <a:effectLst/>
                <a:latin typeface="Arial" pitchFamily="34" charset="0"/>
                <a:cs typeface="Arial" pitchFamily="34" charset="0"/>
              </a:rPr>
              <a:t>leveraging GANs, we can generate realistic synthetic handwritten characters, thereby augmenting training datasets and improving the accuracy and robustness of recognition systems. </a:t>
            </a:r>
            <a:r>
              <a:rPr b="0" dirty="0" sz="2000" i="1" lang="en-US" smtClean="0">
                <a:solidFill>
                  <a:srgbClr val="0D0D0D"/>
                </a:solidFill>
                <a:effectLst/>
                <a:latin typeface="Arial" pitchFamily="34" charset="0"/>
                <a:cs typeface="Arial" pitchFamily="34" charset="0"/>
              </a:rPr>
              <a:t>Despite </a:t>
            </a:r>
            <a:r>
              <a:rPr b="0" dirty="0" sz="2000" i="1" lang="en-US">
                <a:solidFill>
                  <a:srgbClr val="0D0D0D"/>
                </a:solidFill>
                <a:effectLst/>
                <a:latin typeface="Arial" pitchFamily="34" charset="0"/>
                <a:cs typeface="Arial" pitchFamily="34" charset="0"/>
              </a:rPr>
              <a:t>challenges such as data variability and model optimization, the deployment of GAN-based handwritten models holds immense potential in various applications, including document digitization, signature verification, and language translation. </a:t>
            </a:r>
            <a:r>
              <a:rPr b="0" dirty="0" sz="2000" i="1" lang="en-US" smtClean="0">
                <a:solidFill>
                  <a:srgbClr val="0D0D0D"/>
                </a:solidFill>
                <a:effectLst/>
                <a:latin typeface="Arial" pitchFamily="34" charset="0"/>
                <a:cs typeface="Arial" pitchFamily="34" charset="0"/>
              </a:rPr>
              <a:t>With </a:t>
            </a:r>
            <a:r>
              <a:rPr b="0" dirty="0" sz="2000" i="1" lang="en-US">
                <a:solidFill>
                  <a:srgbClr val="0D0D0D"/>
                </a:solidFill>
                <a:effectLst/>
                <a:latin typeface="Arial" pitchFamily="34" charset="0"/>
                <a:cs typeface="Arial" pitchFamily="34" charset="0"/>
              </a:rPr>
              <a:t>continued research and refinement, GANs have the capability to revolutionize handwritten text processing, paving the way for more efficient and accurate recognition across diverse handwriting styles and languages.</a:t>
            </a:r>
            <a:endParaRPr dirty="0" sz="2000" i="1" lang="en-IN">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25" name="Title 1"/>
          <p:cNvSpPr>
            <a:spLocks noGrp="1"/>
          </p:cNvSpPr>
          <p:nvPr>
            <p:ph type="title"/>
          </p:nvPr>
        </p:nvSpPr>
        <p:spPr/>
        <p:txBody>
          <a:bodyPr/>
          <a:p>
            <a:r>
              <a:rPr dirty="0" sz="3200" i="1" lang="en-US" u="sng">
                <a:solidFill>
                  <a:srgbClr val="292C48"/>
                </a:solidFill>
                <a:effectLst>
                  <a:outerShdw algn="tl" blurRad="38100" dir="2700000" dist="38100">
                    <a:srgbClr val="000000">
                      <a:alpha val="43137"/>
                    </a:srgbClr>
                  </a:outerShdw>
                </a:effectLst>
              </a:rPr>
              <a:t>REFERENCES:</a:t>
            </a:r>
            <a:endParaRPr dirty="0" sz="3200" i="1" lang="en-IN" u="sng">
              <a:solidFill>
                <a:srgbClr val="292C48"/>
              </a:solidFill>
              <a:effectLst>
                <a:outerShdw algn="tl" blurRad="38100" dir="2700000" dist="38100">
                  <a:srgbClr val="000000">
                    <a:alpha val="43137"/>
                  </a:srgbClr>
                </a:outerShdw>
              </a:effectLst>
            </a:endParaRPr>
          </a:p>
        </p:txBody>
      </p:sp>
      <p:sp>
        <p:nvSpPr>
          <p:cNvPr id="1048626" name="Content Placeholder 2"/>
          <p:cNvSpPr>
            <a:spLocks noGrp="1"/>
          </p:cNvSpPr>
          <p:nvPr>
            <p:ph sz="quarter" idx="10"/>
          </p:nvPr>
        </p:nvSpPr>
        <p:spPr/>
        <p:txBody>
          <a:bodyPr>
            <a:normAutofit/>
          </a:bodyPr>
          <a:p>
            <a:pPr algn="l">
              <a:buFont typeface="+mj-lt"/>
              <a:buAutoNum type="arabicPeriod"/>
            </a:pPr>
            <a:endParaRPr b="0" dirty="0" sz="1800" i="1" lang="en-IN" smtClean="0">
              <a:solidFill>
                <a:srgbClr val="0D0D0D"/>
              </a:solidFill>
              <a:effectLst/>
              <a:latin typeface="Arial" pitchFamily="34" charset="0"/>
              <a:cs typeface="Arial" pitchFamily="34" charset="0"/>
            </a:endParaRPr>
          </a:p>
          <a:p>
            <a:pPr algn="l">
              <a:buFont typeface="+mj-lt"/>
              <a:buAutoNum type="arabicPeriod"/>
            </a:pPr>
            <a:r>
              <a:rPr b="0" dirty="0" sz="1800" i="1" lang="en-IN" smtClean="0">
                <a:solidFill>
                  <a:srgbClr val="0D0D0D"/>
                </a:solidFill>
                <a:effectLst/>
                <a:latin typeface="Arial" pitchFamily="34" charset="0"/>
                <a:cs typeface="Arial" pitchFamily="34" charset="0"/>
              </a:rPr>
              <a:t>Goodfellow </a:t>
            </a:r>
            <a:r>
              <a:rPr b="0" dirty="0" sz="1800" i="1" lang="en-IN">
                <a:solidFill>
                  <a:srgbClr val="0D0D0D"/>
                </a:solidFill>
                <a:effectLst/>
                <a:latin typeface="Arial" pitchFamily="34" charset="0"/>
                <a:cs typeface="Arial" pitchFamily="34" charset="0"/>
              </a:rPr>
              <a:t>et al., 2014. "Generative adversarial nets."</a:t>
            </a:r>
          </a:p>
          <a:p>
            <a:pPr algn="l">
              <a:buFont typeface="+mj-lt"/>
              <a:buAutoNum type="arabicPeriod"/>
            </a:pPr>
            <a:r>
              <a:rPr b="0" dirty="0" sz="1800" i="1" lang="en-IN">
                <a:solidFill>
                  <a:srgbClr val="0D0D0D"/>
                </a:solidFill>
                <a:effectLst/>
                <a:latin typeface="Arial" pitchFamily="34" charset="0"/>
                <a:cs typeface="Arial" pitchFamily="34" charset="0"/>
              </a:rPr>
              <a:t>Radford et al., 2015. "Unsupervised representation learning with deep convolutional GANs."</a:t>
            </a:r>
          </a:p>
          <a:p>
            <a:pPr algn="l">
              <a:buFont typeface="+mj-lt"/>
              <a:buAutoNum type="arabicPeriod"/>
            </a:pPr>
            <a:r>
              <a:rPr b="0" dirty="0" sz="1800" i="1" lang="en-IN" err="1">
                <a:solidFill>
                  <a:srgbClr val="0D0D0D"/>
                </a:solidFill>
                <a:effectLst/>
                <a:latin typeface="Arial" pitchFamily="34" charset="0"/>
                <a:cs typeface="Arial" pitchFamily="34" charset="0"/>
              </a:rPr>
              <a:t>Odena</a:t>
            </a:r>
            <a:r>
              <a:rPr b="0" dirty="0" sz="1800" i="1" lang="en-IN">
                <a:solidFill>
                  <a:srgbClr val="0D0D0D"/>
                </a:solidFill>
                <a:effectLst/>
                <a:latin typeface="Arial" pitchFamily="34" charset="0"/>
                <a:cs typeface="Arial" pitchFamily="34" charset="0"/>
              </a:rPr>
              <a:t> et al., 2017. "Conditional image synthesis with auxiliary classifier GANs."</a:t>
            </a:r>
          </a:p>
          <a:p>
            <a:pPr algn="l">
              <a:buFont typeface="+mj-lt"/>
              <a:buAutoNum type="arabicPeriod"/>
            </a:pPr>
            <a:r>
              <a:rPr b="0" dirty="0" sz="1800" i="1" lang="en-IN">
                <a:solidFill>
                  <a:srgbClr val="0D0D0D"/>
                </a:solidFill>
                <a:effectLst/>
                <a:latin typeface="Arial" pitchFamily="34" charset="0"/>
                <a:cs typeface="Arial" pitchFamily="34" charset="0"/>
              </a:rPr>
              <a:t>Zhang et al., 2018. "</a:t>
            </a:r>
            <a:r>
              <a:rPr b="0" dirty="0" sz="1800" i="1" lang="en-IN" err="1">
                <a:solidFill>
                  <a:srgbClr val="0D0D0D"/>
                </a:solidFill>
                <a:effectLst/>
                <a:latin typeface="Arial" pitchFamily="34" charset="0"/>
                <a:cs typeface="Arial" pitchFamily="34" charset="0"/>
              </a:rPr>
              <a:t>StackGAN</a:t>
            </a:r>
            <a:r>
              <a:rPr b="0" dirty="0" sz="1800" i="1" lang="en-IN">
                <a:solidFill>
                  <a:srgbClr val="0D0D0D"/>
                </a:solidFill>
                <a:effectLst/>
                <a:latin typeface="Arial" pitchFamily="34" charset="0"/>
                <a:cs typeface="Arial" pitchFamily="34" charset="0"/>
              </a:rPr>
              <a:t>++: Realistic image synthesis with stacked GANs."</a:t>
            </a:r>
          </a:p>
          <a:p>
            <a:pPr algn="l">
              <a:buFont typeface="+mj-lt"/>
              <a:buAutoNum type="arabicPeriod"/>
            </a:pPr>
            <a:r>
              <a:rPr b="0" dirty="0" sz="1800" i="1" lang="en-IN">
                <a:solidFill>
                  <a:srgbClr val="0D0D0D"/>
                </a:solidFill>
                <a:effectLst/>
                <a:latin typeface="Arial" pitchFamily="34" charset="0"/>
                <a:cs typeface="Arial" pitchFamily="34" charset="0"/>
              </a:rPr>
              <a:t>Isola et al., 2017. "Image-to-image translation with conditional adversarial networks."</a:t>
            </a:r>
          </a:p>
          <a:p>
            <a:pPr algn="l"/>
            <a:r>
              <a:rPr b="0" dirty="0" sz="1800" i="1" lang="en-IN">
                <a:solidFill>
                  <a:srgbClr val="0D0D0D"/>
                </a:solidFill>
                <a:effectLst/>
                <a:latin typeface="Arial" pitchFamily="34" charset="0"/>
                <a:cs typeface="Arial" pitchFamily="34" charset="0"/>
              </a:rPr>
              <a:t>These references provide foundational knowledge and research insights into leveraging GANs for handwritten model generation and image synthesis, supporting the development of the proposed solution.</a:t>
            </a:r>
          </a:p>
          <a:p>
            <a:endParaRPr dirty="0"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27" name="Content Placeholder 2"/>
          <p:cNvSpPr>
            <a:spLocks noGrp="1"/>
          </p:cNvSpPr>
          <p:nvPr>
            <p:ph sz="quarter" idx="10"/>
          </p:nvPr>
        </p:nvSpPr>
        <p:spPr>
          <a:xfrm>
            <a:off x="1667656" y="329972"/>
            <a:ext cx="10524344" cy="5510759"/>
          </a:xfrm>
        </p:spPr>
        <p:txBody>
          <a:bodyPr>
            <a:normAutofit/>
          </a:bodyPr>
          <a:p>
            <a:pPr>
              <a:buNone/>
            </a:pPr>
            <a:r>
              <a:rPr b="1" dirty="0" sz="9600" i="1" lang="en-US" smtClean="0">
                <a:solidFill>
                  <a:srgbClr val="292C48"/>
                </a:solidFill>
                <a:effectLst>
                  <a:outerShdw algn="tl" blurRad="38100" dir="2700000" dist="38100">
                    <a:srgbClr val="000000">
                      <a:alpha val="43137"/>
                    </a:srgbClr>
                  </a:outerShdw>
                </a:effectLst>
              </a:rPr>
              <a:t>			</a:t>
            </a:r>
          </a:p>
          <a:p>
            <a:pPr>
              <a:buNone/>
            </a:pPr>
            <a:r>
              <a:rPr b="1" dirty="0" sz="9600" i="1" lang="en-US" smtClean="0">
                <a:solidFill>
                  <a:srgbClr val="292C48"/>
                </a:solidFill>
                <a:effectLst>
                  <a:outerShdw algn="tl" blurRad="38100" dir="2700000" dist="38100">
                    <a:srgbClr val="000000">
                      <a:alpha val="43137"/>
                    </a:srgbClr>
                  </a:outerShdw>
                </a:effectLst>
              </a:rPr>
              <a:t>					</a:t>
            </a:r>
          </a:p>
          <a:p>
            <a:pPr>
              <a:buNone/>
            </a:pPr>
            <a:r>
              <a:rPr b="1" dirty="0" sz="2000" lang="en-US" smtClean="0">
                <a:latin typeface="Arial" pitchFamily="34" charset="0"/>
                <a:cs typeface="Arial" pitchFamily="34" charset="0"/>
              </a:rPr>
              <a:t>					</a:t>
            </a:r>
            <a:r>
              <a:rPr b="1" dirty="0" sz="2000" i="1" lang="en-US" smtClean="0">
                <a:solidFill>
                  <a:srgbClr val="292C48"/>
                </a:solidFill>
                <a:effectLst>
                  <a:outerShdw algn="tl" blurRad="38100" dir="2700000" dist="38100">
                    <a:srgbClr val="000000">
                      <a:alpha val="43137"/>
                    </a:srgbClr>
                  </a:outerShdw>
                </a:effectLst>
                <a:latin typeface="Arial" pitchFamily="34" charset="0"/>
                <a:cs typeface="Arial" pitchFamily="34" charset="0"/>
              </a:rPr>
              <a:t>PRESENTED BY:</a:t>
            </a:r>
          </a:p>
          <a:p>
            <a:pPr>
              <a:buNone/>
            </a:pPr>
            <a:r>
              <a:rPr dirty="0" sz="2000" lang="en-US" smtClean="0">
                <a:latin typeface="Arial" pitchFamily="34" charset="0"/>
                <a:cs typeface="Arial" pitchFamily="34" charset="0"/>
              </a:rPr>
              <a:t>							</a:t>
            </a:r>
            <a:r>
              <a:rPr dirty="0" sz="2000" lang="en-US" smtClean="0">
                <a:latin typeface="Arial" pitchFamily="34" charset="0"/>
                <a:cs typeface="Arial" pitchFamily="34" charset="0"/>
              </a:rPr>
              <a:t>ARUL JANURIES.R</a:t>
            </a:r>
            <a:r>
              <a:rPr dirty="0" sz="2000" lang="en-IN" smtClean="0">
                <a:latin typeface="Arial" pitchFamily="34" charset="0"/>
                <a:cs typeface="Arial" pitchFamily="34" charset="0"/>
              </a:rPr>
              <a:t> </a:t>
            </a:r>
            <a:r>
              <a:rPr dirty="0" sz="2000" lang="en-IN" smtClean="0">
                <a:latin typeface="Arial" pitchFamily="34" charset="0"/>
                <a:cs typeface="Arial" pitchFamily="34" charset="0"/>
              </a:rPr>
              <a:t>(BTECH/IT 3RD year) </a:t>
            </a:r>
          </a:p>
          <a:p>
            <a:pPr>
              <a:buNone/>
            </a:pPr>
            <a:r>
              <a:rPr dirty="0" sz="2000" lang="en-IN" smtClean="0">
                <a:latin typeface="Arial" pitchFamily="34" charset="0"/>
                <a:cs typeface="Arial" pitchFamily="34" charset="0"/>
              </a:rPr>
              <a:t>			       					 </a:t>
            </a:r>
            <a:r>
              <a:rPr dirty="0" sz="2000" lang="en-IN" smtClean="0">
                <a:latin typeface="Arial" pitchFamily="34" charset="0"/>
                <a:cs typeface="Arial" pitchFamily="34" charset="0"/>
              </a:rPr>
              <a:t>210921205004</a:t>
            </a:r>
            <a:endParaRPr dirty="0" sz="2000" lang="en-IN" smtClean="0">
              <a:latin typeface="Arial" pitchFamily="34" charset="0"/>
              <a:cs typeface="Arial" pitchFamily="34" charset="0"/>
            </a:endParaRPr>
          </a:p>
          <a:p>
            <a:pPr>
              <a:buNone/>
            </a:pPr>
            <a:r>
              <a:rPr dirty="0" sz="2000" lang="en-IN"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IN" smtClean="0">
                <a:latin typeface="Arial" pitchFamily="34" charset="0"/>
                <a:cs typeface="Arial" pitchFamily="34" charset="0"/>
              </a:rPr>
              <a:t>aaruljanuries@gmail.com </a:t>
            </a:r>
            <a:endParaRPr dirty="0" sz="2000" lang="en-IN" smtClean="0">
              <a:latin typeface="Arial" pitchFamily="34" charset="0"/>
              <a:cs typeface="Arial" pitchFamily="34" charset="0"/>
            </a:endParaRPr>
          </a:p>
          <a:p>
            <a:pPr>
              <a:buNone/>
            </a:pPr>
            <a:r>
              <a:rPr dirty="0" sz="2000" lang="en-IN"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IN" smtClean="0">
                <a:latin typeface="Arial" pitchFamily="34" charset="0"/>
                <a:cs typeface="Arial" pitchFamily="34" charset="0"/>
              </a:rPr>
              <a:t>Loyola institute of technology                                          </a:t>
            </a:r>
            <a:endParaRPr altLang="en-US" lang="zh-CN"/>
          </a:p>
          <a:p>
            <a:pPr>
              <a:buNone/>
            </a:pPr>
            <a:r>
              <a:rPr dirty="0" sz="2000" lang="en-IN"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IN" smtClean="0">
                <a:latin typeface="Arial" pitchFamily="34" charset="0"/>
                <a:cs typeface="Arial" pitchFamily="34" charset="0"/>
              </a:rPr>
              <a:t>Palanchur,Chennai-</a:t>
            </a:r>
            <a:r>
              <a:rPr dirty="0" sz="2000" lang="en-US" smtClean="0">
                <a:latin typeface="Arial" pitchFamily="34" charset="0"/>
                <a:cs typeface="Arial" pitchFamily="34" charset="0"/>
              </a:rPr>
              <a:t>6</a:t>
            </a:r>
            <a:r>
              <a:rPr dirty="0" sz="2000" lang="en-US" smtClean="0">
                <a:latin typeface="Arial" pitchFamily="34" charset="0"/>
                <a:cs typeface="Arial" pitchFamily="34" charset="0"/>
              </a:rPr>
              <a:t>0</a:t>
            </a:r>
            <a:r>
              <a:rPr dirty="0" sz="2000" lang="en-US" smtClean="0">
                <a:latin typeface="Arial" pitchFamily="34" charset="0"/>
                <a:cs typeface="Arial" pitchFamily="34" charset="0"/>
              </a:rPr>
              <a:t>0</a:t>
            </a:r>
            <a:r>
              <a:rPr dirty="0" sz="2000" lang="en-IN" smtClean="0">
                <a:latin typeface="Arial" pitchFamily="34" charset="0"/>
                <a:cs typeface="Arial" pitchFamily="34" charset="0"/>
              </a:rPr>
              <a:t>123</a:t>
            </a:r>
            <a:endParaRPr dirty="0" sz="2000" lang="en-US" smtClean="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590" name="TextBox 5"/>
          <p:cNvSpPr txBox="1"/>
          <p:nvPr/>
        </p:nvSpPr>
        <p:spPr>
          <a:xfrm>
            <a:off x="428018" y="661482"/>
            <a:ext cx="11313268" cy="3469641"/>
          </a:xfrm>
          <a:prstGeom prst="rect"/>
          <a:noFill/>
        </p:spPr>
        <p:txBody>
          <a:bodyPr rtlCol="0" wrap="square">
            <a:spAutoFit/>
          </a:bodyPr>
          <a:p>
            <a:r>
              <a:rPr b="1" dirty="0" sz="1800" i="1" lang="en-US">
                <a:solidFill>
                  <a:schemeClr val="tx1"/>
                </a:solidFill>
                <a:effectLst>
                  <a:outerShdw algn="tl" blurRad="38100" dir="2700000" dist="38100">
                    <a:srgbClr val="000000">
                      <a:alpha val="43137"/>
                    </a:srgbClr>
                  </a:outerShdw>
                </a:effectLst>
              </a:rPr>
              <a:t>   </a:t>
            </a:r>
            <a:r>
              <a:rPr b="1" dirty="0" sz="1800" i="1" lang="en-US" smtClean="0">
                <a:solidFill>
                  <a:schemeClr val="tx1"/>
                </a:solidFill>
                <a:effectLst>
                  <a:outerShdw algn="tl" blurRad="38100" dir="2700000" dist="38100">
                    <a:srgbClr val="000000">
                      <a:alpha val="43137"/>
                    </a:srgbClr>
                  </a:outerShdw>
                </a:effectLst>
              </a:rPr>
              <a:t>  </a:t>
            </a:r>
            <a:r>
              <a:rPr b="1" dirty="0" sz="3600" i="1" lang="en-US" smtClean="0">
                <a:solidFill>
                  <a:srgbClr val="2A1F43"/>
                </a:solidFill>
                <a:effectLst>
                  <a:outerShdw algn="tl" blurRad="38100" dir="2700000" dist="38100">
                    <a:srgbClr val="000000">
                      <a:alpha val="43137"/>
                    </a:srgbClr>
                  </a:outerShdw>
                </a:effectLst>
              </a:rPr>
              <a:t>GENERATIVE ADVERSARISL NETWORK (GAN)</a:t>
            </a:r>
          </a:p>
          <a:p>
            <a:endParaRPr dirty="0" sz="2000" lang="en-IN" smtClean="0">
              <a:latin typeface="Arial" pitchFamily="34" charset="0"/>
              <a:cs typeface="Arial" pitchFamily="34" charset="0"/>
            </a:endParaRPr>
          </a:p>
          <a:p>
            <a:pPr lvl="2">
              <a:buFont typeface="Wingdings" pitchFamily="2" charset="2"/>
              <a:buChar char="§"/>
            </a:pPr>
            <a:r>
              <a:rPr dirty="0" sz="2200" lang="en-IN" smtClean="0">
                <a:latin typeface="Arial" pitchFamily="34" charset="0"/>
                <a:cs typeface="Arial" pitchFamily="34" charset="0"/>
              </a:rPr>
              <a:t> A Generative Adversarial Network (GAN) is a class of machine learning frameworks introduced by Ian Goodfellow and his colleagues in 2014. </a:t>
            </a:r>
          </a:p>
          <a:p>
            <a:pPr lvl="2"/>
            <a:endParaRPr dirty="0" sz="2200" lang="en-IN" smtClean="0">
              <a:latin typeface="Arial" pitchFamily="34" charset="0"/>
              <a:cs typeface="Arial" pitchFamily="34" charset="0"/>
            </a:endParaRPr>
          </a:p>
          <a:p>
            <a:pPr lvl="2">
              <a:buFont typeface="Wingdings" pitchFamily="2" charset="2"/>
              <a:buChar char="§"/>
            </a:pPr>
            <a:r>
              <a:rPr dirty="0" sz="2200" lang="en-IN" smtClean="0">
                <a:latin typeface="Arial" pitchFamily="34" charset="0"/>
                <a:cs typeface="Arial" pitchFamily="34" charset="0"/>
              </a:rPr>
              <a:t> GANs are composed of two neural networks, a generator and a discriminator, which are trained simultaneously through adversarial training.</a:t>
            </a:r>
          </a:p>
          <a:p>
            <a:pPr lvl="2"/>
            <a:endParaRPr dirty="0" sz="2200" lang="en-IN" smtClean="0">
              <a:latin typeface="Arial" pitchFamily="34" charset="0"/>
              <a:cs typeface="Arial" pitchFamily="34" charset="0"/>
            </a:endParaRPr>
          </a:p>
          <a:p>
            <a:pPr lvl="2">
              <a:buFont typeface="Wingdings" pitchFamily="2" charset="2"/>
              <a:buChar char="§"/>
            </a:pPr>
            <a:r>
              <a:rPr dirty="0" sz="2200" lang="en-IN" smtClean="0"/>
              <a:t> </a:t>
            </a:r>
            <a:r>
              <a:rPr dirty="0" sz="2200" lang="en-IN" smtClean="0">
                <a:latin typeface="Arial" pitchFamily="34" charset="0"/>
                <a:cs typeface="Arial" pitchFamily="34" charset="0"/>
              </a:rPr>
              <a:t>GANs have been used for a variety of applications, including image generation, style transfer, super-resolution, and more.</a:t>
            </a:r>
            <a:endParaRPr b="1" dirty="0" sz="2200" i="1" lang="en-US">
              <a:solidFill>
                <a:schemeClr val="tx1"/>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591" name="Title 1"/>
          <p:cNvSpPr>
            <a:spLocks noGrp="1"/>
          </p:cNvSpPr>
          <p:nvPr>
            <p:ph type="title"/>
          </p:nvPr>
        </p:nvSpPr>
        <p:spPr/>
        <p:txBody>
          <a:bodyPr/>
          <a:p>
            <a:r>
              <a:rPr dirty="0" i="1" lang="en-US" u="sng" smtClean="0">
                <a:solidFill>
                  <a:srgbClr val="1D2225"/>
                </a:solidFill>
                <a:effectLst>
                  <a:outerShdw algn="tl" blurRad="38100" dir="2700000" dist="38100">
                    <a:srgbClr val="000000">
                      <a:alpha val="43137"/>
                    </a:srgbClr>
                  </a:outerShdw>
                </a:effectLst>
                <a:latin typeface="Arial" pitchFamily="34" charset="0"/>
                <a:cs typeface="Arial" pitchFamily="34" charset="0"/>
              </a:rPr>
              <a:t>GAN ARCHITECTURE</a:t>
            </a:r>
            <a:endParaRPr dirty="0" i="1" lang="en-IN" u="sng">
              <a:solidFill>
                <a:srgbClr val="1D2225"/>
              </a:solidFill>
              <a:effectLst>
                <a:outerShdw algn="tl" blurRad="38100" dir="2700000" dist="38100">
                  <a:srgbClr val="000000">
                    <a:alpha val="43137"/>
                  </a:srgbClr>
                </a:outerShdw>
              </a:effectLst>
              <a:latin typeface="Arial" pitchFamily="34" charset="0"/>
              <a:cs typeface="Arial" pitchFamily="34" charset="0"/>
            </a:endParaRPr>
          </a:p>
        </p:txBody>
      </p:sp>
      <p:pic>
        <p:nvPicPr>
          <p:cNvPr id="2097152" name="Content Placeholder 3" descr="WhatsApp Image 2024-03-29 at 8.44.35 PM.jpeg"/>
          <p:cNvPicPr>
            <a:picLocks noChangeAspect="1" noGrp="1"/>
          </p:cNvPicPr>
          <p:nvPr>
            <p:ph sz="quarter" idx="10"/>
          </p:nvPr>
        </p:nvPicPr>
        <p:blipFill>
          <a:blip xmlns:r="http://schemas.openxmlformats.org/officeDocument/2006/relationships" r:embed="rId1"/>
          <a:stretch>
            <a:fillRect/>
          </a:stretch>
        </p:blipFill>
        <p:spPr>
          <a:xfrm>
            <a:off x="1985554" y="1776549"/>
            <a:ext cx="8530046" cy="3853542"/>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592" name="Title 1"/>
          <p:cNvSpPr>
            <a:spLocks noGrp="1"/>
          </p:cNvSpPr>
          <p:nvPr>
            <p:ph type="title"/>
          </p:nvPr>
        </p:nvSpPr>
        <p:spPr/>
        <p:txBody>
          <a:bodyPr/>
          <a:p>
            <a:r>
              <a:rPr dirty="0" i="1" lang="en-US" smtClean="0">
                <a:solidFill>
                  <a:srgbClr val="1D2225"/>
                </a:solidFill>
                <a:effectLst>
                  <a:outerShdw algn="tl" blurRad="38100" dir="2700000" dist="38100">
                    <a:srgbClr val="000000">
                      <a:alpha val="43137"/>
                    </a:srgbClr>
                  </a:outerShdw>
                </a:effectLst>
                <a:latin typeface="Arial" pitchFamily="34" charset="0"/>
                <a:cs typeface="Arial" pitchFamily="34" charset="0"/>
              </a:rPr>
              <a:t>OBJECTIVE</a:t>
            </a:r>
            <a:endParaRPr dirty="0" i="1" lang="en-IN">
              <a:solidFill>
                <a:srgbClr val="1D2225"/>
              </a:solidFill>
              <a:effectLst>
                <a:outerShdw algn="tl" blurRad="38100" dir="2700000" dist="38100">
                  <a:srgbClr val="000000">
                    <a:alpha val="43137"/>
                  </a:srgbClr>
                </a:outerShdw>
              </a:effectLst>
              <a:latin typeface="Arial" pitchFamily="34" charset="0"/>
              <a:cs typeface="Arial" pitchFamily="34" charset="0"/>
            </a:endParaRPr>
          </a:p>
        </p:txBody>
      </p:sp>
      <p:sp>
        <p:nvSpPr>
          <p:cNvPr id="1048593" name="Content Placeholder 2"/>
          <p:cNvSpPr>
            <a:spLocks noGrp="1"/>
          </p:cNvSpPr>
          <p:nvPr>
            <p:ph sz="quarter" idx="10"/>
          </p:nvPr>
        </p:nvSpPr>
        <p:spPr/>
        <p:txBody>
          <a:bodyPr>
            <a:normAutofit/>
          </a:bodyPr>
          <a:p>
            <a:pPr>
              <a:buNone/>
            </a:pPr>
            <a:r>
              <a:rPr dirty="0" sz="2200" lang="en-IN" smtClean="0">
                <a:latin typeface="Arial" pitchFamily="34" charset="0"/>
                <a:cs typeface="Arial" pitchFamily="34" charset="0"/>
              </a:rPr>
              <a:t> </a:t>
            </a:r>
          </a:p>
          <a:p>
            <a:pPr>
              <a:buFont typeface="Wingdings" pitchFamily="2" charset="2"/>
              <a:buChar char="Ø"/>
            </a:pPr>
            <a:r>
              <a:rPr dirty="0" sz="2200" lang="en-IN" smtClean="0">
                <a:latin typeface="Arial" pitchFamily="34" charset="0"/>
                <a:cs typeface="Arial" pitchFamily="34" charset="0"/>
              </a:rPr>
              <a:t>The main objective of a Generative Adversarial Network (GAN) is to generate new data that is similar to a given dataset.</a:t>
            </a:r>
          </a:p>
          <a:p>
            <a:pPr>
              <a:buFont typeface="Wingdings" pitchFamily="2" charset="2"/>
              <a:buChar char="Ø"/>
            </a:pPr>
            <a:r>
              <a:rPr dirty="0" sz="2200" lang="en-IN" smtClean="0">
                <a:latin typeface="Arial" pitchFamily="34" charset="0"/>
                <a:cs typeface="Arial" pitchFamily="34" charset="0"/>
              </a:rPr>
              <a:t> GANs consist of two neural networks, a generator and a discriminator, which are trained simultaneously in a competitive manner. </a:t>
            </a:r>
          </a:p>
          <a:p>
            <a:pPr>
              <a:buFont typeface="Wingdings" pitchFamily="2" charset="2"/>
              <a:buChar char="Ø"/>
            </a:pPr>
            <a:r>
              <a:rPr dirty="0" sz="2200" lang="en-IN" smtClean="0">
                <a:latin typeface="Arial" pitchFamily="34" charset="0"/>
                <a:cs typeface="Arial" pitchFamily="34" charset="0"/>
              </a:rPr>
              <a:t>The generator learns to produce data that is indistinguishable from the real data, while the discriminator learns to differentiate between real data and data generated by the generator. </a:t>
            </a:r>
          </a:p>
          <a:p>
            <a:pPr>
              <a:buFont typeface="Wingdings" pitchFamily="2" charset="2"/>
              <a:buChar char="Ø"/>
            </a:pPr>
            <a:r>
              <a:rPr dirty="0" sz="2200" lang="en-IN" smtClean="0">
                <a:latin typeface="Arial" pitchFamily="34" charset="0"/>
                <a:cs typeface="Arial" pitchFamily="34" charset="0"/>
              </a:rPr>
              <a:t>Through this adversarial process, the generator improves its ability to create realistic data, leading to the generation of high-quality synthetic data.</a:t>
            </a:r>
            <a:endParaRPr dirty="0" sz="2200" lang="en-IN">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594" name="Title 1"/>
          <p:cNvSpPr>
            <a:spLocks noGrp="1"/>
          </p:cNvSpPr>
          <p:nvPr>
            <p:ph type="title"/>
          </p:nvPr>
        </p:nvSpPr>
        <p:spPr/>
        <p:txBody>
          <a:bodyPr/>
          <a:p>
            <a:r>
              <a:rPr dirty="0" i="1" lang="en-US" u="sng" smtClean="0">
                <a:solidFill>
                  <a:srgbClr val="292C48"/>
                </a:solidFill>
                <a:effectLst>
                  <a:outerShdw algn="tl" blurRad="38100" dir="2700000" dist="38100">
                    <a:srgbClr val="000000">
                      <a:alpha val="43137"/>
                    </a:srgbClr>
                  </a:outerShdw>
                </a:effectLst>
                <a:latin typeface="Arial" pitchFamily="34" charset="0"/>
                <a:cs typeface="Arial" pitchFamily="34" charset="0"/>
              </a:rPr>
              <a:t>REAL TIME APPLICATION</a:t>
            </a:r>
            <a:endParaRPr dirty="0" i="1" lang="en-IN" u="sng">
              <a:solidFill>
                <a:srgbClr val="292C48"/>
              </a:solidFill>
              <a:effectLst>
                <a:outerShdw algn="tl" blurRad="38100" dir="2700000" dist="38100">
                  <a:srgbClr val="000000">
                    <a:alpha val="43137"/>
                  </a:srgbClr>
                </a:outerShdw>
              </a:effectLst>
              <a:latin typeface="Arial" pitchFamily="34" charset="0"/>
              <a:cs typeface="Arial" pitchFamily="34" charset="0"/>
            </a:endParaRPr>
          </a:p>
        </p:txBody>
      </p:sp>
      <p:sp>
        <p:nvSpPr>
          <p:cNvPr id="1048595" name="Content Placeholder 2"/>
          <p:cNvSpPr>
            <a:spLocks noGrp="1"/>
          </p:cNvSpPr>
          <p:nvPr>
            <p:ph sz="quarter" idx="10"/>
          </p:nvPr>
        </p:nvSpPr>
        <p:spPr/>
        <p:txBody>
          <a:bodyPr>
            <a:normAutofit/>
          </a:bodyPr>
          <a:p>
            <a:endParaRPr dirty="0" sz="2200" lang="en-IN" smtClean="0">
              <a:latin typeface="Arial" pitchFamily="34" charset="0"/>
              <a:cs typeface="Arial" pitchFamily="34" charset="0"/>
            </a:endParaRPr>
          </a:p>
          <a:p>
            <a:pPr>
              <a:buClr>
                <a:schemeClr val="tx1"/>
              </a:buClr>
              <a:buFont typeface="Wingdings" pitchFamily="2" charset="2"/>
              <a:buChar char="Ø"/>
            </a:pPr>
            <a:r>
              <a:rPr dirty="0" sz="2200" lang="en-IN" smtClean="0">
                <a:latin typeface="Arial" pitchFamily="34" charset="0"/>
                <a:cs typeface="Arial" pitchFamily="34" charset="0"/>
              </a:rPr>
              <a:t>Image Generation</a:t>
            </a:r>
          </a:p>
          <a:p>
            <a:pPr>
              <a:buClr>
                <a:schemeClr val="tx1"/>
              </a:buClr>
              <a:buFont typeface="Wingdings" pitchFamily="2" charset="2"/>
              <a:buChar char="Ø"/>
            </a:pPr>
            <a:r>
              <a:rPr dirty="0" sz="2200" lang="en-IN" smtClean="0">
                <a:latin typeface="Arial" pitchFamily="34" charset="0"/>
                <a:cs typeface="Arial" pitchFamily="34" charset="0"/>
              </a:rPr>
              <a:t>Image Editing and Augmentation*</a:t>
            </a:r>
          </a:p>
          <a:p>
            <a:pPr>
              <a:buClr>
                <a:schemeClr val="tx1"/>
              </a:buClr>
              <a:buFont typeface="Wingdings" pitchFamily="2" charset="2"/>
              <a:buChar char="Ø"/>
            </a:pPr>
            <a:r>
              <a:rPr dirty="0" sz="2200" lang="en-IN" smtClean="0">
                <a:latin typeface="Arial" pitchFamily="34" charset="0"/>
                <a:cs typeface="Arial" pitchFamily="34" charset="0"/>
              </a:rPr>
              <a:t>Medical Image Analysis</a:t>
            </a:r>
          </a:p>
          <a:p>
            <a:pPr>
              <a:buClrTx/>
              <a:buFont typeface="Wingdings" pitchFamily="2" charset="2"/>
              <a:buChar char="Ø"/>
            </a:pPr>
            <a:r>
              <a:rPr dirty="0" sz="2200" lang="en-IN" smtClean="0">
                <a:latin typeface="Arial" pitchFamily="34" charset="0"/>
                <a:cs typeface="Arial" pitchFamily="34" charset="0"/>
              </a:rPr>
              <a:t>Text-to-Image Synthesis</a:t>
            </a:r>
          </a:p>
          <a:p>
            <a:pPr>
              <a:buClrTx/>
              <a:buFont typeface="Wingdings" pitchFamily="2" charset="2"/>
              <a:buChar char="Ø"/>
            </a:pPr>
            <a:r>
              <a:rPr dirty="0" sz="2200" lang="en-IN" smtClean="0">
                <a:latin typeface="Arial" pitchFamily="34" charset="0"/>
                <a:cs typeface="Arial" pitchFamily="34" charset="0"/>
              </a:rPr>
              <a:t>Drug Discovery</a:t>
            </a:r>
          </a:p>
          <a:p>
            <a:pPr>
              <a:buClrTx/>
              <a:buFont typeface="Wingdings" pitchFamily="2" charset="2"/>
              <a:buChar char="Ø"/>
            </a:pPr>
            <a:r>
              <a:rPr dirty="0" sz="2200" lang="en-IN" smtClean="0">
                <a:latin typeface="Arial" pitchFamily="34" charset="0"/>
                <a:cs typeface="Arial" pitchFamily="34" charset="0"/>
              </a:rPr>
              <a:t>Video Generation and Prediction</a:t>
            </a:r>
          </a:p>
          <a:p>
            <a:pPr>
              <a:buClrTx/>
              <a:buFont typeface="Wingdings" pitchFamily="2" charset="2"/>
              <a:buChar char="Ø"/>
            </a:pPr>
            <a:r>
              <a:rPr dirty="0" sz="2200" lang="en-IN" smtClean="0">
                <a:latin typeface="Arial" pitchFamily="34" charset="0"/>
                <a:cs typeface="Arial" pitchFamily="34" charset="0"/>
              </a:rPr>
              <a:t>Anomaly Detection</a:t>
            </a:r>
          </a:p>
          <a:p>
            <a:pPr>
              <a:buClrTx/>
              <a:buFont typeface="Wingdings" pitchFamily="2" charset="2"/>
              <a:buChar char="Ø"/>
            </a:pPr>
            <a:r>
              <a:rPr dirty="0" sz="2200" lang="en-IN" smtClean="0">
                <a:latin typeface="Arial" pitchFamily="34" charset="0"/>
                <a:cs typeface="Arial" pitchFamily="34" charset="0"/>
              </a:rPr>
              <a:t>Style Transfer in Fashion</a:t>
            </a:r>
            <a:endParaRPr dirty="0" sz="2200" lang="en-IN">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596" name="Title 1"/>
          <p:cNvSpPr>
            <a:spLocks noGrp="1"/>
          </p:cNvSpPr>
          <p:nvPr>
            <p:ph type="title"/>
          </p:nvPr>
        </p:nvSpPr>
        <p:spPr/>
        <p:txBody>
          <a:bodyPr/>
          <a:p>
            <a:r>
              <a:rPr dirty="0" i="1" lang="en-US" u="sng" smtClean="0">
                <a:solidFill>
                  <a:srgbClr val="292C48"/>
                </a:solidFill>
                <a:effectLst>
                  <a:outerShdw algn="tl" blurRad="38100" dir="2700000" dist="38100">
                    <a:srgbClr val="000000">
                      <a:alpha val="43137"/>
                    </a:srgbClr>
                  </a:outerShdw>
                </a:effectLst>
              </a:rPr>
              <a:t>GENERATOR</a:t>
            </a:r>
            <a:endParaRPr dirty="0" i="1" lang="en-IN" u="sng">
              <a:solidFill>
                <a:srgbClr val="292C48"/>
              </a:solidFill>
              <a:effectLst>
                <a:outerShdw algn="tl" blurRad="38100" dir="2700000" dist="38100">
                  <a:srgbClr val="000000">
                    <a:alpha val="43137"/>
                  </a:srgbClr>
                </a:outerShdw>
              </a:effectLst>
            </a:endParaRPr>
          </a:p>
        </p:txBody>
      </p:sp>
      <p:sp>
        <p:nvSpPr>
          <p:cNvPr id="1048597" name="Content Placeholder 2"/>
          <p:cNvSpPr>
            <a:spLocks noGrp="1"/>
          </p:cNvSpPr>
          <p:nvPr>
            <p:ph sz="quarter" idx="10"/>
          </p:nvPr>
        </p:nvSpPr>
        <p:spPr/>
        <p:txBody>
          <a:bodyPr>
            <a:normAutofit/>
          </a:bodyPr>
          <a:p>
            <a:pPr>
              <a:buClr>
                <a:schemeClr val="tx1"/>
              </a:buClr>
              <a:buFont typeface="Arial" pitchFamily="34" charset="0"/>
              <a:buChar char="●"/>
            </a:pPr>
            <a:endParaRPr dirty="0" sz="2200" lang="en-IN" smtClean="0">
              <a:latin typeface="Arial" pitchFamily="34" charset="0"/>
              <a:cs typeface="Arial" pitchFamily="34" charset="0"/>
            </a:endParaRPr>
          </a:p>
          <a:p>
            <a:pPr>
              <a:buClr>
                <a:schemeClr val="tx1"/>
              </a:buClr>
              <a:buFont typeface="Arial" pitchFamily="34" charset="0"/>
              <a:buChar char="●"/>
            </a:pPr>
            <a:r>
              <a:rPr dirty="0" sz="2200" lang="en-IN" smtClean="0">
                <a:latin typeface="Arial" pitchFamily="34" charset="0"/>
                <a:cs typeface="Arial" pitchFamily="34" charset="0"/>
              </a:rPr>
              <a:t>The generator in a Generative Adversarial Network (GAN) is a neural network that takes random noise as input and generates synthetic data samples.</a:t>
            </a:r>
          </a:p>
          <a:p>
            <a:pPr>
              <a:buClr>
                <a:schemeClr val="tx1"/>
              </a:buClr>
              <a:buFont typeface="Trebuchet MS" pitchFamily="34" charset="0"/>
              <a:buChar char="●"/>
            </a:pPr>
            <a:endParaRPr dirty="0" sz="2200" lang="en-IN" smtClean="0">
              <a:latin typeface="Arial" pitchFamily="34" charset="0"/>
              <a:cs typeface="Arial" pitchFamily="34" charset="0"/>
            </a:endParaRPr>
          </a:p>
          <a:p>
            <a:pPr>
              <a:buClr>
                <a:schemeClr val="tx1"/>
              </a:buClr>
              <a:buFont typeface="Trebuchet MS" pitchFamily="34" charset="0"/>
              <a:buChar char="●"/>
            </a:pPr>
            <a:r>
              <a:rPr dirty="0" sz="2200" lang="en-IN" smtClean="0">
                <a:latin typeface="Arial" pitchFamily="34" charset="0"/>
                <a:cs typeface="Arial" pitchFamily="34" charset="0"/>
              </a:rPr>
              <a:t> It learns to map this noise to the data distribution of the training set, effectively creating new data that is similar to the real data. </a:t>
            </a:r>
            <a:endParaRPr dirty="0" sz="2200" lang="en-IN">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53" name="Content Placeholder 3" descr="WhatsApp Image 2024-03-29 at 9.15.58 PM.jpeg"/>
          <p:cNvPicPr>
            <a:picLocks noChangeAspect="1" noGrp="1"/>
          </p:cNvPicPr>
          <p:nvPr>
            <p:ph sz="quarter" idx="10"/>
          </p:nvPr>
        </p:nvPicPr>
        <p:blipFill>
          <a:blip xmlns:r="http://schemas.openxmlformats.org/officeDocument/2006/relationships" r:embed="rId1"/>
          <a:stretch>
            <a:fillRect/>
          </a:stretch>
        </p:blipFill>
        <p:spPr>
          <a:xfrm>
            <a:off x="1724297" y="1528353"/>
            <a:ext cx="8216537" cy="410173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598" name="Title 1"/>
          <p:cNvSpPr>
            <a:spLocks noGrp="1"/>
          </p:cNvSpPr>
          <p:nvPr>
            <p:ph type="title"/>
          </p:nvPr>
        </p:nvSpPr>
        <p:spPr/>
        <p:txBody>
          <a:bodyPr/>
          <a:p>
            <a:r>
              <a:rPr dirty="0" i="1" lang="en-US" u="sng" smtClean="0">
                <a:solidFill>
                  <a:srgbClr val="292C48"/>
                </a:solidFill>
                <a:effectLst>
                  <a:outerShdw algn="tl" blurRad="38100" dir="2700000" dist="38100">
                    <a:srgbClr val="000000">
                      <a:alpha val="43137"/>
                    </a:srgbClr>
                  </a:outerShdw>
                </a:effectLst>
              </a:rPr>
              <a:t>D</a:t>
            </a:r>
            <a:r>
              <a:rPr dirty="0" i="1" lang="en-US" u="sng" smtClean="0">
                <a:solidFill>
                  <a:srgbClr val="292C48"/>
                </a:solidFill>
                <a:effectLst>
                  <a:outerShdw algn="tl" blurRad="38100" dir="2700000" dist="38100">
                    <a:srgbClr val="000000">
                      <a:alpha val="43137"/>
                    </a:srgbClr>
                  </a:outerShdw>
                </a:effectLst>
              </a:rPr>
              <a:t>I</a:t>
            </a:r>
            <a:r>
              <a:rPr dirty="0" i="1" lang="en-US" u="sng" smtClean="0">
                <a:solidFill>
                  <a:srgbClr val="292C48"/>
                </a:solidFill>
                <a:effectLst>
                  <a:outerShdw algn="tl" blurRad="38100" dir="2700000" dist="38100">
                    <a:srgbClr val="000000">
                      <a:alpha val="43137"/>
                    </a:srgbClr>
                  </a:outerShdw>
                </a:effectLst>
              </a:rPr>
              <a:t>S</a:t>
            </a:r>
            <a:r>
              <a:rPr dirty="0" i="1" lang="en-US" u="sng" smtClean="0">
                <a:solidFill>
                  <a:srgbClr val="292C48"/>
                </a:solidFill>
                <a:effectLst>
                  <a:outerShdw algn="tl" blurRad="38100" dir="2700000" dist="38100">
                    <a:srgbClr val="000000">
                      <a:alpha val="43137"/>
                    </a:srgbClr>
                  </a:outerShdw>
                </a:effectLst>
              </a:rPr>
              <a:t>C</a:t>
            </a:r>
            <a:r>
              <a:rPr dirty="0" i="1" lang="en-US" u="sng" smtClean="0">
                <a:solidFill>
                  <a:srgbClr val="292C48"/>
                </a:solidFill>
                <a:effectLst>
                  <a:outerShdw algn="tl" blurRad="38100" dir="2700000" dist="38100">
                    <a:srgbClr val="000000">
                      <a:alpha val="43137"/>
                    </a:srgbClr>
                  </a:outerShdw>
                </a:effectLst>
              </a:rPr>
              <a:t>R</a:t>
            </a:r>
            <a:r>
              <a:rPr dirty="0" i="1" lang="en-US" u="sng" smtClean="0">
                <a:solidFill>
                  <a:srgbClr val="292C48"/>
                </a:solidFill>
                <a:effectLst>
                  <a:outerShdw algn="tl" blurRad="38100" dir="2700000" dist="38100">
                    <a:srgbClr val="000000">
                      <a:alpha val="43137"/>
                    </a:srgbClr>
                  </a:outerShdw>
                </a:effectLst>
              </a:rPr>
              <a:t>I</a:t>
            </a:r>
            <a:r>
              <a:rPr dirty="0" i="1" lang="en-US" u="sng" smtClean="0">
                <a:solidFill>
                  <a:srgbClr val="292C48"/>
                </a:solidFill>
                <a:effectLst>
                  <a:outerShdw algn="tl" blurRad="38100" dir="2700000" dist="38100">
                    <a:srgbClr val="000000">
                      <a:alpha val="43137"/>
                    </a:srgbClr>
                  </a:outerShdw>
                </a:effectLst>
              </a:rPr>
              <a:t>M</a:t>
            </a:r>
            <a:r>
              <a:rPr dirty="0" i="1" lang="en-US" u="sng" smtClean="0">
                <a:solidFill>
                  <a:srgbClr val="292C48"/>
                </a:solidFill>
                <a:effectLst>
                  <a:outerShdw algn="tl" blurRad="38100" dir="2700000" dist="38100">
                    <a:srgbClr val="000000">
                      <a:alpha val="43137"/>
                    </a:srgbClr>
                  </a:outerShdw>
                </a:effectLst>
              </a:rPr>
              <a:t>I</a:t>
            </a:r>
            <a:r>
              <a:rPr dirty="0" i="1" lang="en-US" u="sng" smtClean="0">
                <a:solidFill>
                  <a:srgbClr val="292C48"/>
                </a:solidFill>
                <a:effectLst>
                  <a:outerShdw algn="tl" blurRad="38100" dir="2700000" dist="38100">
                    <a:srgbClr val="000000">
                      <a:alpha val="43137"/>
                    </a:srgbClr>
                  </a:outerShdw>
                </a:effectLst>
              </a:rPr>
              <a:t>N</a:t>
            </a:r>
            <a:r>
              <a:rPr dirty="0" i="1" lang="en-US" u="sng" smtClean="0">
                <a:solidFill>
                  <a:srgbClr val="292C48"/>
                </a:solidFill>
                <a:effectLst>
                  <a:outerShdw algn="tl" blurRad="38100" dir="2700000" dist="38100">
                    <a:srgbClr val="000000">
                      <a:alpha val="43137"/>
                    </a:srgbClr>
                  </a:outerShdw>
                </a:effectLst>
              </a:rPr>
              <a:t>A</a:t>
            </a:r>
            <a:r>
              <a:rPr dirty="0" i="1" lang="en-US" u="sng" smtClean="0">
                <a:solidFill>
                  <a:srgbClr val="292C48"/>
                </a:solidFill>
                <a:effectLst>
                  <a:outerShdw algn="tl" blurRad="38100" dir="2700000" dist="38100">
                    <a:srgbClr val="000000">
                      <a:alpha val="43137"/>
                    </a:srgbClr>
                  </a:outerShdw>
                </a:effectLst>
              </a:rPr>
              <a:t>T</a:t>
            </a:r>
            <a:r>
              <a:rPr dirty="0" i="1" lang="en-US" u="sng" smtClean="0">
                <a:solidFill>
                  <a:srgbClr val="292C48"/>
                </a:solidFill>
                <a:effectLst>
                  <a:outerShdw algn="tl" blurRad="38100" dir="2700000" dist="38100">
                    <a:srgbClr val="000000">
                      <a:alpha val="43137"/>
                    </a:srgbClr>
                  </a:outerShdw>
                </a:effectLst>
              </a:rPr>
              <a:t>O</a:t>
            </a:r>
            <a:r>
              <a:rPr dirty="0" i="1" lang="en-US" u="sng" smtClean="0">
                <a:solidFill>
                  <a:srgbClr val="292C48"/>
                </a:solidFill>
                <a:effectLst>
                  <a:outerShdw algn="tl" blurRad="38100" dir="2700000" dist="38100">
                    <a:srgbClr val="000000">
                      <a:alpha val="43137"/>
                    </a:srgbClr>
                  </a:outerShdw>
                </a:effectLst>
              </a:rPr>
              <a:t>R</a:t>
            </a:r>
            <a:endParaRPr dirty="0" i="1" lang="en-IN" u="sng">
              <a:solidFill>
                <a:srgbClr val="292C48"/>
              </a:solidFill>
              <a:effectLst>
                <a:outerShdw algn="tl" blurRad="38100" dir="2700000" dist="38100">
                  <a:srgbClr val="000000">
                    <a:alpha val="43137"/>
                  </a:srgbClr>
                </a:outerShdw>
              </a:effectLst>
            </a:endParaRPr>
          </a:p>
        </p:txBody>
      </p:sp>
      <p:sp>
        <p:nvSpPr>
          <p:cNvPr id="1048599" name="Content Placeholder 2"/>
          <p:cNvSpPr>
            <a:spLocks noGrp="1"/>
          </p:cNvSpPr>
          <p:nvPr>
            <p:ph sz="quarter" idx="10"/>
          </p:nvPr>
        </p:nvSpPr>
        <p:spPr/>
        <p:txBody>
          <a:bodyPr>
            <a:normAutofit/>
          </a:bodyPr>
          <a:p>
            <a:endParaRPr dirty="0" sz="2200" lang="en-IN" smtClean="0">
              <a:latin typeface="Arial" pitchFamily="34" charset="0"/>
              <a:cs typeface="Arial" pitchFamily="34" charset="0"/>
            </a:endParaRPr>
          </a:p>
          <a:p>
            <a:pPr>
              <a:buClr>
                <a:schemeClr val="tx1"/>
              </a:buClr>
              <a:buFont typeface="Wingdings" pitchFamily="2" charset="2"/>
              <a:buChar char="q"/>
            </a:pPr>
            <a:r>
              <a:rPr dirty="0" sz="2200" lang="en-IN" smtClean="0">
                <a:latin typeface="Arial" pitchFamily="34" charset="0"/>
                <a:cs typeface="Arial" pitchFamily="34" charset="0"/>
              </a:rPr>
              <a:t>The discriminator in a Generative Adversarial Network (GAN) is a neural network that learns to distinguish between real data and data generated by the generator. </a:t>
            </a:r>
          </a:p>
          <a:p>
            <a:endParaRPr dirty="0" sz="2200" lang="en-IN" smtClean="0">
              <a:latin typeface="Arial" pitchFamily="34" charset="0"/>
              <a:cs typeface="Arial" pitchFamily="34" charset="0"/>
            </a:endParaRPr>
          </a:p>
          <a:p>
            <a:pPr>
              <a:buClr>
                <a:schemeClr val="tx1"/>
              </a:buClr>
              <a:buFont typeface="Wingdings" pitchFamily="2" charset="2"/>
              <a:buChar char="q"/>
            </a:pPr>
            <a:r>
              <a:rPr dirty="0" sz="2200" lang="en-IN" smtClean="0">
                <a:latin typeface="Arial" pitchFamily="34" charset="0"/>
                <a:cs typeface="Arial" pitchFamily="34" charset="0"/>
              </a:rPr>
              <a:t>It takes input data, either real or generated, and produces a binary output indicating whether the input is real or fake.</a:t>
            </a:r>
            <a:endParaRPr dirty="0" sz="2200" lang="en-IN">
              <a:latin typeface="Arial" pitchFamily="34" charset="0"/>
              <a:cs typeface="Arial" pitchFamily="34" charset="0"/>
            </a:endParaRPr>
          </a:p>
        </p:txBody>
      </p:sp>
      <p:sp>
        <p:nvSpPr>
          <p:cNvPr id="1048760"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Equity">
  <a:themeElements>
    <a:clrScheme name="Equity">
      <a:dk1>
        <a:sysClr lastClr="000000" val="windowText"/>
      </a:dk1>
      <a:lt1>
        <a:sysClr lastClr="FFFFFF" val="window"/>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algn="ctr" flip="none" sx="70000" sy="70000" tx="0" ty="0"/>
        </a:blipFill>
        <a:blipFill>
          <a:blip xmlns:r="http://schemas.openxmlformats.org/officeDocument/2006/relationships" r:embed="rId1">
            <a:duotone>
              <a:schemeClr val="phClr">
                <a:shade val="22000"/>
                <a:satMod val="160000"/>
              </a:schemeClr>
              <a:schemeClr val="phClr">
                <a:shade val="45000"/>
                <a:satMod val="100000"/>
              </a:schemeClr>
            </a:duotone>
          </a:blip>
          <a:tile algn="ctr" flip="none" sx="65000" sy="65000" tx="0" ty="0"/>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algn="t" blurRad="38100" dir="5400000" dist="25400" rotWithShape="0">
              <a:srgbClr val="000000">
                <a:alpha val="50000"/>
              </a:srgbClr>
            </a:outerShdw>
          </a:effectLst>
        </a:effectStyle>
        <a:effectStyle>
          <a:effectLst>
            <a:outerShdw algn="t" blurRad="38100" dir="5400000" dist="25400" rotWithShape="0">
              <a:srgbClr val="000000">
                <a:alpha val="50000"/>
              </a:srgbClr>
            </a:outerShdw>
          </a:effectLst>
        </a:effectStyle>
        <a:effectStyle>
          <a:effectLst>
            <a:outerShdw algn="t" blurRad="50800" dir="5400000" dist="50800" rotWithShape="0">
              <a:srgbClr val="000000">
                <a:alpha val="60000"/>
              </a:srgbClr>
            </a:outerShdw>
          </a:effectLst>
          <a:scene3d>
            <a:camera prst="isometricBottomUp" fov="0">
              <a:rot lat="0" lon="0" rev="0"/>
            </a:camera>
            <a:lightRig dir="b" rig="soft">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algn="tl" flip="none" sx="55000" sy="55000" tx="0" ty="0"/>
        </a:blip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4.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Ayishwarya C</dc:creator>
  <cp:lastModifiedBy>Jothi</cp:lastModifiedBy>
  <dcterms:created xsi:type="dcterms:W3CDTF">2024-03-27T16:40:19Z</dcterms:created>
  <dcterms:modified xsi:type="dcterms:W3CDTF">2024-03-29T17:26:43Z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c6d241121f574cecad0308b7b1aa74a3</vt:lpwstr>
  </property>
</Properties>
</file>