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7"/>
  </p:notesMasterIdLst>
  <p:handoutMasterIdLst>
    <p:handoutMasterId r:id="rId58"/>
  </p:handoutMasterIdLst>
  <p:sldIdLst>
    <p:sldId id="386" r:id="rId5"/>
    <p:sldId id="440" r:id="rId6"/>
    <p:sldId id="387" r:id="rId7"/>
    <p:sldId id="442" r:id="rId8"/>
    <p:sldId id="454" r:id="rId9"/>
    <p:sldId id="455" r:id="rId10"/>
    <p:sldId id="456" r:id="rId11"/>
    <p:sldId id="457" r:id="rId12"/>
    <p:sldId id="458" r:id="rId13"/>
    <p:sldId id="466" r:id="rId14"/>
    <p:sldId id="450" r:id="rId15"/>
    <p:sldId id="451" r:id="rId16"/>
    <p:sldId id="478" r:id="rId17"/>
    <p:sldId id="482" r:id="rId18"/>
    <p:sldId id="480" r:id="rId19"/>
    <p:sldId id="481" r:id="rId20"/>
    <p:sldId id="467" r:id="rId21"/>
    <p:sldId id="460" r:id="rId22"/>
    <p:sldId id="468" r:id="rId23"/>
    <p:sldId id="483" r:id="rId24"/>
    <p:sldId id="469" r:id="rId25"/>
    <p:sldId id="470" r:id="rId26"/>
    <p:sldId id="464" r:id="rId27"/>
    <p:sldId id="462" r:id="rId28"/>
    <p:sldId id="474" r:id="rId29"/>
    <p:sldId id="461" r:id="rId30"/>
    <p:sldId id="453" r:id="rId31"/>
    <p:sldId id="465" r:id="rId32"/>
    <p:sldId id="388" r:id="rId33"/>
    <p:sldId id="389" r:id="rId34"/>
    <p:sldId id="390" r:id="rId35"/>
    <p:sldId id="391" r:id="rId36"/>
    <p:sldId id="392" r:id="rId37"/>
    <p:sldId id="393" r:id="rId38"/>
    <p:sldId id="394" r:id="rId39"/>
    <p:sldId id="395" r:id="rId40"/>
    <p:sldId id="396" r:id="rId41"/>
    <p:sldId id="397" r:id="rId42"/>
    <p:sldId id="398" r:id="rId43"/>
    <p:sldId id="433" r:id="rId44"/>
    <p:sldId id="434" r:id="rId45"/>
    <p:sldId id="435" r:id="rId46"/>
    <p:sldId id="436" r:id="rId47"/>
    <p:sldId id="437" r:id="rId48"/>
    <p:sldId id="404" r:id="rId49"/>
    <p:sldId id="412" r:id="rId50"/>
    <p:sldId id="406" r:id="rId51"/>
    <p:sldId id="407" r:id="rId52"/>
    <p:sldId id="408" r:id="rId53"/>
    <p:sldId id="409" r:id="rId54"/>
    <p:sldId id="410" r:id="rId55"/>
    <p:sldId id="411"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215CE-67A7-4107-85FB-1A583AC434E4}" v="133" dt="2024-06-16T14:09:26.257"/>
    <p1510:client id="{C9B89E36-0CDC-4704-967E-40476B06CA48}" v="192" dt="2024-06-16T15:08:47.7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6" autoAdjust="0"/>
    <p:restoredTop sz="94053" autoAdjust="0"/>
  </p:normalViewPr>
  <p:slideViewPr>
    <p:cSldViewPr snapToGrid="0" showGuides="1">
      <p:cViewPr>
        <p:scale>
          <a:sx n="200" d="100"/>
          <a:sy n="200" d="100"/>
        </p:scale>
        <p:origin x="-468" y="-792"/>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Adshead" userId="3fd9fcf95909496d" providerId="LiveId" clId="{11B215CE-67A7-4107-85FB-1A583AC434E4}"/>
    <pc:docChg chg="undo redo custSel addSld delSld modSld sldOrd">
      <pc:chgData name="Jonathan Adshead" userId="3fd9fcf95909496d" providerId="LiveId" clId="{11B215CE-67A7-4107-85FB-1A583AC434E4}" dt="2024-06-16T14:09:26.257" v="1208"/>
      <pc:docMkLst>
        <pc:docMk/>
      </pc:docMkLst>
      <pc:sldChg chg="modSp mod">
        <pc:chgData name="Jonathan Adshead" userId="3fd9fcf95909496d" providerId="LiveId" clId="{11B215CE-67A7-4107-85FB-1A583AC434E4}" dt="2024-06-16T13:49:29.900" v="1207" actId="20577"/>
        <pc:sldMkLst>
          <pc:docMk/>
          <pc:sldMk cId="2348351376" sldId="387"/>
        </pc:sldMkLst>
        <pc:spChg chg="mod">
          <ac:chgData name="Jonathan Adshead" userId="3fd9fcf95909496d" providerId="LiveId" clId="{11B215CE-67A7-4107-85FB-1A583AC434E4}" dt="2024-06-16T13:07:13.530" v="1005" actId="1076"/>
          <ac:spMkLst>
            <pc:docMk/>
            <pc:sldMk cId="2348351376" sldId="387"/>
            <ac:spMk id="3" creationId="{F9E9C251-4D38-4938-9B6E-D345ABA5DCA3}"/>
          </ac:spMkLst>
        </pc:spChg>
        <pc:spChg chg="mod">
          <ac:chgData name="Jonathan Adshead" userId="3fd9fcf95909496d" providerId="LiveId" clId="{11B215CE-67A7-4107-85FB-1A583AC434E4}" dt="2024-06-14T09:19:43.530" v="4" actId="20577"/>
          <ac:spMkLst>
            <pc:docMk/>
            <pc:sldMk cId="2348351376" sldId="387"/>
            <ac:spMk id="7" creationId="{E6F8A924-8EC3-4236-98F6-ED159202E75C}"/>
          </ac:spMkLst>
        </pc:spChg>
        <pc:spChg chg="mod">
          <ac:chgData name="Jonathan Adshead" userId="3fd9fcf95909496d" providerId="LiveId" clId="{11B215CE-67A7-4107-85FB-1A583AC434E4}" dt="2024-06-16T13:49:29.900" v="1207" actId="20577"/>
          <ac:spMkLst>
            <pc:docMk/>
            <pc:sldMk cId="2348351376" sldId="387"/>
            <ac:spMk id="19" creationId="{21D68933-4D91-4017-8092-91E8C3DE9667}"/>
          </ac:spMkLst>
        </pc:spChg>
        <pc:spChg chg="mod">
          <ac:chgData name="Jonathan Adshead" userId="3fd9fcf95909496d" providerId="LiveId" clId="{11B215CE-67A7-4107-85FB-1A583AC434E4}" dt="2024-06-16T13:49:25.084" v="1195"/>
          <ac:spMkLst>
            <pc:docMk/>
            <pc:sldMk cId="2348351376" sldId="387"/>
            <ac:spMk id="25" creationId="{59687893-49C6-4037-869B-503B054BE12B}"/>
          </ac:spMkLst>
        </pc:spChg>
        <pc:spChg chg="mod">
          <ac:chgData name="Jonathan Adshead" userId="3fd9fcf95909496d" providerId="LiveId" clId="{11B215CE-67A7-4107-85FB-1A583AC434E4}" dt="2024-06-16T13:07:09.258" v="1004" actId="20577"/>
          <ac:spMkLst>
            <pc:docMk/>
            <pc:sldMk cId="2348351376" sldId="387"/>
            <ac:spMk id="35" creationId="{1CDB98CD-CE17-7F3F-E501-22377C761BD2}"/>
          </ac:spMkLst>
        </pc:spChg>
      </pc:sldChg>
      <pc:sldChg chg="del">
        <pc:chgData name="Jonathan Adshead" userId="3fd9fcf95909496d" providerId="LiveId" clId="{11B215CE-67A7-4107-85FB-1A583AC434E4}" dt="2024-06-16T13:01:15.550" v="896" actId="47"/>
        <pc:sldMkLst>
          <pc:docMk/>
          <pc:sldMk cId="906110859" sldId="439"/>
        </pc:sldMkLst>
      </pc:sldChg>
      <pc:sldChg chg="addSp delSp modSp mod modAnim">
        <pc:chgData name="Jonathan Adshead" userId="3fd9fcf95909496d" providerId="LiveId" clId="{11B215CE-67A7-4107-85FB-1A583AC434E4}" dt="2024-06-16T13:45:20.778" v="1194"/>
        <pc:sldMkLst>
          <pc:docMk/>
          <pc:sldMk cId="3643772225" sldId="440"/>
        </pc:sldMkLst>
        <pc:spChg chg="add mod">
          <ac:chgData name="Jonathan Adshead" userId="3fd9fcf95909496d" providerId="LiveId" clId="{11B215CE-67A7-4107-85FB-1A583AC434E4}" dt="2024-06-16T13:42:16.384" v="1126" actId="1076"/>
          <ac:spMkLst>
            <pc:docMk/>
            <pc:sldMk cId="3643772225" sldId="440"/>
            <ac:spMk id="10" creationId="{EEDFB0B4-4002-D742-3631-14ABC25CF406}"/>
          </ac:spMkLst>
        </pc:spChg>
        <pc:spChg chg="add mod">
          <ac:chgData name="Jonathan Adshead" userId="3fd9fcf95909496d" providerId="LiveId" clId="{11B215CE-67A7-4107-85FB-1A583AC434E4}" dt="2024-06-16T13:06:25.088" v="994" actId="20577"/>
          <ac:spMkLst>
            <pc:docMk/>
            <pc:sldMk cId="3643772225" sldId="440"/>
            <ac:spMk id="11" creationId="{B1FC8CBF-61CF-BC34-8D50-3AB3019A8CEB}"/>
          </ac:spMkLst>
        </pc:spChg>
        <pc:spChg chg="mod">
          <ac:chgData name="Jonathan Adshead" userId="3fd9fcf95909496d" providerId="LiveId" clId="{11B215CE-67A7-4107-85FB-1A583AC434E4}" dt="2024-06-16T13:43:13.753" v="1142" actId="1076"/>
          <ac:spMkLst>
            <pc:docMk/>
            <pc:sldMk cId="3643772225" sldId="440"/>
            <ac:spMk id="24" creationId="{40967D49-217D-9B74-A334-DA2B46371825}"/>
          </ac:spMkLst>
        </pc:spChg>
        <pc:spChg chg="mod">
          <ac:chgData name="Jonathan Adshead" userId="3fd9fcf95909496d" providerId="LiveId" clId="{11B215CE-67A7-4107-85FB-1A583AC434E4}" dt="2024-06-16T13:43:21.706" v="1143" actId="1076"/>
          <ac:spMkLst>
            <pc:docMk/>
            <pc:sldMk cId="3643772225" sldId="440"/>
            <ac:spMk id="25" creationId="{2D6BF34A-87D0-4E83-7878-E031CC3A5093}"/>
          </ac:spMkLst>
        </pc:spChg>
        <pc:picChg chg="mod">
          <ac:chgData name="Jonathan Adshead" userId="3fd9fcf95909496d" providerId="LiveId" clId="{11B215CE-67A7-4107-85FB-1A583AC434E4}" dt="2024-06-16T13:42:23.638" v="1128" actId="1076"/>
          <ac:picMkLst>
            <pc:docMk/>
            <pc:sldMk cId="3643772225" sldId="440"/>
            <ac:picMk id="2" creationId="{9638A56C-AA5F-4B5E-6839-C2E3FA102218}"/>
          </ac:picMkLst>
        </pc:picChg>
        <pc:picChg chg="mod">
          <ac:chgData name="Jonathan Adshead" userId="3fd9fcf95909496d" providerId="LiveId" clId="{11B215CE-67A7-4107-85FB-1A583AC434E4}" dt="2024-06-16T13:43:05.777" v="1139" actId="1076"/>
          <ac:picMkLst>
            <pc:docMk/>
            <pc:sldMk cId="3643772225" sldId="440"/>
            <ac:picMk id="12" creationId="{51DF69F4-A515-2D94-1B3C-5D8A5724153D}"/>
          </ac:picMkLst>
        </pc:picChg>
        <pc:picChg chg="mod">
          <ac:chgData name="Jonathan Adshead" userId="3fd9fcf95909496d" providerId="LiveId" clId="{11B215CE-67A7-4107-85FB-1A583AC434E4}" dt="2024-06-16T13:43:27.113" v="1144" actId="1076"/>
          <ac:picMkLst>
            <pc:docMk/>
            <pc:sldMk cId="3643772225" sldId="440"/>
            <ac:picMk id="14" creationId="{DC5CF93D-33CD-E6B1-3E14-0138E6215573}"/>
          </ac:picMkLst>
        </pc:picChg>
        <pc:picChg chg="mod">
          <ac:chgData name="Jonathan Adshead" userId="3fd9fcf95909496d" providerId="LiveId" clId="{11B215CE-67A7-4107-85FB-1A583AC434E4}" dt="2024-06-16T13:43:43.593" v="1145" actId="1076"/>
          <ac:picMkLst>
            <pc:docMk/>
            <pc:sldMk cId="3643772225" sldId="440"/>
            <ac:picMk id="16" creationId="{00B5E3B6-09EE-D178-1F1A-1E2452AB543A}"/>
          </ac:picMkLst>
        </pc:picChg>
        <pc:picChg chg="mod">
          <ac:chgData name="Jonathan Adshead" userId="3fd9fcf95909496d" providerId="LiveId" clId="{11B215CE-67A7-4107-85FB-1A583AC434E4}" dt="2024-06-16T13:43:55.882" v="1146" actId="1076"/>
          <ac:picMkLst>
            <pc:docMk/>
            <pc:sldMk cId="3643772225" sldId="440"/>
            <ac:picMk id="17" creationId="{DC06A210-9CDB-E8A7-D53A-EA385B2C8D97}"/>
          </ac:picMkLst>
        </pc:picChg>
        <pc:picChg chg="mod">
          <ac:chgData name="Jonathan Adshead" userId="3fd9fcf95909496d" providerId="LiveId" clId="{11B215CE-67A7-4107-85FB-1A583AC434E4}" dt="2024-06-16T13:44:56.188" v="1191" actId="1076"/>
          <ac:picMkLst>
            <pc:docMk/>
            <pc:sldMk cId="3643772225" sldId="440"/>
            <ac:picMk id="18" creationId="{14F198BA-A25F-E3C3-42C2-BA4246754C78}"/>
          </ac:picMkLst>
        </pc:picChg>
        <pc:picChg chg="mod">
          <ac:chgData name="Jonathan Adshead" userId="3fd9fcf95909496d" providerId="LiveId" clId="{11B215CE-67A7-4107-85FB-1A583AC434E4}" dt="2024-06-16T13:43:21.706" v="1143" actId="1076"/>
          <ac:picMkLst>
            <pc:docMk/>
            <pc:sldMk cId="3643772225" sldId="440"/>
            <ac:picMk id="26" creationId="{C24B7D71-D0AD-274A-42C6-EF35B26D82AB}"/>
          </ac:picMkLst>
        </pc:picChg>
        <pc:cxnChg chg="add mod">
          <ac:chgData name="Jonathan Adshead" userId="3fd9fcf95909496d" providerId="LiveId" clId="{11B215CE-67A7-4107-85FB-1A583AC434E4}" dt="2024-06-16T13:44:27.344" v="1152" actId="14100"/>
          <ac:cxnSpMkLst>
            <pc:docMk/>
            <pc:sldMk cId="3643772225" sldId="440"/>
            <ac:cxnSpMk id="13" creationId="{C9BB6904-8AF6-6124-BD22-D8F2055D537C}"/>
          </ac:cxnSpMkLst>
        </pc:cxnChg>
        <pc:cxnChg chg="del mod">
          <ac:chgData name="Jonathan Adshead" userId="3fd9fcf95909496d" providerId="LiveId" clId="{11B215CE-67A7-4107-85FB-1A583AC434E4}" dt="2024-06-16T13:42:56.503" v="1138" actId="478"/>
          <ac:cxnSpMkLst>
            <pc:docMk/>
            <pc:sldMk cId="3643772225" sldId="440"/>
            <ac:cxnSpMk id="20" creationId="{A888B337-001A-9FDF-7F46-839FCE6D31F8}"/>
          </ac:cxnSpMkLst>
        </pc:cxnChg>
        <pc:cxnChg chg="mod">
          <ac:chgData name="Jonathan Adshead" userId="3fd9fcf95909496d" providerId="LiveId" clId="{11B215CE-67A7-4107-85FB-1A583AC434E4}" dt="2024-06-16T13:44:54.261" v="1190" actId="1076"/>
          <ac:cxnSpMkLst>
            <pc:docMk/>
            <pc:sldMk cId="3643772225" sldId="440"/>
            <ac:cxnSpMk id="21" creationId="{5179BA31-1944-5E42-845F-4F27AEF3CF64}"/>
          </ac:cxnSpMkLst>
        </pc:cxnChg>
      </pc:sldChg>
      <pc:sldChg chg="del">
        <pc:chgData name="Jonathan Adshead" userId="3fd9fcf95909496d" providerId="LiveId" clId="{11B215CE-67A7-4107-85FB-1A583AC434E4}" dt="2024-06-16T13:01:13.959" v="895" actId="47"/>
        <pc:sldMkLst>
          <pc:docMk/>
          <pc:sldMk cId="4196045387" sldId="441"/>
        </pc:sldMkLst>
      </pc:sldChg>
      <pc:sldChg chg="modSp mod">
        <pc:chgData name="Jonathan Adshead" userId="3fd9fcf95909496d" providerId="LiveId" clId="{11B215CE-67A7-4107-85FB-1A583AC434E4}" dt="2024-06-16T13:08:36.037" v="1018" actId="20577"/>
        <pc:sldMkLst>
          <pc:docMk/>
          <pc:sldMk cId="1933634794" sldId="442"/>
        </pc:sldMkLst>
        <pc:spChg chg="mod">
          <ac:chgData name="Jonathan Adshead" userId="3fd9fcf95909496d" providerId="LiveId" clId="{11B215CE-67A7-4107-85FB-1A583AC434E4}" dt="2024-06-16T13:08:36.037" v="1018" actId="20577"/>
          <ac:spMkLst>
            <pc:docMk/>
            <pc:sldMk cId="1933634794" sldId="442"/>
            <ac:spMk id="7" creationId="{1B28E489-36E7-42B6-94D2-8D55BD2E19AE}"/>
          </ac:spMkLst>
        </pc:spChg>
      </pc:sldChg>
      <pc:sldChg chg="del">
        <pc:chgData name="Jonathan Adshead" userId="3fd9fcf95909496d" providerId="LiveId" clId="{11B215CE-67A7-4107-85FB-1A583AC434E4}" dt="2024-06-14T09:48:42.408" v="215" actId="47"/>
        <pc:sldMkLst>
          <pc:docMk/>
          <pc:sldMk cId="2865434276" sldId="449"/>
        </pc:sldMkLst>
      </pc:sldChg>
      <pc:sldChg chg="modAnim">
        <pc:chgData name="Jonathan Adshead" userId="3fd9fcf95909496d" providerId="LiveId" clId="{11B215CE-67A7-4107-85FB-1A583AC434E4}" dt="2024-06-14T09:48:39.767" v="214"/>
        <pc:sldMkLst>
          <pc:docMk/>
          <pc:sldMk cId="3230482312" sldId="450"/>
        </pc:sldMkLst>
      </pc:sldChg>
      <pc:sldChg chg="addSp modSp mod">
        <pc:chgData name="Jonathan Adshead" userId="3fd9fcf95909496d" providerId="LiveId" clId="{11B215CE-67A7-4107-85FB-1A583AC434E4}" dt="2024-06-16T13:24:33.191" v="1067" actId="14100"/>
        <pc:sldMkLst>
          <pc:docMk/>
          <pc:sldMk cId="1863576957" sldId="451"/>
        </pc:sldMkLst>
        <pc:spChg chg="mod">
          <ac:chgData name="Jonathan Adshead" userId="3fd9fcf95909496d" providerId="LiveId" clId="{11B215CE-67A7-4107-85FB-1A583AC434E4}" dt="2024-06-16T13:24:33.191" v="1067" actId="14100"/>
          <ac:spMkLst>
            <pc:docMk/>
            <pc:sldMk cId="1863576957" sldId="451"/>
            <ac:spMk id="7" creationId="{1B28E489-36E7-42B6-94D2-8D55BD2E19AE}"/>
          </ac:spMkLst>
        </pc:spChg>
        <pc:spChg chg="add mod">
          <ac:chgData name="Jonathan Adshead" userId="3fd9fcf95909496d" providerId="LiveId" clId="{11B215CE-67A7-4107-85FB-1A583AC434E4}" dt="2024-06-16T13:16:19.586" v="1038" actId="20577"/>
          <ac:spMkLst>
            <pc:docMk/>
            <pc:sldMk cId="1863576957" sldId="451"/>
            <ac:spMk id="9" creationId="{82B78492-9399-4F96-0B96-7455B77864B4}"/>
          </ac:spMkLst>
        </pc:spChg>
      </pc:sldChg>
      <pc:sldChg chg="modSp mod ord">
        <pc:chgData name="Jonathan Adshead" userId="3fd9fcf95909496d" providerId="LiveId" clId="{11B215CE-67A7-4107-85FB-1A583AC434E4}" dt="2024-06-16T13:24:54.415" v="1069"/>
        <pc:sldMkLst>
          <pc:docMk/>
          <pc:sldMk cId="2232617302" sldId="460"/>
        </pc:sldMkLst>
        <pc:spChg chg="mod">
          <ac:chgData name="Jonathan Adshead" userId="3fd9fcf95909496d" providerId="LiveId" clId="{11B215CE-67A7-4107-85FB-1A583AC434E4}" dt="2024-06-16T13:16:56.495" v="1040" actId="404"/>
          <ac:spMkLst>
            <pc:docMk/>
            <pc:sldMk cId="2232617302" sldId="460"/>
            <ac:spMk id="2" creationId="{AFC23193-E31D-63AF-393F-759347770B5F}"/>
          </ac:spMkLst>
        </pc:spChg>
        <pc:grpChg chg="mod">
          <ac:chgData name="Jonathan Adshead" userId="3fd9fcf95909496d" providerId="LiveId" clId="{11B215CE-67A7-4107-85FB-1A583AC434E4}" dt="2024-06-16T13:17:20.466" v="1042" actId="14100"/>
          <ac:grpSpMkLst>
            <pc:docMk/>
            <pc:sldMk cId="2232617302" sldId="460"/>
            <ac:grpSpMk id="33" creationId="{D23532FA-2020-D7FD-476E-4A38CD330DE0}"/>
          </ac:grpSpMkLst>
        </pc:grpChg>
      </pc:sldChg>
      <pc:sldChg chg="addSp delSp modSp mod modAnim">
        <pc:chgData name="Jonathan Adshead" userId="3fd9fcf95909496d" providerId="LiveId" clId="{11B215CE-67A7-4107-85FB-1A583AC434E4}" dt="2024-06-16T12:59:09.806" v="877" actId="20577"/>
        <pc:sldMkLst>
          <pc:docMk/>
          <pc:sldMk cId="1821151368" sldId="467"/>
        </pc:sldMkLst>
        <pc:spChg chg="mod">
          <ac:chgData name="Jonathan Adshead" userId="3fd9fcf95909496d" providerId="LiveId" clId="{11B215CE-67A7-4107-85FB-1A583AC434E4}" dt="2024-06-14T09:33:25.752" v="144" actId="1035"/>
          <ac:spMkLst>
            <pc:docMk/>
            <pc:sldMk cId="1821151368" sldId="467"/>
            <ac:spMk id="12" creationId="{CFA51509-033D-1899-A4F9-72E77714F29D}"/>
          </ac:spMkLst>
        </pc:spChg>
        <pc:spChg chg="mod">
          <ac:chgData name="Jonathan Adshead" userId="3fd9fcf95909496d" providerId="LiveId" clId="{11B215CE-67A7-4107-85FB-1A583AC434E4}" dt="2024-06-14T09:29:07.540" v="29" actId="1076"/>
          <ac:spMkLst>
            <pc:docMk/>
            <pc:sldMk cId="1821151368" sldId="467"/>
            <ac:spMk id="54" creationId="{FB7D5161-0086-78A1-971F-8A51D8CB41A5}"/>
          </ac:spMkLst>
        </pc:spChg>
        <pc:spChg chg="mod">
          <ac:chgData name="Jonathan Adshead" userId="3fd9fcf95909496d" providerId="LiveId" clId="{11B215CE-67A7-4107-85FB-1A583AC434E4}" dt="2024-06-14T09:33:20.349" v="141" actId="1036"/>
          <ac:spMkLst>
            <pc:docMk/>
            <pc:sldMk cId="1821151368" sldId="467"/>
            <ac:spMk id="55" creationId="{5BC71190-D5B0-0A5C-F74A-FBDD833CCEF1}"/>
          </ac:spMkLst>
        </pc:spChg>
        <pc:spChg chg="mod ord">
          <ac:chgData name="Jonathan Adshead" userId="3fd9fcf95909496d" providerId="LiveId" clId="{11B215CE-67A7-4107-85FB-1A583AC434E4}" dt="2024-06-16T12:59:09.806" v="877" actId="20577"/>
          <ac:spMkLst>
            <pc:docMk/>
            <pc:sldMk cId="1821151368" sldId="467"/>
            <ac:spMk id="63" creationId="{318EB822-8B34-AAFA-EE41-8450F907549C}"/>
          </ac:spMkLst>
        </pc:spChg>
        <pc:spChg chg="mod">
          <ac:chgData name="Jonathan Adshead" userId="3fd9fcf95909496d" providerId="LiveId" clId="{11B215CE-67A7-4107-85FB-1A583AC434E4}" dt="2024-06-14T09:32:37.724" v="131" actId="1076"/>
          <ac:spMkLst>
            <pc:docMk/>
            <pc:sldMk cId="1821151368" sldId="467"/>
            <ac:spMk id="71" creationId="{5A2F4CC7-440D-4086-F688-1402D1FE7FA8}"/>
          </ac:spMkLst>
        </pc:spChg>
        <pc:spChg chg="mod">
          <ac:chgData name="Jonathan Adshead" userId="3fd9fcf95909496d" providerId="LiveId" clId="{11B215CE-67A7-4107-85FB-1A583AC434E4}" dt="2024-06-14T09:32:34.273" v="129"/>
          <ac:spMkLst>
            <pc:docMk/>
            <pc:sldMk cId="1821151368" sldId="467"/>
            <ac:spMk id="77" creationId="{41A7A3A6-0089-045C-60FD-BD4C592AFFC6}"/>
          </ac:spMkLst>
        </pc:spChg>
        <pc:spChg chg="mod">
          <ac:chgData name="Jonathan Adshead" userId="3fd9fcf95909496d" providerId="LiveId" clId="{11B215CE-67A7-4107-85FB-1A583AC434E4}" dt="2024-06-14T09:30:47.242" v="120" actId="1035"/>
          <ac:spMkLst>
            <pc:docMk/>
            <pc:sldMk cId="1821151368" sldId="467"/>
            <ac:spMk id="82" creationId="{36577C90-0C80-BA5E-8AC8-B5343DF1747F}"/>
          </ac:spMkLst>
        </pc:spChg>
        <pc:spChg chg="mod">
          <ac:chgData name="Jonathan Adshead" userId="3fd9fcf95909496d" providerId="LiveId" clId="{11B215CE-67A7-4107-85FB-1A583AC434E4}" dt="2024-06-14T09:29:38.496" v="88" actId="1038"/>
          <ac:spMkLst>
            <pc:docMk/>
            <pc:sldMk cId="1821151368" sldId="467"/>
            <ac:spMk id="88" creationId="{E75FB346-07FB-BAAB-492D-D4C182900C99}"/>
          </ac:spMkLst>
        </pc:spChg>
        <pc:spChg chg="del mod">
          <ac:chgData name="Jonathan Adshead" userId="3fd9fcf95909496d" providerId="LiveId" clId="{11B215CE-67A7-4107-85FB-1A583AC434E4}" dt="2024-06-14T10:08:09.363" v="426" actId="478"/>
          <ac:spMkLst>
            <pc:docMk/>
            <pc:sldMk cId="1821151368" sldId="467"/>
            <ac:spMk id="93" creationId="{9F8368D9-902F-933C-97CE-98D2B2F0A2DA}"/>
          </ac:spMkLst>
        </pc:spChg>
        <pc:spChg chg="add del mod ord">
          <ac:chgData name="Jonathan Adshead" userId="3fd9fcf95909496d" providerId="LiveId" clId="{11B215CE-67A7-4107-85FB-1A583AC434E4}" dt="2024-06-14T10:07:48.003" v="416" actId="478"/>
          <ac:spMkLst>
            <pc:docMk/>
            <pc:sldMk cId="1821151368" sldId="467"/>
            <ac:spMk id="103" creationId="{8C466317-B171-E418-21B7-D1C4C1505CAE}"/>
          </ac:spMkLst>
        </pc:spChg>
        <pc:grpChg chg="add mod ord">
          <ac:chgData name="Jonathan Adshead" userId="3fd9fcf95909496d" providerId="LiveId" clId="{11B215CE-67A7-4107-85FB-1A583AC434E4}" dt="2024-06-14T10:12:08.969" v="489" actId="164"/>
          <ac:grpSpMkLst>
            <pc:docMk/>
            <pc:sldMk cId="1821151368" sldId="467"/>
            <ac:grpSpMk id="76" creationId="{583586DE-C7CC-057A-245C-4AA329CB8C79}"/>
          </ac:grpSpMkLst>
        </pc:grpChg>
        <pc:grpChg chg="mod">
          <ac:chgData name="Jonathan Adshead" userId="3fd9fcf95909496d" providerId="LiveId" clId="{11B215CE-67A7-4107-85FB-1A583AC434E4}" dt="2024-06-14T09:32:34.273" v="129"/>
          <ac:grpSpMkLst>
            <pc:docMk/>
            <pc:sldMk cId="1821151368" sldId="467"/>
            <ac:grpSpMk id="79" creationId="{EDCAB598-F37C-9DAB-5E21-5FC9BB27E264}"/>
          </ac:grpSpMkLst>
        </pc:grpChg>
        <pc:grpChg chg="mod">
          <ac:chgData name="Jonathan Adshead" userId="3fd9fcf95909496d" providerId="LiveId" clId="{11B215CE-67A7-4107-85FB-1A583AC434E4}" dt="2024-06-14T09:31:59.257" v="123" actId="1076"/>
          <ac:grpSpMkLst>
            <pc:docMk/>
            <pc:sldMk cId="1821151368" sldId="467"/>
            <ac:grpSpMk id="81" creationId="{66BB73AD-8C71-3754-01AA-41DD98ACE0B7}"/>
          </ac:grpSpMkLst>
        </pc:grpChg>
        <pc:grpChg chg="mod">
          <ac:chgData name="Jonathan Adshead" userId="3fd9fcf95909496d" providerId="LiveId" clId="{11B215CE-67A7-4107-85FB-1A583AC434E4}" dt="2024-06-14T09:29:54.781" v="93" actId="14100"/>
          <ac:grpSpMkLst>
            <pc:docMk/>
            <pc:sldMk cId="1821151368" sldId="467"/>
            <ac:grpSpMk id="87" creationId="{C8C98096-4710-99E2-5912-0F8E5868CF07}"/>
          </ac:grpSpMkLst>
        </pc:grpChg>
        <pc:grpChg chg="add mod ord">
          <ac:chgData name="Jonathan Adshead" userId="3fd9fcf95909496d" providerId="LiveId" clId="{11B215CE-67A7-4107-85FB-1A583AC434E4}" dt="2024-06-14T10:12:12.822" v="490" actId="167"/>
          <ac:grpSpMkLst>
            <pc:docMk/>
            <pc:sldMk cId="1821151368" sldId="467"/>
            <ac:grpSpMk id="106" creationId="{4C60D7A6-EF70-AC27-E8C0-610E0CB8870D}"/>
          </ac:grpSpMkLst>
        </pc:grpChg>
        <pc:cxnChg chg="mod">
          <ac:chgData name="Jonathan Adshead" userId="3fd9fcf95909496d" providerId="LiveId" clId="{11B215CE-67A7-4107-85FB-1A583AC434E4}" dt="2024-06-14T09:34:29.366" v="158" actId="14100"/>
          <ac:cxnSpMkLst>
            <pc:docMk/>
            <pc:sldMk cId="1821151368" sldId="467"/>
            <ac:cxnSpMk id="8" creationId="{FA6F54E0-0073-FF4D-B85C-56BD5695A0B8}"/>
          </ac:cxnSpMkLst>
        </pc:cxnChg>
        <pc:cxnChg chg="mod">
          <ac:chgData name="Jonathan Adshead" userId="3fd9fcf95909496d" providerId="LiveId" clId="{11B215CE-67A7-4107-85FB-1A583AC434E4}" dt="2024-06-14T10:08:15.448" v="427" actId="14100"/>
          <ac:cxnSpMkLst>
            <pc:docMk/>
            <pc:sldMk cId="1821151368" sldId="467"/>
            <ac:cxnSpMk id="78" creationId="{4EC5585F-D9ED-9BAE-13AB-DED60789237D}"/>
          </ac:cxnSpMkLst>
        </pc:cxnChg>
        <pc:cxnChg chg="mod">
          <ac:chgData name="Jonathan Adshead" userId="3fd9fcf95909496d" providerId="LiveId" clId="{11B215CE-67A7-4107-85FB-1A583AC434E4}" dt="2024-06-14T09:32:34.273" v="129"/>
          <ac:cxnSpMkLst>
            <pc:docMk/>
            <pc:sldMk cId="1821151368" sldId="467"/>
            <ac:cxnSpMk id="80" creationId="{A4FBD49C-2912-9D13-01B2-1563FABD834C}"/>
          </ac:cxnSpMkLst>
        </pc:cxnChg>
        <pc:cxnChg chg="mod">
          <ac:chgData name="Jonathan Adshead" userId="3fd9fcf95909496d" providerId="LiveId" clId="{11B215CE-67A7-4107-85FB-1A583AC434E4}" dt="2024-06-14T09:30:51.880" v="122" actId="1035"/>
          <ac:cxnSpMkLst>
            <pc:docMk/>
            <pc:sldMk cId="1821151368" sldId="467"/>
            <ac:cxnSpMk id="86" creationId="{D5F67A05-E83D-661A-78E4-1C89B2196DDC}"/>
          </ac:cxnSpMkLst>
        </pc:cxnChg>
        <pc:cxnChg chg="mod">
          <ac:chgData name="Jonathan Adshead" userId="3fd9fcf95909496d" providerId="LiveId" clId="{11B215CE-67A7-4107-85FB-1A583AC434E4}" dt="2024-06-14T09:29:44.236" v="91" actId="1036"/>
          <ac:cxnSpMkLst>
            <pc:docMk/>
            <pc:sldMk cId="1821151368" sldId="467"/>
            <ac:cxnSpMk id="91" creationId="{97BB6313-7B1B-0D8F-59E7-8A5725A117DC}"/>
          </ac:cxnSpMkLst>
        </pc:cxnChg>
        <pc:cxnChg chg="mod">
          <ac:chgData name="Jonathan Adshead" userId="3fd9fcf95909496d" providerId="LiveId" clId="{11B215CE-67A7-4107-85FB-1A583AC434E4}" dt="2024-06-14T09:29:33.086" v="77" actId="1036"/>
          <ac:cxnSpMkLst>
            <pc:docMk/>
            <pc:sldMk cId="1821151368" sldId="467"/>
            <ac:cxnSpMk id="92" creationId="{C9E6BB6E-B2B0-FE76-552E-EA74CCB3E7D0}"/>
          </ac:cxnSpMkLst>
        </pc:cxnChg>
        <pc:cxnChg chg="mod">
          <ac:chgData name="Jonathan Adshead" userId="3fd9fcf95909496d" providerId="LiveId" clId="{11B215CE-67A7-4107-85FB-1A583AC434E4}" dt="2024-06-14T09:32:34.273" v="129"/>
          <ac:cxnSpMkLst>
            <pc:docMk/>
            <pc:sldMk cId="1821151368" sldId="467"/>
            <ac:cxnSpMk id="94" creationId="{A46D653F-A30A-D8CE-5DD0-D450CAA48B36}"/>
          </ac:cxnSpMkLst>
        </pc:cxnChg>
        <pc:cxnChg chg="mod">
          <ac:chgData name="Jonathan Adshead" userId="3fd9fcf95909496d" providerId="LiveId" clId="{11B215CE-67A7-4107-85FB-1A583AC434E4}" dt="2024-06-14T09:32:34.273" v="129"/>
          <ac:cxnSpMkLst>
            <pc:docMk/>
            <pc:sldMk cId="1821151368" sldId="467"/>
            <ac:cxnSpMk id="95" creationId="{197A03EA-CF86-095F-515F-3FD97957A5A9}"/>
          </ac:cxnSpMkLst>
        </pc:cxnChg>
        <pc:cxnChg chg="add mod">
          <ac:chgData name="Jonathan Adshead" userId="3fd9fcf95909496d" providerId="LiveId" clId="{11B215CE-67A7-4107-85FB-1A583AC434E4}" dt="2024-06-14T10:12:08.969" v="489" actId="164"/>
          <ac:cxnSpMkLst>
            <pc:docMk/>
            <pc:sldMk cId="1821151368" sldId="467"/>
            <ac:cxnSpMk id="96" creationId="{593F0DFC-05B7-40B7-FD86-A5AAF79F6766}"/>
          </ac:cxnSpMkLst>
        </pc:cxnChg>
        <pc:cxnChg chg="add mod">
          <ac:chgData name="Jonathan Adshead" userId="3fd9fcf95909496d" providerId="LiveId" clId="{11B215CE-67A7-4107-85FB-1A583AC434E4}" dt="2024-06-14T10:08:20.423" v="428" actId="14100"/>
          <ac:cxnSpMkLst>
            <pc:docMk/>
            <pc:sldMk cId="1821151368" sldId="467"/>
            <ac:cxnSpMk id="97" creationId="{BD308E13-B7AD-04CB-7A50-30C50E2064A2}"/>
          </ac:cxnSpMkLst>
        </pc:cxnChg>
      </pc:sldChg>
      <pc:sldChg chg="addSp modSp mod modAnim">
        <pc:chgData name="Jonathan Adshead" userId="3fd9fcf95909496d" providerId="LiveId" clId="{11B215CE-67A7-4107-85FB-1A583AC434E4}" dt="2024-06-16T14:09:26.257" v="1208"/>
        <pc:sldMkLst>
          <pc:docMk/>
          <pc:sldMk cId="888331911" sldId="468"/>
        </pc:sldMkLst>
        <pc:spChg chg="mod">
          <ac:chgData name="Jonathan Adshead" userId="3fd9fcf95909496d" providerId="LiveId" clId="{11B215CE-67A7-4107-85FB-1A583AC434E4}" dt="2024-06-16T13:29:52.840" v="1119" actId="20577"/>
          <ac:spMkLst>
            <pc:docMk/>
            <pc:sldMk cId="888331911" sldId="468"/>
            <ac:spMk id="5" creationId="{6EA8EFFE-AC2C-0D91-8E89-7167307BA396}"/>
          </ac:spMkLst>
        </pc:spChg>
        <pc:spChg chg="add mod">
          <ac:chgData name="Jonathan Adshead" userId="3fd9fcf95909496d" providerId="LiveId" clId="{11B215CE-67A7-4107-85FB-1A583AC434E4}" dt="2024-06-16T13:00:04.047" v="894" actId="113"/>
          <ac:spMkLst>
            <pc:docMk/>
            <pc:sldMk cId="888331911" sldId="468"/>
            <ac:spMk id="21" creationId="{B4E33BCD-EE00-A589-26E7-2DF80736FBBA}"/>
          </ac:spMkLst>
        </pc:spChg>
      </pc:sldChg>
      <pc:sldChg chg="addSp modSp mod ord modAnim">
        <pc:chgData name="Jonathan Adshead" userId="3fd9fcf95909496d" providerId="LiveId" clId="{11B215CE-67A7-4107-85FB-1A583AC434E4}" dt="2024-06-16T13:28:36.669" v="1112"/>
        <pc:sldMkLst>
          <pc:docMk/>
          <pc:sldMk cId="1357131370" sldId="474"/>
        </pc:sldMkLst>
        <pc:spChg chg="mod">
          <ac:chgData name="Jonathan Adshead" userId="3fd9fcf95909496d" providerId="LiveId" clId="{11B215CE-67A7-4107-85FB-1A583AC434E4}" dt="2024-06-16T12:58:52.255" v="873" actId="403"/>
          <ac:spMkLst>
            <pc:docMk/>
            <pc:sldMk cId="1357131370" sldId="474"/>
            <ac:spMk id="2" creationId="{AD386DA8-EE17-2880-8958-F6985218AC32}"/>
          </ac:spMkLst>
        </pc:spChg>
        <pc:spChg chg="mod">
          <ac:chgData name="Jonathan Adshead" userId="3fd9fcf95909496d" providerId="LiveId" clId="{11B215CE-67A7-4107-85FB-1A583AC434E4}" dt="2024-06-14T11:37:18.363" v="839"/>
          <ac:spMkLst>
            <pc:docMk/>
            <pc:sldMk cId="1357131370" sldId="474"/>
            <ac:spMk id="79" creationId="{DACCFFF2-428B-8479-01B3-C0DD2DACF180}"/>
          </ac:spMkLst>
        </pc:spChg>
        <pc:grpChg chg="add mod ord">
          <ac:chgData name="Jonathan Adshead" userId="3fd9fcf95909496d" providerId="LiveId" clId="{11B215CE-67A7-4107-85FB-1A583AC434E4}" dt="2024-06-14T11:37:24.318" v="843" actId="167"/>
          <ac:grpSpMkLst>
            <pc:docMk/>
            <pc:sldMk cId="1357131370" sldId="474"/>
            <ac:grpSpMk id="63" creationId="{7AB8F27B-0954-CEEE-2FFA-7DE19BB65A6B}"/>
          </ac:grpSpMkLst>
        </pc:grpChg>
        <pc:grpChg chg="mod">
          <ac:chgData name="Jonathan Adshead" userId="3fd9fcf95909496d" providerId="LiveId" clId="{11B215CE-67A7-4107-85FB-1A583AC434E4}" dt="2024-06-14T11:37:18.363" v="839"/>
          <ac:grpSpMkLst>
            <pc:docMk/>
            <pc:sldMk cId="1357131370" sldId="474"/>
            <ac:grpSpMk id="76" creationId="{CAA837EE-4B79-3622-97AD-37B19E4D8AC7}"/>
          </ac:grpSpMkLst>
        </pc:grpChg>
        <pc:grpChg chg="mod">
          <ac:chgData name="Jonathan Adshead" userId="3fd9fcf95909496d" providerId="LiveId" clId="{11B215CE-67A7-4107-85FB-1A583AC434E4}" dt="2024-06-14T11:37:18.363" v="839"/>
          <ac:grpSpMkLst>
            <pc:docMk/>
            <pc:sldMk cId="1357131370" sldId="474"/>
            <ac:grpSpMk id="80" creationId="{30FB3CC2-2756-BFD8-77A5-38923FC7B58A}"/>
          </ac:grpSpMkLst>
        </pc:grpChg>
        <pc:cxnChg chg="mod">
          <ac:chgData name="Jonathan Adshead" userId="3fd9fcf95909496d" providerId="LiveId" clId="{11B215CE-67A7-4107-85FB-1A583AC434E4}" dt="2024-06-14T11:37:18.363" v="839"/>
          <ac:cxnSpMkLst>
            <pc:docMk/>
            <pc:sldMk cId="1357131370" sldId="474"/>
            <ac:cxnSpMk id="77" creationId="{0443EDDB-1BC2-EAE9-6FE3-449377DC1E8D}"/>
          </ac:cxnSpMkLst>
        </pc:cxnChg>
        <pc:cxnChg chg="mod">
          <ac:chgData name="Jonathan Adshead" userId="3fd9fcf95909496d" providerId="LiveId" clId="{11B215CE-67A7-4107-85FB-1A583AC434E4}" dt="2024-06-16T12:58:58.746" v="874" actId="14100"/>
          <ac:cxnSpMkLst>
            <pc:docMk/>
            <pc:sldMk cId="1357131370" sldId="474"/>
            <ac:cxnSpMk id="78" creationId="{4DD05ACB-8EEA-DB45-4E62-209DBBBC6064}"/>
          </ac:cxnSpMkLst>
        </pc:cxnChg>
        <pc:cxnChg chg="mod">
          <ac:chgData name="Jonathan Adshead" userId="3fd9fcf95909496d" providerId="LiveId" clId="{11B215CE-67A7-4107-85FB-1A583AC434E4}" dt="2024-06-14T11:37:18.363" v="839"/>
          <ac:cxnSpMkLst>
            <pc:docMk/>
            <pc:sldMk cId="1357131370" sldId="474"/>
            <ac:cxnSpMk id="81" creationId="{878271A8-258B-5D67-A9E8-56686BACF241}"/>
          </ac:cxnSpMkLst>
        </pc:cxnChg>
        <pc:cxnChg chg="mod">
          <ac:chgData name="Jonathan Adshead" userId="3fd9fcf95909496d" providerId="LiveId" clId="{11B215CE-67A7-4107-85FB-1A583AC434E4}" dt="2024-06-14T11:37:18.363" v="839"/>
          <ac:cxnSpMkLst>
            <pc:docMk/>
            <pc:sldMk cId="1357131370" sldId="474"/>
            <ac:cxnSpMk id="82" creationId="{FFBADB19-E730-CF4B-69AA-7D7FCE2E8B33}"/>
          </ac:cxnSpMkLst>
        </pc:cxnChg>
        <pc:cxnChg chg="mod">
          <ac:chgData name="Jonathan Adshead" userId="3fd9fcf95909496d" providerId="LiveId" clId="{11B215CE-67A7-4107-85FB-1A583AC434E4}" dt="2024-06-14T11:37:18.363" v="839"/>
          <ac:cxnSpMkLst>
            <pc:docMk/>
            <pc:sldMk cId="1357131370" sldId="474"/>
            <ac:cxnSpMk id="83" creationId="{A3F826EA-2431-417F-1D17-4E725D3ECFBC}"/>
          </ac:cxnSpMkLst>
        </pc:cxnChg>
        <pc:cxnChg chg="mod">
          <ac:chgData name="Jonathan Adshead" userId="3fd9fcf95909496d" providerId="LiveId" clId="{11B215CE-67A7-4107-85FB-1A583AC434E4}" dt="2024-06-16T12:59:01.069" v="875" actId="14100"/>
          <ac:cxnSpMkLst>
            <pc:docMk/>
            <pc:sldMk cId="1357131370" sldId="474"/>
            <ac:cxnSpMk id="104" creationId="{0F69E93A-5671-49B2-53CF-43B6ADA7318A}"/>
          </ac:cxnSpMkLst>
        </pc:cxnChg>
        <pc:cxnChg chg="mod">
          <ac:chgData name="Jonathan Adshead" userId="3fd9fcf95909496d" providerId="LiveId" clId="{11B215CE-67A7-4107-85FB-1A583AC434E4}" dt="2024-06-16T13:21:20.564" v="1049" actId="1076"/>
          <ac:cxnSpMkLst>
            <pc:docMk/>
            <pc:sldMk cId="1357131370" sldId="474"/>
            <ac:cxnSpMk id="106" creationId="{D667D588-B02C-CBB0-F552-36A1C0E45139}"/>
          </ac:cxnSpMkLst>
        </pc:cxnChg>
      </pc:sldChg>
      <pc:sldChg chg="modSp mod ord">
        <pc:chgData name="Jonathan Adshead" userId="3fd9fcf95909496d" providerId="LiveId" clId="{11B215CE-67A7-4107-85FB-1A583AC434E4}" dt="2024-06-16T13:23:43.446" v="1060"/>
        <pc:sldMkLst>
          <pc:docMk/>
          <pc:sldMk cId="571673508" sldId="478"/>
        </pc:sldMkLst>
        <pc:spChg chg="mod">
          <ac:chgData name="Jonathan Adshead" userId="3fd9fcf95909496d" providerId="LiveId" clId="{11B215CE-67A7-4107-85FB-1A583AC434E4}" dt="2024-06-16T12:59:23.408" v="887" actId="1035"/>
          <ac:spMkLst>
            <pc:docMk/>
            <pc:sldMk cId="571673508" sldId="478"/>
            <ac:spMk id="2" creationId="{AD386DA8-EE17-2880-8958-F6985218AC32}"/>
          </ac:spMkLst>
        </pc:spChg>
      </pc:sldChg>
      <pc:sldChg chg="addSp modSp mod modAnim">
        <pc:chgData name="Jonathan Adshead" userId="3fd9fcf95909496d" providerId="LiveId" clId="{11B215CE-67A7-4107-85FB-1A583AC434E4}" dt="2024-06-14T10:06:51.181" v="411" actId="20577"/>
        <pc:sldMkLst>
          <pc:docMk/>
          <pc:sldMk cId="101095024" sldId="479"/>
        </pc:sldMkLst>
        <pc:spChg chg="mod">
          <ac:chgData name="Jonathan Adshead" userId="3fd9fcf95909496d" providerId="LiveId" clId="{11B215CE-67A7-4107-85FB-1A583AC434E4}" dt="2024-06-14T10:06:51.181" v="411" actId="20577"/>
          <ac:spMkLst>
            <pc:docMk/>
            <pc:sldMk cId="101095024" sldId="479"/>
            <ac:spMk id="63" creationId="{E48B7FA0-64FD-0D3C-B645-CCE4D2994B88}"/>
          </ac:spMkLst>
        </pc:spChg>
        <pc:cxnChg chg="add mod">
          <ac:chgData name="Jonathan Adshead" userId="3fd9fcf95909496d" providerId="LiveId" clId="{11B215CE-67A7-4107-85FB-1A583AC434E4}" dt="2024-06-14T09:52:26.352" v="253" actId="14100"/>
          <ac:cxnSpMkLst>
            <pc:docMk/>
            <pc:sldMk cId="101095024" sldId="479"/>
            <ac:cxnSpMk id="76" creationId="{D2B47D13-491F-155E-FCAF-F78E15FF0B3D}"/>
          </ac:cxnSpMkLst>
        </pc:cxnChg>
        <pc:cxnChg chg="add mod">
          <ac:chgData name="Jonathan Adshead" userId="3fd9fcf95909496d" providerId="LiveId" clId="{11B215CE-67A7-4107-85FB-1A583AC434E4}" dt="2024-06-14T09:52:02.916" v="247" actId="14100"/>
          <ac:cxnSpMkLst>
            <pc:docMk/>
            <pc:sldMk cId="101095024" sldId="479"/>
            <ac:cxnSpMk id="80" creationId="{8FCED6CB-8C64-A902-FC72-6D5AC6D2BBAA}"/>
          </ac:cxnSpMkLst>
        </pc:cxnChg>
      </pc:sldChg>
      <pc:sldChg chg="addSp delSp modSp mod ord delAnim modAnim">
        <pc:chgData name="Jonathan Adshead" userId="3fd9fcf95909496d" providerId="LiveId" clId="{11B215CE-67A7-4107-85FB-1A583AC434E4}" dt="2024-06-16T13:23:48.453" v="1064"/>
        <pc:sldMkLst>
          <pc:docMk/>
          <pc:sldMk cId="1116233793" sldId="480"/>
        </pc:sldMkLst>
        <pc:spChg chg="del">
          <ac:chgData name="Jonathan Adshead" userId="3fd9fcf95909496d" providerId="LiveId" clId="{11B215CE-67A7-4107-85FB-1A583AC434E4}" dt="2024-06-14T10:09:32.098" v="430" actId="478"/>
          <ac:spMkLst>
            <pc:docMk/>
            <pc:sldMk cId="1116233793" sldId="480"/>
            <ac:spMk id="2" creationId="{AD386DA8-EE17-2880-8958-F6985218AC32}"/>
          </ac:spMkLst>
        </pc:spChg>
        <pc:spChg chg="add mod ord">
          <ac:chgData name="Jonathan Adshead" userId="3fd9fcf95909496d" providerId="LiveId" clId="{11B215CE-67A7-4107-85FB-1A583AC434E4}" dt="2024-06-14T10:22:27.912" v="712" actId="1037"/>
          <ac:spMkLst>
            <pc:docMk/>
            <pc:sldMk cId="1116233793" sldId="480"/>
            <ac:spMk id="7" creationId="{B0D68533-41E0-063A-6D6B-15ABE76D22E7}"/>
          </ac:spMkLst>
        </pc:spChg>
        <pc:spChg chg="del mod">
          <ac:chgData name="Jonathan Adshead" userId="3fd9fcf95909496d" providerId="LiveId" clId="{11B215CE-67A7-4107-85FB-1A583AC434E4}" dt="2024-06-14T10:22:20.176" v="672" actId="478"/>
          <ac:spMkLst>
            <pc:docMk/>
            <pc:sldMk cId="1116233793" sldId="480"/>
            <ac:spMk id="10" creationId="{103B4151-1E78-622E-8217-0FA8726A1E61}"/>
          </ac:spMkLst>
        </pc:spChg>
        <pc:spChg chg="mod">
          <ac:chgData name="Jonathan Adshead" userId="3fd9fcf95909496d" providerId="LiveId" clId="{11B215CE-67A7-4107-85FB-1A583AC434E4}" dt="2024-06-14T10:21:22.482" v="645" actId="1037"/>
          <ac:spMkLst>
            <pc:docMk/>
            <pc:sldMk cId="1116233793" sldId="480"/>
            <ac:spMk id="22" creationId="{8CAE49E4-2D3F-047A-A01F-DCD1F2D866B1}"/>
          </ac:spMkLst>
        </pc:spChg>
        <pc:spChg chg="mod">
          <ac:chgData name="Jonathan Adshead" userId="3fd9fcf95909496d" providerId="LiveId" clId="{11B215CE-67A7-4107-85FB-1A583AC434E4}" dt="2024-06-16T12:59:38.591" v="890" actId="403"/>
          <ac:spMkLst>
            <pc:docMk/>
            <pc:sldMk cId="1116233793" sldId="480"/>
            <ac:spMk id="63" creationId="{E48B7FA0-64FD-0D3C-B645-CCE4D2994B88}"/>
          </ac:spMkLst>
        </pc:spChg>
        <pc:spChg chg="add mod">
          <ac:chgData name="Jonathan Adshead" userId="3fd9fcf95909496d" providerId="LiveId" clId="{11B215CE-67A7-4107-85FB-1A583AC434E4}" dt="2024-06-14T10:22:36.873" v="713"/>
          <ac:spMkLst>
            <pc:docMk/>
            <pc:sldMk cId="1116233793" sldId="480"/>
            <ac:spMk id="82" creationId="{A6D5CDC1-E29F-18FF-2847-50E78CCE8E26}"/>
          </ac:spMkLst>
        </pc:spChg>
        <pc:cxnChg chg="add mod">
          <ac:chgData name="Jonathan Adshead" userId="3fd9fcf95909496d" providerId="LiveId" clId="{11B215CE-67A7-4107-85FB-1A583AC434E4}" dt="2024-06-14T10:22:07.274" v="671" actId="1036"/>
          <ac:cxnSpMkLst>
            <pc:docMk/>
            <pc:sldMk cId="1116233793" sldId="480"/>
            <ac:cxnSpMk id="76" creationId="{FA423DB1-968E-FB94-AB6E-748D057A6E8F}"/>
          </ac:cxnSpMkLst>
        </pc:cxnChg>
        <pc:cxnChg chg="add mod">
          <ac:chgData name="Jonathan Adshead" userId="3fd9fcf95909496d" providerId="LiveId" clId="{11B215CE-67A7-4107-85FB-1A583AC434E4}" dt="2024-06-14T10:23:31.566" v="718" actId="14100"/>
          <ac:cxnSpMkLst>
            <pc:docMk/>
            <pc:sldMk cId="1116233793" sldId="480"/>
            <ac:cxnSpMk id="83" creationId="{97526FF8-F276-1C56-105A-099D782B4284}"/>
          </ac:cxnSpMkLst>
        </pc:cxnChg>
        <pc:cxnChg chg="add mod">
          <ac:chgData name="Jonathan Adshead" userId="3fd9fcf95909496d" providerId="LiveId" clId="{11B215CE-67A7-4107-85FB-1A583AC434E4}" dt="2024-06-14T10:29:25.893" v="778" actId="208"/>
          <ac:cxnSpMkLst>
            <pc:docMk/>
            <pc:sldMk cId="1116233793" sldId="480"/>
            <ac:cxnSpMk id="86" creationId="{AD9AFADD-C12E-863F-B3F6-5C86EA177C03}"/>
          </ac:cxnSpMkLst>
        </pc:cxnChg>
        <pc:cxnChg chg="add mod">
          <ac:chgData name="Jonathan Adshead" userId="3fd9fcf95909496d" providerId="LiveId" clId="{11B215CE-67A7-4107-85FB-1A583AC434E4}" dt="2024-06-14T10:27:59.050" v="774" actId="208"/>
          <ac:cxnSpMkLst>
            <pc:docMk/>
            <pc:sldMk cId="1116233793" sldId="480"/>
            <ac:cxnSpMk id="87" creationId="{A1D16473-5196-56DB-E0F3-B417EF73E4F7}"/>
          </ac:cxnSpMkLst>
        </pc:cxnChg>
      </pc:sldChg>
      <pc:sldChg chg="new del">
        <pc:chgData name="Jonathan Adshead" userId="3fd9fcf95909496d" providerId="LiveId" clId="{11B215CE-67A7-4107-85FB-1A583AC434E4}" dt="2024-06-14T10:09:09.488" v="429" actId="47"/>
        <pc:sldMkLst>
          <pc:docMk/>
          <pc:sldMk cId="415931610" sldId="481"/>
        </pc:sldMkLst>
      </pc:sldChg>
      <pc:sldChg chg="modSp mod ord">
        <pc:chgData name="Jonathan Adshead" userId="3fd9fcf95909496d" providerId="LiveId" clId="{11B215CE-67A7-4107-85FB-1A583AC434E4}" dt="2024-06-16T13:28:39.115" v="1114"/>
        <pc:sldMkLst>
          <pc:docMk/>
          <pc:sldMk cId="2009537839" sldId="481"/>
        </pc:sldMkLst>
        <pc:spChg chg="mod">
          <ac:chgData name="Jonathan Adshead" userId="3fd9fcf95909496d" providerId="LiveId" clId="{11B215CE-67A7-4107-85FB-1A583AC434E4}" dt="2024-06-16T13:28:00.057" v="1104"/>
          <ac:spMkLst>
            <pc:docMk/>
            <pc:sldMk cId="2009537839" sldId="481"/>
            <ac:spMk id="13" creationId="{8552A72D-3EFA-4FBF-2FC4-9ADB85487F71}"/>
          </ac:spMkLst>
        </pc:spChg>
        <pc:spChg chg="mod">
          <ac:chgData name="Jonathan Adshead" userId="3fd9fcf95909496d" providerId="LiveId" clId="{11B215CE-67A7-4107-85FB-1A583AC434E4}" dt="2024-06-16T13:28:30.553" v="1110" actId="20577"/>
          <ac:spMkLst>
            <pc:docMk/>
            <pc:sldMk cId="2009537839" sldId="481"/>
            <ac:spMk id="63" creationId="{E48B7FA0-64FD-0D3C-B645-CCE4D2994B88}"/>
          </ac:spMkLst>
        </pc:spChg>
      </pc:sldChg>
      <pc:sldChg chg="addSp modSp add mod modAnim">
        <pc:chgData name="Jonathan Adshead" userId="3fd9fcf95909496d" providerId="LiveId" clId="{11B215CE-67A7-4107-85FB-1A583AC434E4}" dt="2024-06-14T11:37:12.771" v="838" actId="14100"/>
        <pc:sldMkLst>
          <pc:docMk/>
          <pc:sldMk cId="3923660912" sldId="481"/>
        </pc:sldMkLst>
        <pc:spChg chg="mod">
          <ac:chgData name="Jonathan Adshead" userId="3fd9fcf95909496d" providerId="LiveId" clId="{11B215CE-67A7-4107-85FB-1A583AC434E4}" dt="2024-06-14T11:37:12.771" v="838" actId="14100"/>
          <ac:spMkLst>
            <pc:docMk/>
            <pc:sldMk cId="3923660912" sldId="481"/>
            <ac:spMk id="20" creationId="{A3DAFE00-0B52-8B54-AFBD-601073112B3D}"/>
          </ac:spMkLst>
        </pc:spChg>
        <pc:spChg chg="mod">
          <ac:chgData name="Jonathan Adshead" userId="3fd9fcf95909496d" providerId="LiveId" clId="{11B215CE-67A7-4107-85FB-1A583AC434E4}" dt="2024-06-14T11:33:21.867" v="780" actId="14100"/>
          <ac:spMkLst>
            <pc:docMk/>
            <pc:sldMk cId="3923660912" sldId="481"/>
            <ac:spMk id="33" creationId="{97B4132E-5682-A95E-11D5-5F75BDEE4979}"/>
          </ac:spMkLst>
        </pc:spChg>
        <pc:spChg chg="mod">
          <ac:chgData name="Jonathan Adshead" userId="3fd9fcf95909496d" providerId="LiveId" clId="{11B215CE-67A7-4107-85FB-1A583AC434E4}" dt="2024-06-14T11:33:24.113" v="781"/>
          <ac:spMkLst>
            <pc:docMk/>
            <pc:sldMk cId="3923660912" sldId="481"/>
            <ac:spMk id="76" creationId="{164F72DD-2848-D51E-DC56-A95A45A157F4}"/>
          </ac:spMkLst>
        </pc:spChg>
        <pc:grpChg chg="add mod">
          <ac:chgData name="Jonathan Adshead" userId="3fd9fcf95909496d" providerId="LiveId" clId="{11B215CE-67A7-4107-85FB-1A583AC434E4}" dt="2024-06-14T11:33:42.371" v="785" actId="164"/>
          <ac:grpSpMkLst>
            <pc:docMk/>
            <pc:sldMk cId="3923660912" sldId="481"/>
            <ac:grpSpMk id="63" creationId="{86B63714-A36E-D93D-3EC2-67F1E76F379B}"/>
          </ac:grpSpMkLst>
        </pc:grpChg>
        <pc:grpChg chg="mod">
          <ac:chgData name="Jonathan Adshead" userId="3fd9fcf95909496d" providerId="LiveId" clId="{11B215CE-67A7-4107-85FB-1A583AC434E4}" dt="2024-06-14T11:33:24.113" v="781"/>
          <ac:grpSpMkLst>
            <pc:docMk/>
            <pc:sldMk cId="3923660912" sldId="481"/>
            <ac:grpSpMk id="77" creationId="{4CE6B6F4-9ADE-ED5E-2CC8-7EC8EB2B8F7F}"/>
          </ac:grpSpMkLst>
        </pc:grpChg>
        <pc:grpChg chg="add mod ord">
          <ac:chgData name="Jonathan Adshead" userId="3fd9fcf95909496d" providerId="LiveId" clId="{11B215CE-67A7-4107-85FB-1A583AC434E4}" dt="2024-06-14T11:34:31.696" v="812" actId="1035"/>
          <ac:grpSpMkLst>
            <pc:docMk/>
            <pc:sldMk cId="3923660912" sldId="481"/>
            <ac:grpSpMk id="83" creationId="{181848D3-50F3-5474-29F8-7FE4ABACD06A}"/>
          </ac:grpSpMkLst>
        </pc:grpChg>
        <pc:cxnChg chg="mod">
          <ac:chgData name="Jonathan Adshead" userId="3fd9fcf95909496d" providerId="LiveId" clId="{11B215CE-67A7-4107-85FB-1A583AC434E4}" dt="2024-06-14T11:33:24.113" v="781"/>
          <ac:cxnSpMkLst>
            <pc:docMk/>
            <pc:sldMk cId="3923660912" sldId="481"/>
            <ac:cxnSpMk id="79" creationId="{3DC813D8-23A8-5171-CA57-830FD89A20F0}"/>
          </ac:cxnSpMkLst>
        </pc:cxnChg>
        <pc:cxnChg chg="mod">
          <ac:chgData name="Jonathan Adshead" userId="3fd9fcf95909496d" providerId="LiveId" clId="{11B215CE-67A7-4107-85FB-1A583AC434E4}" dt="2024-06-14T11:33:24.113" v="781"/>
          <ac:cxnSpMkLst>
            <pc:docMk/>
            <pc:sldMk cId="3923660912" sldId="481"/>
            <ac:cxnSpMk id="80" creationId="{198A2F9A-2F08-F6F4-FA01-03D668A93D3A}"/>
          </ac:cxnSpMkLst>
        </pc:cxnChg>
        <pc:cxnChg chg="mod">
          <ac:chgData name="Jonathan Adshead" userId="3fd9fcf95909496d" providerId="LiveId" clId="{11B215CE-67A7-4107-85FB-1A583AC434E4}" dt="2024-06-14T11:33:24.113" v="781"/>
          <ac:cxnSpMkLst>
            <pc:docMk/>
            <pc:sldMk cId="3923660912" sldId="481"/>
            <ac:cxnSpMk id="81" creationId="{A91151DD-A25B-4C56-AC84-92E62DB0AF76}"/>
          </ac:cxnSpMkLst>
        </pc:cxnChg>
        <pc:cxnChg chg="add mod">
          <ac:chgData name="Jonathan Adshead" userId="3fd9fcf95909496d" providerId="LiveId" clId="{11B215CE-67A7-4107-85FB-1A583AC434E4}" dt="2024-06-14T11:33:42.371" v="785" actId="164"/>
          <ac:cxnSpMkLst>
            <pc:docMk/>
            <pc:sldMk cId="3923660912" sldId="481"/>
            <ac:cxnSpMk id="82" creationId="{0155E292-E09C-C683-7664-FCA83910EA22}"/>
          </ac:cxnSpMkLst>
        </pc:cxnChg>
      </pc:sldChg>
      <pc:sldChg chg="addSp delSp modSp add mod modAnim">
        <pc:chgData name="Jonathan Adshead" userId="3fd9fcf95909496d" providerId="LiveId" clId="{11B215CE-67A7-4107-85FB-1A583AC434E4}" dt="2024-06-14T11:35:29.510" v="837" actId="1038"/>
        <pc:sldMkLst>
          <pc:docMk/>
          <pc:sldMk cId="783445814" sldId="482"/>
        </pc:sldMkLst>
        <pc:spChg chg="mod">
          <ac:chgData name="Jonathan Adshead" userId="3fd9fcf95909496d" providerId="LiveId" clId="{11B215CE-67A7-4107-85FB-1A583AC434E4}" dt="2024-06-14T11:35:27.014" v="835" actId="14100"/>
          <ac:spMkLst>
            <pc:docMk/>
            <pc:sldMk cId="783445814" sldId="482"/>
            <ac:spMk id="20" creationId="{A3DAFE00-0B52-8B54-AFBD-601073112B3D}"/>
          </ac:spMkLst>
        </pc:spChg>
        <pc:spChg chg="mod">
          <ac:chgData name="Jonathan Adshead" userId="3fd9fcf95909496d" providerId="LiveId" clId="{11B215CE-67A7-4107-85FB-1A583AC434E4}" dt="2024-06-14T11:34:06.769" v="789" actId="14100"/>
          <ac:spMkLst>
            <pc:docMk/>
            <pc:sldMk cId="783445814" sldId="482"/>
            <ac:spMk id="60" creationId="{2D2C9B04-FB87-59F6-F1D6-27844693D867}"/>
          </ac:spMkLst>
        </pc:spChg>
        <pc:spChg chg="add del mod">
          <ac:chgData name="Jonathan Adshead" userId="3fd9fcf95909496d" providerId="LiveId" clId="{11B215CE-67A7-4107-85FB-1A583AC434E4}" dt="2024-06-14T11:34:17.185" v="794" actId="478"/>
          <ac:spMkLst>
            <pc:docMk/>
            <pc:sldMk cId="783445814" sldId="482"/>
            <ac:spMk id="76" creationId="{164F72DD-2848-D51E-DC56-A95A45A157F4}"/>
          </ac:spMkLst>
        </pc:spChg>
        <pc:grpChg chg="add del">
          <ac:chgData name="Jonathan Adshead" userId="3fd9fcf95909496d" providerId="LiveId" clId="{11B215CE-67A7-4107-85FB-1A583AC434E4}" dt="2024-06-14T11:34:17.185" v="794" actId="478"/>
          <ac:grpSpMkLst>
            <pc:docMk/>
            <pc:sldMk cId="783445814" sldId="482"/>
            <ac:grpSpMk id="63" creationId="{86B63714-A36E-D93D-3EC2-67F1E76F379B}"/>
          </ac:grpSpMkLst>
        </pc:grpChg>
        <pc:grpChg chg="mod">
          <ac:chgData name="Jonathan Adshead" userId="3fd9fcf95909496d" providerId="LiveId" clId="{11B215CE-67A7-4107-85FB-1A583AC434E4}" dt="2024-06-14T11:34:13.302" v="792" actId="478"/>
          <ac:grpSpMkLst>
            <pc:docMk/>
            <pc:sldMk cId="783445814" sldId="482"/>
            <ac:grpSpMk id="77" creationId="{4CE6B6F4-9ADE-ED5E-2CC8-7EC8EB2B8F7F}"/>
          </ac:grpSpMkLst>
        </pc:grpChg>
        <pc:grpChg chg="mod">
          <ac:chgData name="Jonathan Adshead" userId="3fd9fcf95909496d" providerId="LiveId" clId="{11B215CE-67A7-4107-85FB-1A583AC434E4}" dt="2024-06-14T11:35:29.510" v="837" actId="1038"/>
          <ac:grpSpMkLst>
            <pc:docMk/>
            <pc:sldMk cId="783445814" sldId="482"/>
            <ac:grpSpMk id="83" creationId="{181848D3-50F3-5474-29F8-7FE4ABACD06A}"/>
          </ac:grpSpMkLst>
        </pc:grpChg>
      </pc:sldChg>
      <pc:sldChg chg="addSp delSp modSp add mod ord">
        <pc:chgData name="Jonathan Adshead" userId="3fd9fcf95909496d" providerId="LiveId" clId="{11B215CE-67A7-4107-85FB-1A583AC434E4}" dt="2024-06-16T13:27:12.393" v="1099"/>
        <pc:sldMkLst>
          <pc:docMk/>
          <pc:sldMk cId="3097802846" sldId="482"/>
        </pc:sldMkLst>
        <pc:spChg chg="mod">
          <ac:chgData name="Jonathan Adshead" userId="3fd9fcf95909496d" providerId="LiveId" clId="{11B215CE-67A7-4107-85FB-1A583AC434E4}" dt="2024-06-16T13:26:23.584" v="1094" actId="20577"/>
          <ac:spMkLst>
            <pc:docMk/>
            <pc:sldMk cId="3097802846" sldId="482"/>
            <ac:spMk id="2" creationId="{AD386DA8-EE17-2880-8958-F6985218AC32}"/>
          </ac:spMkLst>
        </pc:spChg>
        <pc:spChg chg="del">
          <ac:chgData name="Jonathan Adshead" userId="3fd9fcf95909496d" providerId="LiveId" clId="{11B215CE-67A7-4107-85FB-1A583AC434E4}" dt="2024-06-16T13:25:42.206" v="1071" actId="478"/>
          <ac:spMkLst>
            <pc:docMk/>
            <pc:sldMk cId="3097802846" sldId="482"/>
            <ac:spMk id="13" creationId="{8552A72D-3EFA-4FBF-2FC4-9ADB85487F71}"/>
          </ac:spMkLst>
        </pc:spChg>
        <pc:spChg chg="add del mod">
          <ac:chgData name="Jonathan Adshead" userId="3fd9fcf95909496d" providerId="LiveId" clId="{11B215CE-67A7-4107-85FB-1A583AC434E4}" dt="2024-06-16T13:25:43.786" v="1072" actId="478"/>
          <ac:spMkLst>
            <pc:docMk/>
            <pc:sldMk cId="3097802846" sldId="482"/>
            <ac:spMk id="121" creationId="{B49660D6-BECC-7895-4825-7679E562F345}"/>
          </ac:spMkLst>
        </pc:spChg>
        <pc:spChg chg="add del mod">
          <ac:chgData name="Jonathan Adshead" userId="3fd9fcf95909496d" providerId="LiveId" clId="{11B215CE-67A7-4107-85FB-1A583AC434E4}" dt="2024-06-16T13:27:03.393" v="1095" actId="478"/>
          <ac:spMkLst>
            <pc:docMk/>
            <pc:sldMk cId="3097802846" sldId="482"/>
            <ac:spMk id="122" creationId="{7F4A6DC9-310E-36A2-7FD7-7A1C2487F965}"/>
          </ac:spMkLst>
        </pc:spChg>
        <pc:spChg chg="add del mod">
          <ac:chgData name="Jonathan Adshead" userId="3fd9fcf95909496d" providerId="LiveId" clId="{11B215CE-67A7-4107-85FB-1A583AC434E4}" dt="2024-06-16T13:27:08.024" v="1097" actId="478"/>
          <ac:spMkLst>
            <pc:docMk/>
            <pc:sldMk cId="3097802846" sldId="482"/>
            <ac:spMk id="124" creationId="{9BC1BCDE-4DF8-67BF-626A-5D9ECA7BAFC8}"/>
          </ac:spMkLst>
        </pc:spChg>
        <pc:spChg chg="add mod">
          <ac:chgData name="Jonathan Adshead" userId="3fd9fcf95909496d" providerId="LiveId" clId="{11B215CE-67A7-4107-85FB-1A583AC434E4}" dt="2024-06-16T13:27:03.745" v="1096"/>
          <ac:spMkLst>
            <pc:docMk/>
            <pc:sldMk cId="3097802846" sldId="482"/>
            <ac:spMk id="125" creationId="{5CA8C53B-C4D9-AD0D-9EAB-A5E5C8DADA83}"/>
          </ac:spMkLst>
        </pc:spChg>
      </pc:sldChg>
      <pc:sldChg chg="add">
        <pc:chgData name="Jonathan Adshead" userId="3fd9fcf95909496d" providerId="LiveId" clId="{11B215CE-67A7-4107-85FB-1A583AC434E4}" dt="2024-06-16T13:30:49.771" v="1124"/>
        <pc:sldMkLst>
          <pc:docMk/>
          <pc:sldMk cId="2477654229" sldId="483"/>
        </pc:sldMkLst>
      </pc:sldChg>
    </pc:docChg>
  </pc:docChgLst>
  <pc:docChgLst>
    <pc:chgData name="Jonathan Adshead" userId="3fd9fcf95909496d" providerId="LiveId" clId="{C9B89E36-0CDC-4704-967E-40476B06CA48}"/>
    <pc:docChg chg="undo redo custSel addSld delSld modSld sldOrd">
      <pc:chgData name="Jonathan Adshead" userId="3fd9fcf95909496d" providerId="LiveId" clId="{C9B89E36-0CDC-4704-967E-40476B06CA48}" dt="2024-06-16T18:11:41.750" v="1775" actId="14100"/>
      <pc:docMkLst>
        <pc:docMk/>
      </pc:docMkLst>
      <pc:sldChg chg="modAnim">
        <pc:chgData name="Jonathan Adshead" userId="3fd9fcf95909496d" providerId="LiveId" clId="{C9B89E36-0CDC-4704-967E-40476B06CA48}" dt="2024-06-16T15:08:47.742" v="1735"/>
        <pc:sldMkLst>
          <pc:docMk/>
          <pc:sldMk cId="3643772225" sldId="440"/>
        </pc:sldMkLst>
      </pc:sldChg>
      <pc:sldChg chg="modSp mod">
        <pc:chgData name="Jonathan Adshead" userId="3fd9fcf95909496d" providerId="LiveId" clId="{C9B89E36-0CDC-4704-967E-40476B06CA48}" dt="2024-06-13T14:54:17.099" v="13" actId="20577"/>
        <pc:sldMkLst>
          <pc:docMk/>
          <pc:sldMk cId="2865434276" sldId="449"/>
        </pc:sldMkLst>
        <pc:spChg chg="mod">
          <ac:chgData name="Jonathan Adshead" userId="3fd9fcf95909496d" providerId="LiveId" clId="{C9B89E36-0CDC-4704-967E-40476B06CA48}" dt="2024-06-13T14:54:17.099" v="13" actId="20577"/>
          <ac:spMkLst>
            <pc:docMk/>
            <pc:sldMk cId="2865434276" sldId="449"/>
            <ac:spMk id="80" creationId="{257F70D8-D1F2-0021-4DB0-52785E13A6FF}"/>
          </ac:spMkLst>
        </pc:spChg>
        <pc:spChg chg="mod">
          <ac:chgData name="Jonathan Adshead" userId="3fd9fcf95909496d" providerId="LiveId" clId="{C9B89E36-0CDC-4704-967E-40476B06CA48}" dt="2024-06-13T14:54:11.491" v="9" actId="20577"/>
          <ac:spMkLst>
            <pc:docMk/>
            <pc:sldMk cId="2865434276" sldId="449"/>
            <ac:spMk id="91" creationId="{B8C642C4-84C9-A01B-B551-43A1B3C41FA0}"/>
          </ac:spMkLst>
        </pc:spChg>
      </pc:sldChg>
      <pc:sldChg chg="addSp delSp modSp mod">
        <pc:chgData name="Jonathan Adshead" userId="3fd9fcf95909496d" providerId="LiveId" clId="{C9B89E36-0CDC-4704-967E-40476B06CA48}" dt="2024-06-14T12:33:17.168" v="1415" actId="1035"/>
        <pc:sldMkLst>
          <pc:docMk/>
          <pc:sldMk cId="3230482312" sldId="450"/>
        </pc:sldMkLst>
        <pc:spChg chg="mod">
          <ac:chgData name="Jonathan Adshead" userId="3fd9fcf95909496d" providerId="LiveId" clId="{C9B89E36-0CDC-4704-967E-40476B06CA48}" dt="2024-06-13T14:54:04.890" v="7" actId="20577"/>
          <ac:spMkLst>
            <pc:docMk/>
            <pc:sldMk cId="3230482312" sldId="450"/>
            <ac:spMk id="6" creationId="{2F1DE027-A865-573E-E3A7-F4407C9624C4}"/>
          </ac:spMkLst>
        </pc:spChg>
        <pc:spChg chg="add del mod">
          <ac:chgData name="Jonathan Adshead" userId="3fd9fcf95909496d" providerId="LiveId" clId="{C9B89E36-0CDC-4704-967E-40476B06CA48}" dt="2024-06-13T14:53:58.771" v="3" actId="20577"/>
          <ac:spMkLst>
            <pc:docMk/>
            <pc:sldMk cId="3230482312" sldId="450"/>
            <ac:spMk id="19" creationId="{DE712F34-AF1F-FD3A-A056-5EDD7CF24B9F}"/>
          </ac:spMkLst>
        </pc:spChg>
        <pc:spChg chg="mod">
          <ac:chgData name="Jonathan Adshead" userId="3fd9fcf95909496d" providerId="LiveId" clId="{C9B89E36-0CDC-4704-967E-40476B06CA48}" dt="2024-06-13T14:54:02.243" v="5" actId="20577"/>
          <ac:spMkLst>
            <pc:docMk/>
            <pc:sldMk cId="3230482312" sldId="450"/>
            <ac:spMk id="107" creationId="{8D0C6B27-0149-4877-2847-D8E72ADFC163}"/>
          </ac:spMkLst>
        </pc:spChg>
        <pc:spChg chg="mod">
          <ac:chgData name="Jonathan Adshead" userId="3fd9fcf95909496d" providerId="LiveId" clId="{C9B89E36-0CDC-4704-967E-40476B06CA48}" dt="2024-06-14T12:33:17.168" v="1415" actId="1035"/>
          <ac:spMkLst>
            <pc:docMk/>
            <pc:sldMk cId="3230482312" sldId="450"/>
            <ac:spMk id="111" creationId="{016FB770-BD72-1B42-9128-F63E76F27467}"/>
          </ac:spMkLst>
        </pc:spChg>
        <pc:spChg chg="mod">
          <ac:chgData name="Jonathan Adshead" userId="3fd9fcf95909496d" providerId="LiveId" clId="{C9B89E36-0CDC-4704-967E-40476B06CA48}" dt="2024-06-14T12:33:17.168" v="1415" actId="1035"/>
          <ac:spMkLst>
            <pc:docMk/>
            <pc:sldMk cId="3230482312" sldId="450"/>
            <ac:spMk id="112" creationId="{1649D713-DBDA-3B8E-4AD3-E7E0B5522913}"/>
          </ac:spMkLst>
        </pc:spChg>
        <pc:grpChg chg="mod">
          <ac:chgData name="Jonathan Adshead" userId="3fd9fcf95909496d" providerId="LiveId" clId="{C9B89E36-0CDC-4704-967E-40476B06CA48}" dt="2024-06-14T12:33:17.168" v="1415" actId="1035"/>
          <ac:grpSpMkLst>
            <pc:docMk/>
            <pc:sldMk cId="3230482312" sldId="450"/>
            <ac:grpSpMk id="100" creationId="{9EC9E81A-0BBC-874D-E61C-46E4D9998C36}"/>
          </ac:grpSpMkLst>
        </pc:grpChg>
        <pc:cxnChg chg="mod">
          <ac:chgData name="Jonathan Adshead" userId="3fd9fcf95909496d" providerId="LiveId" clId="{C9B89E36-0CDC-4704-967E-40476B06CA48}" dt="2024-06-13T14:53:56.133" v="1" actId="478"/>
          <ac:cxnSpMkLst>
            <pc:docMk/>
            <pc:sldMk cId="3230482312" sldId="450"/>
            <ac:cxnSpMk id="21" creationId="{AD8DF99D-592D-4FC7-E4F1-88C49BE07A1D}"/>
          </ac:cxnSpMkLst>
        </pc:cxnChg>
        <pc:cxnChg chg="mod">
          <ac:chgData name="Jonathan Adshead" userId="3fd9fcf95909496d" providerId="LiveId" clId="{C9B89E36-0CDC-4704-967E-40476B06CA48}" dt="2024-06-13T14:53:56.133" v="1" actId="478"/>
          <ac:cxnSpMkLst>
            <pc:docMk/>
            <pc:sldMk cId="3230482312" sldId="450"/>
            <ac:cxnSpMk id="23" creationId="{630938E6-FA6D-520A-F034-58712FB53056}"/>
          </ac:cxnSpMkLst>
        </pc:cxnChg>
        <pc:cxnChg chg="mod">
          <ac:chgData name="Jonathan Adshead" userId="3fd9fcf95909496d" providerId="LiveId" clId="{C9B89E36-0CDC-4704-967E-40476B06CA48}" dt="2024-06-13T14:53:56.133" v="1" actId="478"/>
          <ac:cxnSpMkLst>
            <pc:docMk/>
            <pc:sldMk cId="3230482312" sldId="450"/>
            <ac:cxnSpMk id="24" creationId="{D8DC7479-E92C-0689-6BF0-E8A82BF7DAFD}"/>
          </ac:cxnSpMkLst>
        </pc:cxnChg>
      </pc:sldChg>
      <pc:sldChg chg="addSp modSp mod">
        <pc:chgData name="Jonathan Adshead" userId="3fd9fcf95909496d" providerId="LiveId" clId="{C9B89E36-0CDC-4704-967E-40476B06CA48}" dt="2024-06-13T15:55:31.425" v="788" actId="20577"/>
        <pc:sldMkLst>
          <pc:docMk/>
          <pc:sldMk cId="1863576957" sldId="451"/>
        </pc:sldMkLst>
        <pc:spChg chg="add mod">
          <ac:chgData name="Jonathan Adshead" userId="3fd9fcf95909496d" providerId="LiveId" clId="{C9B89E36-0CDC-4704-967E-40476B06CA48}" dt="2024-06-13T14:55:32.660" v="73" actId="113"/>
          <ac:spMkLst>
            <pc:docMk/>
            <pc:sldMk cId="1863576957" sldId="451"/>
            <ac:spMk id="2" creationId="{735792D5-099D-F69C-8AC1-9AA4A9736570}"/>
          </ac:spMkLst>
        </pc:spChg>
        <pc:spChg chg="add mod">
          <ac:chgData name="Jonathan Adshead" userId="3fd9fcf95909496d" providerId="LiveId" clId="{C9B89E36-0CDC-4704-967E-40476B06CA48}" dt="2024-06-13T14:55:43.874" v="84" actId="20577"/>
          <ac:spMkLst>
            <pc:docMk/>
            <pc:sldMk cId="1863576957" sldId="451"/>
            <ac:spMk id="6" creationId="{B7649CE3-2FFF-698E-E8D4-35F17E5EA551}"/>
          </ac:spMkLst>
        </pc:spChg>
        <pc:spChg chg="mod">
          <ac:chgData name="Jonathan Adshead" userId="3fd9fcf95909496d" providerId="LiveId" clId="{C9B89E36-0CDC-4704-967E-40476B06CA48}" dt="2024-06-13T15:55:31.425" v="788" actId="20577"/>
          <ac:spMkLst>
            <pc:docMk/>
            <pc:sldMk cId="1863576957" sldId="451"/>
            <ac:spMk id="7" creationId="{1B28E489-36E7-42B6-94D2-8D55BD2E19AE}"/>
          </ac:spMkLst>
        </pc:spChg>
        <pc:spChg chg="add mod">
          <ac:chgData name="Jonathan Adshead" userId="3fd9fcf95909496d" providerId="LiveId" clId="{C9B89E36-0CDC-4704-967E-40476B06CA48}" dt="2024-06-13T14:55:54.642" v="92" actId="20577"/>
          <ac:spMkLst>
            <pc:docMk/>
            <pc:sldMk cId="1863576957" sldId="451"/>
            <ac:spMk id="8" creationId="{4A793164-0289-56E1-DCAF-802CE5CAC761}"/>
          </ac:spMkLst>
        </pc:spChg>
        <pc:spChg chg="mod">
          <ac:chgData name="Jonathan Adshead" userId="3fd9fcf95909496d" providerId="LiveId" clId="{C9B89E36-0CDC-4704-967E-40476B06CA48}" dt="2024-06-13T14:54:33.035" v="56" actId="1037"/>
          <ac:spMkLst>
            <pc:docMk/>
            <pc:sldMk cId="1863576957" sldId="451"/>
            <ac:spMk id="11" creationId="{75DAE91D-2B49-76CF-0BAD-145EB0881918}"/>
          </ac:spMkLst>
        </pc:spChg>
        <pc:spChg chg="mod">
          <ac:chgData name="Jonathan Adshead" userId="3fd9fcf95909496d" providerId="LiveId" clId="{C9B89E36-0CDC-4704-967E-40476B06CA48}" dt="2024-06-13T14:54:33.035" v="56" actId="1037"/>
          <ac:spMkLst>
            <pc:docMk/>
            <pc:sldMk cId="1863576957" sldId="451"/>
            <ac:spMk id="12" creationId="{F5B3BFCE-06C6-7FCB-750F-1A1BACAB76E4}"/>
          </ac:spMkLst>
        </pc:spChg>
        <pc:spChg chg="mod">
          <ac:chgData name="Jonathan Adshead" userId="3fd9fcf95909496d" providerId="LiveId" clId="{C9B89E36-0CDC-4704-967E-40476B06CA48}" dt="2024-06-13T14:54:33.035" v="56" actId="1037"/>
          <ac:spMkLst>
            <pc:docMk/>
            <pc:sldMk cId="1863576957" sldId="451"/>
            <ac:spMk id="18" creationId="{120815BD-6928-665E-420A-526AE90709BB}"/>
          </ac:spMkLst>
        </pc:spChg>
        <pc:spChg chg="mod">
          <ac:chgData name="Jonathan Adshead" userId="3fd9fcf95909496d" providerId="LiveId" clId="{C9B89E36-0CDC-4704-967E-40476B06CA48}" dt="2024-06-13T14:54:33.035" v="56" actId="1037"/>
          <ac:spMkLst>
            <pc:docMk/>
            <pc:sldMk cId="1863576957" sldId="451"/>
            <ac:spMk id="32" creationId="{AF035F2A-1A3D-B280-8983-4E5C6FB8BFA4}"/>
          </ac:spMkLst>
        </pc:spChg>
        <pc:spChg chg="mod">
          <ac:chgData name="Jonathan Adshead" userId="3fd9fcf95909496d" providerId="LiveId" clId="{C9B89E36-0CDC-4704-967E-40476B06CA48}" dt="2024-06-13T14:54:33.035" v="56" actId="1037"/>
          <ac:spMkLst>
            <pc:docMk/>
            <pc:sldMk cId="1863576957" sldId="451"/>
            <ac:spMk id="33" creationId="{CFB73F8B-18F8-DD9D-B7BF-A53950C7F333}"/>
          </ac:spMkLst>
        </pc:spChg>
        <pc:cxnChg chg="mod">
          <ac:chgData name="Jonathan Adshead" userId="3fd9fcf95909496d" providerId="LiveId" clId="{C9B89E36-0CDC-4704-967E-40476B06CA48}" dt="2024-06-13T14:54:33.035" v="56" actId="1037"/>
          <ac:cxnSpMkLst>
            <pc:docMk/>
            <pc:sldMk cId="1863576957" sldId="451"/>
            <ac:cxnSpMk id="19" creationId="{C166493D-7627-6BE2-FA84-8D0BE76293F5}"/>
          </ac:cxnSpMkLst>
        </pc:cxnChg>
        <pc:cxnChg chg="mod">
          <ac:chgData name="Jonathan Adshead" userId="3fd9fcf95909496d" providerId="LiveId" clId="{C9B89E36-0CDC-4704-967E-40476B06CA48}" dt="2024-06-13T14:54:33.035" v="56" actId="1037"/>
          <ac:cxnSpMkLst>
            <pc:docMk/>
            <pc:sldMk cId="1863576957" sldId="451"/>
            <ac:cxnSpMk id="20" creationId="{9BB6CE94-8D61-588E-8DAC-B1A5824A0961}"/>
          </ac:cxnSpMkLst>
        </pc:cxnChg>
        <pc:cxnChg chg="mod">
          <ac:chgData name="Jonathan Adshead" userId="3fd9fcf95909496d" providerId="LiveId" clId="{C9B89E36-0CDC-4704-967E-40476B06CA48}" dt="2024-06-13T14:54:33.035" v="56" actId="1037"/>
          <ac:cxnSpMkLst>
            <pc:docMk/>
            <pc:sldMk cId="1863576957" sldId="451"/>
            <ac:cxnSpMk id="24" creationId="{B3B02A03-040E-3035-6914-CD2FD1486756}"/>
          </ac:cxnSpMkLst>
        </pc:cxnChg>
        <pc:cxnChg chg="mod">
          <ac:chgData name="Jonathan Adshead" userId="3fd9fcf95909496d" providerId="LiveId" clId="{C9B89E36-0CDC-4704-967E-40476B06CA48}" dt="2024-06-13T14:54:33.035" v="56" actId="1037"/>
          <ac:cxnSpMkLst>
            <pc:docMk/>
            <pc:sldMk cId="1863576957" sldId="451"/>
            <ac:cxnSpMk id="25" creationId="{D6A92645-E514-DCB7-FB62-B49A3D44254F}"/>
          </ac:cxnSpMkLst>
        </pc:cxnChg>
        <pc:cxnChg chg="mod">
          <ac:chgData name="Jonathan Adshead" userId="3fd9fcf95909496d" providerId="LiveId" clId="{C9B89E36-0CDC-4704-967E-40476B06CA48}" dt="2024-06-13T14:54:33.035" v="56" actId="1037"/>
          <ac:cxnSpMkLst>
            <pc:docMk/>
            <pc:sldMk cId="1863576957" sldId="451"/>
            <ac:cxnSpMk id="26" creationId="{28141280-3503-BF81-5C82-14C8AE8874D3}"/>
          </ac:cxnSpMkLst>
        </pc:cxnChg>
      </pc:sldChg>
      <pc:sldChg chg="modSp mod">
        <pc:chgData name="Jonathan Adshead" userId="3fd9fcf95909496d" providerId="LiveId" clId="{C9B89E36-0CDC-4704-967E-40476B06CA48}" dt="2024-06-15T09:38:13.540" v="1470" actId="14100"/>
        <pc:sldMkLst>
          <pc:docMk/>
          <pc:sldMk cId="1233500492" sldId="458"/>
        </pc:sldMkLst>
        <pc:cxnChg chg="mod">
          <ac:chgData name="Jonathan Adshead" userId="3fd9fcf95909496d" providerId="LiveId" clId="{C9B89E36-0CDC-4704-967E-40476B06CA48}" dt="2024-06-15T09:38:13.540" v="1470" actId="14100"/>
          <ac:cxnSpMkLst>
            <pc:docMk/>
            <pc:sldMk cId="1233500492" sldId="458"/>
            <ac:cxnSpMk id="42" creationId="{39A71F91-F6DA-69B8-C087-021DBF257E0E}"/>
          </ac:cxnSpMkLst>
        </pc:cxnChg>
      </pc:sldChg>
      <pc:sldChg chg="addSp delSp modSp del mod">
        <pc:chgData name="Jonathan Adshead" userId="3fd9fcf95909496d" providerId="LiveId" clId="{C9B89E36-0CDC-4704-967E-40476B06CA48}" dt="2024-06-13T15:04:32.209" v="204" actId="47"/>
        <pc:sldMkLst>
          <pc:docMk/>
          <pc:sldMk cId="2555997606" sldId="459"/>
        </pc:sldMkLst>
        <pc:spChg chg="add del mod">
          <ac:chgData name="Jonathan Adshead" userId="3fd9fcf95909496d" providerId="LiveId" clId="{C9B89E36-0CDC-4704-967E-40476B06CA48}" dt="2024-06-13T15:02:53.585" v="142" actId="478"/>
          <ac:spMkLst>
            <pc:docMk/>
            <pc:sldMk cId="2555997606" sldId="459"/>
            <ac:spMk id="80" creationId="{0E8E1AC6-C9CF-FBAC-77C1-32FC15C9F872}"/>
          </ac:spMkLst>
        </pc:spChg>
        <pc:cxnChg chg="add mod">
          <ac:chgData name="Jonathan Adshead" userId="3fd9fcf95909496d" providerId="LiveId" clId="{C9B89E36-0CDC-4704-967E-40476B06CA48}" dt="2024-06-13T15:02:08.458" v="134" actId="1582"/>
          <ac:cxnSpMkLst>
            <pc:docMk/>
            <pc:sldMk cId="2555997606" sldId="459"/>
            <ac:cxnSpMk id="76" creationId="{522C3F71-FB82-F5D7-1F8C-C4D9C74BA174}"/>
          </ac:cxnSpMkLst>
        </pc:cxnChg>
        <pc:cxnChg chg="add del mod">
          <ac:chgData name="Jonathan Adshead" userId="3fd9fcf95909496d" providerId="LiveId" clId="{C9B89E36-0CDC-4704-967E-40476B06CA48}" dt="2024-06-13T15:02:54.193" v="143" actId="478"/>
          <ac:cxnSpMkLst>
            <pc:docMk/>
            <pc:sldMk cId="2555997606" sldId="459"/>
            <ac:cxnSpMk id="78" creationId="{4DD05ACB-8EEA-DB45-4E62-209DBBBC6064}"/>
          </ac:cxnSpMkLst>
        </pc:cxnChg>
      </pc:sldChg>
      <pc:sldChg chg="addSp delSp modSp mod">
        <pc:chgData name="Jonathan Adshead" userId="3fd9fcf95909496d" providerId="LiveId" clId="{C9B89E36-0CDC-4704-967E-40476B06CA48}" dt="2024-06-16T08:27:28.804" v="1568" actId="20577"/>
        <pc:sldMkLst>
          <pc:docMk/>
          <pc:sldMk cId="2232617302" sldId="460"/>
        </pc:sldMkLst>
        <pc:spChg chg="mod">
          <ac:chgData name="Jonathan Adshead" userId="3fd9fcf95909496d" providerId="LiveId" clId="{C9B89E36-0CDC-4704-967E-40476B06CA48}" dt="2024-06-16T08:27:28.804" v="1568" actId="20577"/>
          <ac:spMkLst>
            <pc:docMk/>
            <pc:sldMk cId="2232617302" sldId="460"/>
            <ac:spMk id="2" creationId="{AFC23193-E31D-63AF-393F-759347770B5F}"/>
          </ac:spMkLst>
        </pc:spChg>
        <pc:spChg chg="add mod">
          <ac:chgData name="Jonathan Adshead" userId="3fd9fcf95909496d" providerId="LiveId" clId="{C9B89E36-0CDC-4704-967E-40476B06CA48}" dt="2024-06-15T10:07:26.403" v="1542" actId="164"/>
          <ac:spMkLst>
            <pc:docMk/>
            <pc:sldMk cId="2232617302" sldId="460"/>
            <ac:spMk id="6" creationId="{9DC45CB7-A722-CD92-34BD-BAE73FBEE490}"/>
          </ac:spMkLst>
        </pc:spChg>
        <pc:spChg chg="add mod">
          <ac:chgData name="Jonathan Adshead" userId="3fd9fcf95909496d" providerId="LiveId" clId="{C9B89E36-0CDC-4704-967E-40476B06CA48}" dt="2024-06-15T10:07:26.403" v="1542" actId="164"/>
          <ac:spMkLst>
            <pc:docMk/>
            <pc:sldMk cId="2232617302" sldId="460"/>
            <ac:spMk id="9" creationId="{419F504E-A4B2-4F6F-B11F-E91ED00F8B14}"/>
          </ac:spMkLst>
        </pc:spChg>
        <pc:spChg chg="del">
          <ac:chgData name="Jonathan Adshead" userId="3fd9fcf95909496d" providerId="LiveId" clId="{C9B89E36-0CDC-4704-967E-40476B06CA48}" dt="2024-06-13T15:53:39.289" v="771" actId="478"/>
          <ac:spMkLst>
            <pc:docMk/>
            <pc:sldMk cId="2232617302" sldId="460"/>
            <ac:spMk id="9" creationId="{E2047A14-D77E-0C9E-0C11-912119816278}"/>
          </ac:spMkLst>
        </pc:spChg>
        <pc:spChg chg="add mod">
          <ac:chgData name="Jonathan Adshead" userId="3fd9fcf95909496d" providerId="LiveId" clId="{C9B89E36-0CDC-4704-967E-40476B06CA48}" dt="2024-06-15T10:07:26.403" v="1542" actId="164"/>
          <ac:spMkLst>
            <pc:docMk/>
            <pc:sldMk cId="2232617302" sldId="460"/>
            <ac:spMk id="10" creationId="{913250CC-FCFB-DC13-1550-B0F99B56171E}"/>
          </ac:spMkLst>
        </pc:spChg>
        <pc:spChg chg="add mod">
          <ac:chgData name="Jonathan Adshead" userId="3fd9fcf95909496d" providerId="LiveId" clId="{C9B89E36-0CDC-4704-967E-40476B06CA48}" dt="2024-06-13T15:53:43.301" v="774"/>
          <ac:spMkLst>
            <pc:docMk/>
            <pc:sldMk cId="2232617302" sldId="460"/>
            <ac:spMk id="12" creationId="{955F3AC3-6AB1-9A9E-5C8B-7A9BCE74B7C5}"/>
          </ac:spMkLst>
        </pc:spChg>
        <pc:spChg chg="mod">
          <ac:chgData name="Jonathan Adshead" userId="3fd9fcf95909496d" providerId="LiveId" clId="{C9B89E36-0CDC-4704-967E-40476B06CA48}" dt="2024-06-13T15:55:33.929" v="789" actId="6549"/>
          <ac:spMkLst>
            <pc:docMk/>
            <pc:sldMk cId="2232617302" sldId="460"/>
            <ac:spMk id="13" creationId="{8552A72D-3EFA-4FBF-2FC4-9ADB85487F71}"/>
          </ac:spMkLst>
        </pc:spChg>
        <pc:spChg chg="add mod">
          <ac:chgData name="Jonathan Adshead" userId="3fd9fcf95909496d" providerId="LiveId" clId="{C9B89E36-0CDC-4704-967E-40476B06CA48}" dt="2024-06-13T15:53:43.301" v="774"/>
          <ac:spMkLst>
            <pc:docMk/>
            <pc:sldMk cId="2232617302" sldId="460"/>
            <ac:spMk id="14" creationId="{577E1852-30A6-E119-4B6F-B507B277445E}"/>
          </ac:spMkLst>
        </pc:spChg>
        <pc:spChg chg="add mod">
          <ac:chgData name="Jonathan Adshead" userId="3fd9fcf95909496d" providerId="LiveId" clId="{C9B89E36-0CDC-4704-967E-40476B06CA48}" dt="2024-06-15T10:07:26.403" v="1542" actId="164"/>
          <ac:spMkLst>
            <pc:docMk/>
            <pc:sldMk cId="2232617302" sldId="460"/>
            <ac:spMk id="15" creationId="{7BE02C3A-B9A2-144E-ECCC-B0A4D896DEB2}"/>
          </ac:spMkLst>
        </pc:spChg>
        <pc:spChg chg="del">
          <ac:chgData name="Jonathan Adshead" userId="3fd9fcf95909496d" providerId="LiveId" clId="{C9B89E36-0CDC-4704-967E-40476B06CA48}" dt="2024-06-13T15:00:05.362" v="121"/>
          <ac:spMkLst>
            <pc:docMk/>
            <pc:sldMk cId="2232617302" sldId="460"/>
            <ac:spMk id="15" creationId="{BD20686D-E6F5-49B6-B4AA-3C4F3F7E6AE7}"/>
          </ac:spMkLst>
        </pc:spChg>
        <pc:spChg chg="add mod">
          <ac:chgData name="Jonathan Adshead" userId="3fd9fcf95909496d" providerId="LiveId" clId="{C9B89E36-0CDC-4704-967E-40476B06CA48}" dt="2024-06-13T15:53:43.301" v="774"/>
          <ac:spMkLst>
            <pc:docMk/>
            <pc:sldMk cId="2232617302" sldId="460"/>
            <ac:spMk id="16" creationId="{A6CACDE0-62CE-D1A3-17A9-CCF56230AC46}"/>
          </ac:spMkLst>
        </pc:spChg>
        <pc:spChg chg="add mod">
          <ac:chgData name="Jonathan Adshead" userId="3fd9fcf95909496d" providerId="LiveId" clId="{C9B89E36-0CDC-4704-967E-40476B06CA48}" dt="2024-06-13T15:54:24.658" v="778" actId="2085"/>
          <ac:spMkLst>
            <pc:docMk/>
            <pc:sldMk cId="2232617302" sldId="460"/>
            <ac:spMk id="22" creationId="{4E22C295-4040-AB34-360E-E5FDA7876972}"/>
          </ac:spMkLst>
        </pc:spChg>
        <pc:spChg chg="add mod">
          <ac:chgData name="Jonathan Adshead" userId="3fd9fcf95909496d" providerId="LiveId" clId="{C9B89E36-0CDC-4704-967E-40476B06CA48}" dt="2024-06-13T15:54:24.658" v="778" actId="2085"/>
          <ac:spMkLst>
            <pc:docMk/>
            <pc:sldMk cId="2232617302" sldId="460"/>
            <ac:spMk id="23" creationId="{7829C94E-56D5-5DE0-5AC0-D75D2AD12267}"/>
          </ac:spMkLst>
        </pc:spChg>
        <pc:spChg chg="add mod">
          <ac:chgData name="Jonathan Adshead" userId="3fd9fcf95909496d" providerId="LiveId" clId="{C9B89E36-0CDC-4704-967E-40476B06CA48}" dt="2024-06-13T15:53:43.301" v="774"/>
          <ac:spMkLst>
            <pc:docMk/>
            <pc:sldMk cId="2232617302" sldId="460"/>
            <ac:spMk id="24" creationId="{69C0F1E1-7EB9-3CBC-F77C-A77B1AC5BA00}"/>
          </ac:spMkLst>
        </pc:spChg>
        <pc:spChg chg="add mod">
          <ac:chgData name="Jonathan Adshead" userId="3fd9fcf95909496d" providerId="LiveId" clId="{C9B89E36-0CDC-4704-967E-40476B06CA48}" dt="2024-06-15T10:07:26.403" v="1542" actId="164"/>
          <ac:spMkLst>
            <pc:docMk/>
            <pc:sldMk cId="2232617302" sldId="460"/>
            <ac:spMk id="25" creationId="{4444B822-DD25-A2C7-155F-EE965B941ED4}"/>
          </ac:spMkLst>
        </pc:spChg>
        <pc:spChg chg="add mod">
          <ac:chgData name="Jonathan Adshead" userId="3fd9fcf95909496d" providerId="LiveId" clId="{C9B89E36-0CDC-4704-967E-40476B06CA48}" dt="2024-06-15T10:07:26.403" v="1542" actId="164"/>
          <ac:spMkLst>
            <pc:docMk/>
            <pc:sldMk cId="2232617302" sldId="460"/>
            <ac:spMk id="26" creationId="{21191C4A-ACDF-EC79-4778-5751FBCF6734}"/>
          </ac:spMkLst>
        </pc:spChg>
        <pc:spChg chg="add mod">
          <ac:chgData name="Jonathan Adshead" userId="3fd9fcf95909496d" providerId="LiveId" clId="{C9B89E36-0CDC-4704-967E-40476B06CA48}" dt="2024-06-15T10:08:56.274" v="1565" actId="1076"/>
          <ac:spMkLst>
            <pc:docMk/>
            <pc:sldMk cId="2232617302" sldId="460"/>
            <ac:spMk id="28" creationId="{7B2534C8-691F-F7B3-0A8B-8BB5D18FF0DD}"/>
          </ac:spMkLst>
        </pc:spChg>
        <pc:spChg chg="add mod">
          <ac:chgData name="Jonathan Adshead" userId="3fd9fcf95909496d" providerId="LiveId" clId="{C9B89E36-0CDC-4704-967E-40476B06CA48}" dt="2024-06-15T10:08:25.507" v="1558" actId="478"/>
          <ac:spMkLst>
            <pc:docMk/>
            <pc:sldMk cId="2232617302" sldId="460"/>
            <ac:spMk id="32" creationId="{E99EA688-FCA9-8431-0C00-2BAB7854CB4E}"/>
          </ac:spMkLst>
        </pc:spChg>
        <pc:grpChg chg="add mod">
          <ac:chgData name="Jonathan Adshead" userId="3fd9fcf95909496d" providerId="LiveId" clId="{C9B89E36-0CDC-4704-967E-40476B06CA48}" dt="2024-06-15T10:08:38.290" v="1560" actId="164"/>
          <ac:grpSpMkLst>
            <pc:docMk/>
            <pc:sldMk cId="2232617302" sldId="460"/>
            <ac:grpSpMk id="27" creationId="{4160071C-70A9-1A37-2D3B-BCE88B2FE730}"/>
          </ac:grpSpMkLst>
        </pc:grpChg>
        <pc:grpChg chg="add mod">
          <ac:chgData name="Jonathan Adshead" userId="3fd9fcf95909496d" providerId="LiveId" clId="{C9B89E36-0CDC-4704-967E-40476B06CA48}" dt="2024-06-15T10:09:24.201" v="1567" actId="1076"/>
          <ac:grpSpMkLst>
            <pc:docMk/>
            <pc:sldMk cId="2232617302" sldId="460"/>
            <ac:grpSpMk id="33" creationId="{D23532FA-2020-D7FD-476E-4A38CD330DE0}"/>
          </ac:grpSpMkLst>
        </pc:grpChg>
        <pc:picChg chg="add del mod">
          <ac:chgData name="Jonathan Adshead" userId="3fd9fcf95909496d" providerId="LiveId" clId="{C9B89E36-0CDC-4704-967E-40476B06CA48}" dt="2024-06-15T10:08:25.507" v="1558" actId="478"/>
          <ac:picMkLst>
            <pc:docMk/>
            <pc:sldMk cId="2232617302" sldId="460"/>
            <ac:picMk id="8" creationId="{B846C124-4064-0587-F5DE-C9D26F2CE501}"/>
          </ac:picMkLst>
        </pc:picChg>
        <pc:picChg chg="add del mod">
          <ac:chgData name="Jonathan Adshead" userId="3fd9fcf95909496d" providerId="LiveId" clId="{C9B89E36-0CDC-4704-967E-40476B06CA48}" dt="2024-06-15T10:08:26.842" v="1559" actId="478"/>
          <ac:picMkLst>
            <pc:docMk/>
            <pc:sldMk cId="2232617302" sldId="460"/>
            <ac:picMk id="11" creationId="{E1D1E323-A561-7C0D-6556-3B687D48C517}"/>
          </ac:picMkLst>
        </pc:picChg>
        <pc:cxnChg chg="add mod">
          <ac:chgData name="Jonathan Adshead" userId="3fd9fcf95909496d" providerId="LiveId" clId="{C9B89E36-0CDC-4704-967E-40476B06CA48}" dt="2024-06-13T15:53:43.301" v="774"/>
          <ac:cxnSpMkLst>
            <pc:docMk/>
            <pc:sldMk cId="2232617302" sldId="460"/>
            <ac:cxnSpMk id="17" creationId="{3149C5B5-487F-45E2-23FB-A3BAC15DC3DC}"/>
          </ac:cxnSpMkLst>
        </pc:cxnChg>
        <pc:cxnChg chg="add mod">
          <ac:chgData name="Jonathan Adshead" userId="3fd9fcf95909496d" providerId="LiveId" clId="{C9B89E36-0CDC-4704-967E-40476B06CA48}" dt="2024-06-13T15:53:43.301" v="774"/>
          <ac:cxnSpMkLst>
            <pc:docMk/>
            <pc:sldMk cId="2232617302" sldId="460"/>
            <ac:cxnSpMk id="18" creationId="{ED701569-4BFE-48E8-14FF-3B4699AA85F9}"/>
          </ac:cxnSpMkLst>
        </pc:cxnChg>
        <pc:cxnChg chg="add mod">
          <ac:chgData name="Jonathan Adshead" userId="3fd9fcf95909496d" providerId="LiveId" clId="{C9B89E36-0CDC-4704-967E-40476B06CA48}" dt="2024-06-13T15:54:04.522" v="776" actId="208"/>
          <ac:cxnSpMkLst>
            <pc:docMk/>
            <pc:sldMk cId="2232617302" sldId="460"/>
            <ac:cxnSpMk id="19" creationId="{3794DE69-7F2A-1C2E-1FD3-6FDC8D3E549F}"/>
          </ac:cxnSpMkLst>
        </pc:cxnChg>
        <pc:cxnChg chg="add mod">
          <ac:chgData name="Jonathan Adshead" userId="3fd9fcf95909496d" providerId="LiveId" clId="{C9B89E36-0CDC-4704-967E-40476B06CA48}" dt="2024-06-13T15:54:04.522" v="776" actId="208"/>
          <ac:cxnSpMkLst>
            <pc:docMk/>
            <pc:sldMk cId="2232617302" sldId="460"/>
            <ac:cxnSpMk id="20" creationId="{046DF723-FA84-AC51-4156-1AD4C7CE151A}"/>
          </ac:cxnSpMkLst>
        </pc:cxnChg>
        <pc:cxnChg chg="add mod">
          <ac:chgData name="Jonathan Adshead" userId="3fd9fcf95909496d" providerId="LiveId" clId="{C9B89E36-0CDC-4704-967E-40476B06CA48}" dt="2024-06-13T15:53:43.301" v="774"/>
          <ac:cxnSpMkLst>
            <pc:docMk/>
            <pc:sldMk cId="2232617302" sldId="460"/>
            <ac:cxnSpMk id="21" creationId="{FE0EE0BD-D1C8-61BD-64BE-C1398146EA24}"/>
          </ac:cxnSpMkLst>
        </pc:cxnChg>
        <pc:cxnChg chg="add mod">
          <ac:chgData name="Jonathan Adshead" userId="3fd9fcf95909496d" providerId="LiveId" clId="{C9B89E36-0CDC-4704-967E-40476B06CA48}" dt="2024-06-15T10:08:56.274" v="1565" actId="1076"/>
          <ac:cxnSpMkLst>
            <pc:docMk/>
            <pc:sldMk cId="2232617302" sldId="460"/>
            <ac:cxnSpMk id="30" creationId="{F7CB9B8F-3ABA-AB03-9214-D206180E59F2}"/>
          </ac:cxnSpMkLst>
        </pc:cxnChg>
      </pc:sldChg>
      <pc:sldChg chg="modSp mod">
        <pc:chgData name="Jonathan Adshead" userId="3fd9fcf95909496d" providerId="LiveId" clId="{C9B89E36-0CDC-4704-967E-40476B06CA48}" dt="2024-06-13T15:31:54.694" v="446" actId="1076"/>
        <pc:sldMkLst>
          <pc:docMk/>
          <pc:sldMk cId="1001975195" sldId="466"/>
        </pc:sldMkLst>
        <pc:spChg chg="mod">
          <ac:chgData name="Jonathan Adshead" userId="3fd9fcf95909496d" providerId="LiveId" clId="{C9B89E36-0CDC-4704-967E-40476B06CA48}" dt="2024-06-13T15:31:54.694" v="446" actId="1076"/>
          <ac:spMkLst>
            <pc:docMk/>
            <pc:sldMk cId="1001975195" sldId="466"/>
            <ac:spMk id="20" creationId="{4DEC71F9-68BC-2300-683B-487F16BF920A}"/>
          </ac:spMkLst>
        </pc:spChg>
        <pc:cxnChg chg="mod">
          <ac:chgData name="Jonathan Adshead" userId="3fd9fcf95909496d" providerId="LiveId" clId="{C9B89E36-0CDC-4704-967E-40476B06CA48}" dt="2024-06-13T15:31:54.694" v="446" actId="1076"/>
          <ac:cxnSpMkLst>
            <pc:docMk/>
            <pc:sldMk cId="1001975195" sldId="466"/>
            <ac:cxnSpMk id="23" creationId="{B8F96986-F65F-B789-559F-5F411B08DF9D}"/>
          </ac:cxnSpMkLst>
        </pc:cxnChg>
      </pc:sldChg>
      <pc:sldChg chg="addSp delSp modSp mod">
        <pc:chgData name="Jonathan Adshead" userId="3fd9fcf95909496d" providerId="LiveId" clId="{C9B89E36-0CDC-4704-967E-40476B06CA48}" dt="2024-06-16T18:11:41.750" v="1775" actId="14100"/>
        <pc:sldMkLst>
          <pc:docMk/>
          <pc:sldMk cId="1821151368" sldId="467"/>
        </pc:sldMkLst>
        <pc:spChg chg="del mod">
          <ac:chgData name="Jonathan Adshead" userId="3fd9fcf95909496d" providerId="LiveId" clId="{C9B89E36-0CDC-4704-967E-40476B06CA48}" dt="2024-06-13T15:25:01.472" v="411" actId="478"/>
          <ac:spMkLst>
            <pc:docMk/>
            <pc:sldMk cId="1821151368" sldId="467"/>
            <ac:spMk id="7" creationId="{1B28E489-36E7-42B6-94D2-8D55BD2E19AE}"/>
          </ac:spMkLst>
        </pc:spChg>
        <pc:spChg chg="add del">
          <ac:chgData name="Jonathan Adshead" userId="3fd9fcf95909496d" providerId="LiveId" clId="{C9B89E36-0CDC-4704-967E-40476B06CA48}" dt="2024-06-13T15:35:54.702" v="491" actId="478"/>
          <ac:spMkLst>
            <pc:docMk/>
            <pc:sldMk cId="1821151368" sldId="467"/>
            <ac:spMk id="9" creationId="{6980A0B4-F6C9-BC97-B965-3BC4DA59AF68}"/>
          </ac:spMkLst>
        </pc:spChg>
        <pc:spChg chg="add del">
          <ac:chgData name="Jonathan Adshead" userId="3fd9fcf95909496d" providerId="LiveId" clId="{C9B89E36-0CDC-4704-967E-40476B06CA48}" dt="2024-06-13T15:35:54.702" v="491" actId="478"/>
          <ac:spMkLst>
            <pc:docMk/>
            <pc:sldMk cId="1821151368" sldId="467"/>
            <ac:spMk id="10" creationId="{103B4151-1E78-622E-8217-0FA8726A1E61}"/>
          </ac:spMkLst>
        </pc:spChg>
        <pc:spChg chg="add del mod">
          <ac:chgData name="Jonathan Adshead" userId="3fd9fcf95909496d" providerId="LiveId" clId="{C9B89E36-0CDC-4704-967E-40476B06CA48}" dt="2024-06-13T15:35:54.702" v="491" actId="478"/>
          <ac:spMkLst>
            <pc:docMk/>
            <pc:sldMk cId="1821151368" sldId="467"/>
            <ac:spMk id="11" creationId="{8653160A-653C-08EC-9525-27B9E65B73B9}"/>
          </ac:spMkLst>
        </pc:spChg>
        <pc:spChg chg="add del mod">
          <ac:chgData name="Jonathan Adshead" userId="3fd9fcf95909496d" providerId="LiveId" clId="{C9B89E36-0CDC-4704-967E-40476B06CA48}" dt="2024-06-16T18:10:52.990" v="1739" actId="20577"/>
          <ac:spMkLst>
            <pc:docMk/>
            <pc:sldMk cId="1821151368" sldId="467"/>
            <ac:spMk id="12" creationId="{CFA51509-033D-1899-A4F9-72E77714F29D}"/>
          </ac:spMkLst>
        </pc:spChg>
        <pc:spChg chg="mod">
          <ac:chgData name="Jonathan Adshead" userId="3fd9fcf95909496d" providerId="LiveId" clId="{C9B89E36-0CDC-4704-967E-40476B06CA48}" dt="2024-06-13T15:55:38.368" v="791" actId="6549"/>
          <ac:spMkLst>
            <pc:docMk/>
            <pc:sldMk cId="1821151368" sldId="467"/>
            <ac:spMk id="13" creationId="{8552A72D-3EFA-4FBF-2FC4-9ADB85487F71}"/>
          </ac:spMkLst>
        </pc:spChg>
        <pc:spChg chg="add del mod">
          <ac:chgData name="Jonathan Adshead" userId="3fd9fcf95909496d" providerId="LiveId" clId="{C9B89E36-0CDC-4704-967E-40476B06CA48}" dt="2024-06-16T18:10:57.103" v="1741" actId="20577"/>
          <ac:spMkLst>
            <pc:docMk/>
            <pc:sldMk cId="1821151368" sldId="467"/>
            <ac:spMk id="14" creationId="{7B0BBB52-D3E2-9F18-2AF6-2DE2FB36139D}"/>
          </ac:spMkLst>
        </pc:spChg>
        <pc:spChg chg="add del">
          <ac:chgData name="Jonathan Adshead" userId="3fd9fcf95909496d" providerId="LiveId" clId="{C9B89E36-0CDC-4704-967E-40476B06CA48}" dt="2024-06-13T15:35:54.702" v="491" actId="478"/>
          <ac:spMkLst>
            <pc:docMk/>
            <pc:sldMk cId="1821151368" sldId="467"/>
            <ac:spMk id="16" creationId="{511BC02E-C212-27C1-9098-C05EC3237F7B}"/>
          </ac:spMkLst>
        </pc:spChg>
        <pc:spChg chg="add del">
          <ac:chgData name="Jonathan Adshead" userId="3fd9fcf95909496d" providerId="LiveId" clId="{C9B89E36-0CDC-4704-967E-40476B06CA48}" dt="2024-06-13T15:35:54.702" v="491" actId="478"/>
          <ac:spMkLst>
            <pc:docMk/>
            <pc:sldMk cId="1821151368" sldId="467"/>
            <ac:spMk id="17" creationId="{DA965455-EF1E-7935-2F9E-E090CEE8CAB5}"/>
          </ac:spMkLst>
        </pc:spChg>
        <pc:spChg chg="add del">
          <ac:chgData name="Jonathan Adshead" userId="3fd9fcf95909496d" providerId="LiveId" clId="{C9B89E36-0CDC-4704-967E-40476B06CA48}" dt="2024-06-13T15:35:54.702" v="491" actId="478"/>
          <ac:spMkLst>
            <pc:docMk/>
            <pc:sldMk cId="1821151368" sldId="467"/>
            <ac:spMk id="20" creationId="{A3DAFE00-0B52-8B54-AFBD-601073112B3D}"/>
          </ac:spMkLst>
        </pc:spChg>
        <pc:spChg chg="add del">
          <ac:chgData name="Jonathan Adshead" userId="3fd9fcf95909496d" providerId="LiveId" clId="{C9B89E36-0CDC-4704-967E-40476B06CA48}" dt="2024-06-13T15:35:54.702" v="491" actId="478"/>
          <ac:spMkLst>
            <pc:docMk/>
            <pc:sldMk cId="1821151368" sldId="467"/>
            <ac:spMk id="22" creationId="{8CAE49E4-2D3F-047A-A01F-DCD1F2D866B1}"/>
          </ac:spMkLst>
        </pc:spChg>
        <pc:spChg chg="add del mod">
          <ac:chgData name="Jonathan Adshead" userId="3fd9fcf95909496d" providerId="LiveId" clId="{C9B89E36-0CDC-4704-967E-40476B06CA48}" dt="2024-06-16T18:11:26.735" v="1768" actId="20577"/>
          <ac:spMkLst>
            <pc:docMk/>
            <pc:sldMk cId="1821151368" sldId="467"/>
            <ac:spMk id="24" creationId="{CFD7CCF8-6453-1764-8547-6E82D610E0EC}"/>
          </ac:spMkLst>
        </pc:spChg>
        <pc:spChg chg="add del mod">
          <ac:chgData name="Jonathan Adshead" userId="3fd9fcf95909496d" providerId="LiveId" clId="{C9B89E36-0CDC-4704-967E-40476B06CA48}" dt="2024-06-13T15:35:54.702" v="491" actId="478"/>
          <ac:spMkLst>
            <pc:docMk/>
            <pc:sldMk cId="1821151368" sldId="467"/>
            <ac:spMk id="25" creationId="{7E56B502-B115-3AED-2590-89A143E1068C}"/>
          </ac:spMkLst>
        </pc:spChg>
        <pc:spChg chg="add del mod">
          <ac:chgData name="Jonathan Adshead" userId="3fd9fcf95909496d" providerId="LiveId" clId="{C9B89E36-0CDC-4704-967E-40476B06CA48}" dt="2024-06-16T18:11:08.831" v="1753" actId="20577"/>
          <ac:spMkLst>
            <pc:docMk/>
            <pc:sldMk cId="1821151368" sldId="467"/>
            <ac:spMk id="26" creationId="{E1D1089F-ED54-BC6E-DE7E-C157E8C213EA}"/>
          </ac:spMkLst>
        </pc:spChg>
        <pc:spChg chg="add del">
          <ac:chgData name="Jonathan Adshead" userId="3fd9fcf95909496d" providerId="LiveId" clId="{C9B89E36-0CDC-4704-967E-40476B06CA48}" dt="2024-06-13T15:35:54.702" v="491" actId="478"/>
          <ac:spMkLst>
            <pc:docMk/>
            <pc:sldMk cId="1821151368" sldId="467"/>
            <ac:spMk id="27" creationId="{B02E02DF-BD60-715E-4991-4162D266B79D}"/>
          </ac:spMkLst>
        </pc:spChg>
        <pc:spChg chg="mod">
          <ac:chgData name="Jonathan Adshead" userId="3fd9fcf95909496d" providerId="LiveId" clId="{C9B89E36-0CDC-4704-967E-40476B06CA48}" dt="2024-06-13T15:18:47.224" v="276" actId="20577"/>
          <ac:spMkLst>
            <pc:docMk/>
            <pc:sldMk cId="1821151368" sldId="467"/>
            <ac:spMk id="33" creationId="{97B4132E-5682-A95E-11D5-5F75BDEE4979}"/>
          </ac:spMkLst>
        </pc:spChg>
        <pc:spChg chg="mod">
          <ac:chgData name="Jonathan Adshead" userId="3fd9fcf95909496d" providerId="LiveId" clId="{C9B89E36-0CDC-4704-967E-40476B06CA48}" dt="2024-06-13T15:18:54.598" v="278" actId="20577"/>
          <ac:spMkLst>
            <pc:docMk/>
            <pc:sldMk cId="1821151368" sldId="467"/>
            <ac:spMk id="34" creationId="{697562C1-4ABC-8782-615C-32D91F986590}"/>
          </ac:spMkLst>
        </pc:spChg>
        <pc:spChg chg="mod">
          <ac:chgData name="Jonathan Adshead" userId="3fd9fcf95909496d" providerId="LiveId" clId="{C9B89E36-0CDC-4704-967E-40476B06CA48}" dt="2024-06-13T15:19:04.758" v="282" actId="20577"/>
          <ac:spMkLst>
            <pc:docMk/>
            <pc:sldMk cId="1821151368" sldId="467"/>
            <ac:spMk id="35" creationId="{C37020E7-38C8-8323-69BE-19B0CB41D471}"/>
          </ac:spMkLst>
        </pc:spChg>
        <pc:spChg chg="add del">
          <ac:chgData name="Jonathan Adshead" userId="3fd9fcf95909496d" providerId="LiveId" clId="{C9B89E36-0CDC-4704-967E-40476B06CA48}" dt="2024-06-13T15:35:54.702" v="491" actId="478"/>
          <ac:spMkLst>
            <pc:docMk/>
            <pc:sldMk cId="1821151368" sldId="467"/>
            <ac:spMk id="38" creationId="{0C4E8FF4-4CAF-0422-A607-36B25E344777}"/>
          </ac:spMkLst>
        </pc:spChg>
        <pc:spChg chg="add del">
          <ac:chgData name="Jonathan Adshead" userId="3fd9fcf95909496d" providerId="LiveId" clId="{C9B89E36-0CDC-4704-967E-40476B06CA48}" dt="2024-06-13T15:35:54.702" v="491" actId="478"/>
          <ac:spMkLst>
            <pc:docMk/>
            <pc:sldMk cId="1821151368" sldId="467"/>
            <ac:spMk id="39" creationId="{D8FFAB30-3D2A-1637-0502-A64D081FC952}"/>
          </ac:spMkLst>
        </pc:spChg>
        <pc:spChg chg="add del mod">
          <ac:chgData name="Jonathan Adshead" userId="3fd9fcf95909496d" providerId="LiveId" clId="{C9B89E36-0CDC-4704-967E-40476B06CA48}" dt="2024-06-13T15:35:54.702" v="491" actId="478"/>
          <ac:spMkLst>
            <pc:docMk/>
            <pc:sldMk cId="1821151368" sldId="467"/>
            <ac:spMk id="40" creationId="{42A68774-FAD2-3119-F042-5BCD5EF49CAA}"/>
          </ac:spMkLst>
        </pc:spChg>
        <pc:spChg chg="add del mod">
          <ac:chgData name="Jonathan Adshead" userId="3fd9fcf95909496d" providerId="LiveId" clId="{C9B89E36-0CDC-4704-967E-40476B06CA48}" dt="2024-06-13T15:35:54.702" v="491" actId="478"/>
          <ac:spMkLst>
            <pc:docMk/>
            <pc:sldMk cId="1821151368" sldId="467"/>
            <ac:spMk id="41" creationId="{0E6449F4-A3F1-C588-8363-D13834C6202B}"/>
          </ac:spMkLst>
        </pc:spChg>
        <pc:spChg chg="add del mod">
          <ac:chgData name="Jonathan Adshead" userId="3fd9fcf95909496d" providerId="LiveId" clId="{C9B89E36-0CDC-4704-967E-40476B06CA48}" dt="2024-06-13T15:35:54.702" v="491" actId="478"/>
          <ac:spMkLst>
            <pc:docMk/>
            <pc:sldMk cId="1821151368" sldId="467"/>
            <ac:spMk id="42" creationId="{CA599D00-1A55-C873-9A39-7C8434A99612}"/>
          </ac:spMkLst>
        </pc:spChg>
        <pc:spChg chg="add del">
          <ac:chgData name="Jonathan Adshead" userId="3fd9fcf95909496d" providerId="LiveId" clId="{C9B89E36-0CDC-4704-967E-40476B06CA48}" dt="2024-06-13T15:35:54.702" v="491" actId="478"/>
          <ac:spMkLst>
            <pc:docMk/>
            <pc:sldMk cId="1821151368" sldId="467"/>
            <ac:spMk id="43" creationId="{9A68FDE5-4E0B-AE4F-BB6A-74DF81FCBAC1}"/>
          </ac:spMkLst>
        </pc:spChg>
        <pc:spChg chg="add del">
          <ac:chgData name="Jonathan Adshead" userId="3fd9fcf95909496d" providerId="LiveId" clId="{C9B89E36-0CDC-4704-967E-40476B06CA48}" dt="2024-06-13T15:35:54.702" v="491" actId="478"/>
          <ac:spMkLst>
            <pc:docMk/>
            <pc:sldMk cId="1821151368" sldId="467"/>
            <ac:spMk id="44" creationId="{4AFFF449-F793-1B24-8F1F-3D696A4E475F}"/>
          </ac:spMkLst>
        </pc:spChg>
        <pc:spChg chg="add del">
          <ac:chgData name="Jonathan Adshead" userId="3fd9fcf95909496d" providerId="LiveId" clId="{C9B89E36-0CDC-4704-967E-40476B06CA48}" dt="2024-06-13T15:35:54.702" v="491" actId="478"/>
          <ac:spMkLst>
            <pc:docMk/>
            <pc:sldMk cId="1821151368" sldId="467"/>
            <ac:spMk id="45" creationId="{1747D765-2AD6-4114-A3D1-33356C62AC3B}"/>
          </ac:spMkLst>
        </pc:spChg>
        <pc:spChg chg="add del">
          <ac:chgData name="Jonathan Adshead" userId="3fd9fcf95909496d" providerId="LiveId" clId="{C9B89E36-0CDC-4704-967E-40476B06CA48}" dt="2024-06-13T15:35:54.702" v="491" actId="478"/>
          <ac:spMkLst>
            <pc:docMk/>
            <pc:sldMk cId="1821151368" sldId="467"/>
            <ac:spMk id="46" creationId="{520FA0FF-DB74-4EF0-6450-75796B9271EE}"/>
          </ac:spMkLst>
        </pc:spChg>
        <pc:spChg chg="add del mod">
          <ac:chgData name="Jonathan Adshead" userId="3fd9fcf95909496d" providerId="LiveId" clId="{C9B89E36-0CDC-4704-967E-40476B06CA48}" dt="2024-06-13T15:35:54.702" v="491" actId="478"/>
          <ac:spMkLst>
            <pc:docMk/>
            <pc:sldMk cId="1821151368" sldId="467"/>
            <ac:spMk id="47" creationId="{F30569BA-42C4-68D8-ABC8-67C241BBC8B5}"/>
          </ac:spMkLst>
        </pc:spChg>
        <pc:spChg chg="add del mod">
          <ac:chgData name="Jonathan Adshead" userId="3fd9fcf95909496d" providerId="LiveId" clId="{C9B89E36-0CDC-4704-967E-40476B06CA48}" dt="2024-06-13T15:35:54.702" v="491" actId="478"/>
          <ac:spMkLst>
            <pc:docMk/>
            <pc:sldMk cId="1821151368" sldId="467"/>
            <ac:spMk id="48" creationId="{F1AB6542-A47A-32B0-363C-C3233456E081}"/>
          </ac:spMkLst>
        </pc:spChg>
        <pc:spChg chg="add del mod">
          <ac:chgData name="Jonathan Adshead" userId="3fd9fcf95909496d" providerId="LiveId" clId="{C9B89E36-0CDC-4704-967E-40476B06CA48}" dt="2024-06-13T15:35:54.702" v="491" actId="478"/>
          <ac:spMkLst>
            <pc:docMk/>
            <pc:sldMk cId="1821151368" sldId="467"/>
            <ac:spMk id="49" creationId="{F47DA816-1023-1CC1-629A-52A1DF74ADFA}"/>
          </ac:spMkLst>
        </pc:spChg>
        <pc:spChg chg="add del">
          <ac:chgData name="Jonathan Adshead" userId="3fd9fcf95909496d" providerId="LiveId" clId="{C9B89E36-0CDC-4704-967E-40476B06CA48}" dt="2024-06-13T15:35:54.702" v="491" actId="478"/>
          <ac:spMkLst>
            <pc:docMk/>
            <pc:sldMk cId="1821151368" sldId="467"/>
            <ac:spMk id="50" creationId="{42703F36-D96F-754D-7409-3EC26D4D2EE6}"/>
          </ac:spMkLst>
        </pc:spChg>
        <pc:spChg chg="add del">
          <ac:chgData name="Jonathan Adshead" userId="3fd9fcf95909496d" providerId="LiveId" clId="{C9B89E36-0CDC-4704-967E-40476B06CA48}" dt="2024-06-13T15:35:54.702" v="491" actId="478"/>
          <ac:spMkLst>
            <pc:docMk/>
            <pc:sldMk cId="1821151368" sldId="467"/>
            <ac:spMk id="51" creationId="{0FDCD76C-A77A-0F7D-C1F2-8F25C8970C9D}"/>
          </ac:spMkLst>
        </pc:spChg>
        <pc:spChg chg="add del">
          <ac:chgData name="Jonathan Adshead" userId="3fd9fcf95909496d" providerId="LiveId" clId="{C9B89E36-0CDC-4704-967E-40476B06CA48}" dt="2024-06-13T15:35:54.702" v="491" actId="478"/>
          <ac:spMkLst>
            <pc:docMk/>
            <pc:sldMk cId="1821151368" sldId="467"/>
            <ac:spMk id="52" creationId="{232CF83B-020E-BB36-1379-BA7283FF7E05}"/>
          </ac:spMkLst>
        </pc:spChg>
        <pc:spChg chg="add del">
          <ac:chgData name="Jonathan Adshead" userId="3fd9fcf95909496d" providerId="LiveId" clId="{C9B89E36-0CDC-4704-967E-40476B06CA48}" dt="2024-06-13T15:35:54.702" v="491" actId="478"/>
          <ac:spMkLst>
            <pc:docMk/>
            <pc:sldMk cId="1821151368" sldId="467"/>
            <ac:spMk id="53" creationId="{6D3E7373-D249-4EA0-DB0C-DA09321DA82E}"/>
          </ac:spMkLst>
        </pc:spChg>
        <pc:spChg chg="add del mod">
          <ac:chgData name="Jonathan Adshead" userId="3fd9fcf95909496d" providerId="LiveId" clId="{C9B89E36-0CDC-4704-967E-40476B06CA48}" dt="2024-06-13T15:35:54.702" v="491" actId="478"/>
          <ac:spMkLst>
            <pc:docMk/>
            <pc:sldMk cId="1821151368" sldId="467"/>
            <ac:spMk id="54" creationId="{FB7D5161-0086-78A1-971F-8A51D8CB41A5}"/>
          </ac:spMkLst>
        </pc:spChg>
        <pc:spChg chg="add del mod">
          <ac:chgData name="Jonathan Adshead" userId="3fd9fcf95909496d" providerId="LiveId" clId="{C9B89E36-0CDC-4704-967E-40476B06CA48}" dt="2024-06-13T15:35:54.702" v="491" actId="478"/>
          <ac:spMkLst>
            <pc:docMk/>
            <pc:sldMk cId="1821151368" sldId="467"/>
            <ac:spMk id="55" creationId="{5BC71190-D5B0-0A5C-F74A-FBDD833CCEF1}"/>
          </ac:spMkLst>
        </pc:spChg>
        <pc:spChg chg="add del mod">
          <ac:chgData name="Jonathan Adshead" userId="3fd9fcf95909496d" providerId="LiveId" clId="{C9B89E36-0CDC-4704-967E-40476B06CA48}" dt="2024-06-16T18:10:48.726" v="1737" actId="20577"/>
          <ac:spMkLst>
            <pc:docMk/>
            <pc:sldMk cId="1821151368" sldId="467"/>
            <ac:spMk id="56" creationId="{A0D7C550-68F3-7966-EB22-BC27C8A698D6}"/>
          </ac:spMkLst>
        </pc:spChg>
        <pc:spChg chg="add del">
          <ac:chgData name="Jonathan Adshead" userId="3fd9fcf95909496d" providerId="LiveId" clId="{C9B89E36-0CDC-4704-967E-40476B06CA48}" dt="2024-06-13T15:35:54.702" v="491" actId="478"/>
          <ac:spMkLst>
            <pc:docMk/>
            <pc:sldMk cId="1821151368" sldId="467"/>
            <ac:spMk id="57" creationId="{962BFCA8-6298-7FCE-F56F-906E41F077B7}"/>
          </ac:spMkLst>
        </pc:spChg>
        <pc:spChg chg="add del">
          <ac:chgData name="Jonathan Adshead" userId="3fd9fcf95909496d" providerId="LiveId" clId="{C9B89E36-0CDC-4704-967E-40476B06CA48}" dt="2024-06-13T15:35:54.702" v="491" actId="478"/>
          <ac:spMkLst>
            <pc:docMk/>
            <pc:sldMk cId="1821151368" sldId="467"/>
            <ac:spMk id="58" creationId="{3DFD7162-E56B-22FB-112A-973BF11D1AA7}"/>
          </ac:spMkLst>
        </pc:spChg>
        <pc:spChg chg="add del">
          <ac:chgData name="Jonathan Adshead" userId="3fd9fcf95909496d" providerId="LiveId" clId="{C9B89E36-0CDC-4704-967E-40476B06CA48}" dt="2024-06-13T15:35:54.702" v="491" actId="478"/>
          <ac:spMkLst>
            <pc:docMk/>
            <pc:sldMk cId="1821151368" sldId="467"/>
            <ac:spMk id="59" creationId="{BA339A2F-3C16-608A-6528-859CA3D6BD7A}"/>
          </ac:spMkLst>
        </pc:spChg>
        <pc:spChg chg="add del">
          <ac:chgData name="Jonathan Adshead" userId="3fd9fcf95909496d" providerId="LiveId" clId="{C9B89E36-0CDC-4704-967E-40476B06CA48}" dt="2024-06-13T15:35:54.702" v="491" actId="478"/>
          <ac:spMkLst>
            <pc:docMk/>
            <pc:sldMk cId="1821151368" sldId="467"/>
            <ac:spMk id="60" creationId="{2D2C9B04-FB87-59F6-F1D6-27844693D867}"/>
          </ac:spMkLst>
        </pc:spChg>
        <pc:spChg chg="add del">
          <ac:chgData name="Jonathan Adshead" userId="3fd9fcf95909496d" providerId="LiveId" clId="{C9B89E36-0CDC-4704-967E-40476B06CA48}" dt="2024-06-13T15:35:54.702" v="491" actId="478"/>
          <ac:spMkLst>
            <pc:docMk/>
            <pc:sldMk cId="1821151368" sldId="467"/>
            <ac:spMk id="61" creationId="{706E35A0-1CDA-8FB1-72B3-9BE89D65F74B}"/>
          </ac:spMkLst>
        </pc:spChg>
        <pc:spChg chg="add mod">
          <ac:chgData name="Jonathan Adshead" userId="3fd9fcf95909496d" providerId="LiveId" clId="{C9B89E36-0CDC-4704-967E-40476B06CA48}" dt="2024-06-13T15:35:10.876" v="486" actId="20577"/>
          <ac:spMkLst>
            <pc:docMk/>
            <pc:sldMk cId="1821151368" sldId="467"/>
            <ac:spMk id="63" creationId="{318EB822-8B34-AAFA-EE41-8450F907549C}"/>
          </ac:spMkLst>
        </pc:spChg>
        <pc:spChg chg="add del mod">
          <ac:chgData name="Jonathan Adshead" userId="3fd9fcf95909496d" providerId="LiveId" clId="{C9B89E36-0CDC-4704-967E-40476B06CA48}" dt="2024-06-16T18:11:32.314" v="1771" actId="20577"/>
          <ac:spMkLst>
            <pc:docMk/>
            <pc:sldMk cId="1821151368" sldId="467"/>
            <ac:spMk id="64" creationId="{962EC0E7-0F10-12B6-8FB3-5759B5E0BA48}"/>
          </ac:spMkLst>
        </pc:spChg>
        <pc:spChg chg="add del mod">
          <ac:chgData name="Jonathan Adshead" userId="3fd9fcf95909496d" providerId="LiveId" clId="{C9B89E36-0CDC-4704-967E-40476B06CA48}" dt="2024-06-16T18:11:18.894" v="1762" actId="20577"/>
          <ac:spMkLst>
            <pc:docMk/>
            <pc:sldMk cId="1821151368" sldId="467"/>
            <ac:spMk id="65" creationId="{64F40817-8FDB-C646-70CB-42792407023C}"/>
          </ac:spMkLst>
        </pc:spChg>
        <pc:spChg chg="add del mod">
          <ac:chgData name="Jonathan Adshead" userId="3fd9fcf95909496d" providerId="LiveId" clId="{C9B89E36-0CDC-4704-967E-40476B06CA48}" dt="2024-06-16T18:11:12.637" v="1756" actId="20577"/>
          <ac:spMkLst>
            <pc:docMk/>
            <pc:sldMk cId="1821151368" sldId="467"/>
            <ac:spMk id="66" creationId="{AF8F7DAA-E240-26EC-4756-5F1E9E53C17B}"/>
          </ac:spMkLst>
        </pc:spChg>
        <pc:spChg chg="add del">
          <ac:chgData name="Jonathan Adshead" userId="3fd9fcf95909496d" providerId="LiveId" clId="{C9B89E36-0CDC-4704-967E-40476B06CA48}" dt="2024-06-13T15:35:54.702" v="491" actId="478"/>
          <ac:spMkLst>
            <pc:docMk/>
            <pc:sldMk cId="1821151368" sldId="467"/>
            <ac:spMk id="67" creationId="{5F10B1BA-4660-B1C2-D7F5-E8B6E50F6608}"/>
          </ac:spMkLst>
        </pc:spChg>
        <pc:spChg chg="add del">
          <ac:chgData name="Jonathan Adshead" userId="3fd9fcf95909496d" providerId="LiveId" clId="{C9B89E36-0CDC-4704-967E-40476B06CA48}" dt="2024-06-13T15:35:54.702" v="491" actId="478"/>
          <ac:spMkLst>
            <pc:docMk/>
            <pc:sldMk cId="1821151368" sldId="467"/>
            <ac:spMk id="68" creationId="{91F332BF-CA43-0173-4AAC-99581C1A2BB4}"/>
          </ac:spMkLst>
        </pc:spChg>
        <pc:spChg chg="add del">
          <ac:chgData name="Jonathan Adshead" userId="3fd9fcf95909496d" providerId="LiveId" clId="{C9B89E36-0CDC-4704-967E-40476B06CA48}" dt="2024-06-13T15:35:54.702" v="491" actId="478"/>
          <ac:spMkLst>
            <pc:docMk/>
            <pc:sldMk cId="1821151368" sldId="467"/>
            <ac:spMk id="69" creationId="{AA1C4D05-CD4D-0EBE-3459-88D46649B2C8}"/>
          </ac:spMkLst>
        </pc:spChg>
        <pc:spChg chg="add del">
          <ac:chgData name="Jonathan Adshead" userId="3fd9fcf95909496d" providerId="LiveId" clId="{C9B89E36-0CDC-4704-967E-40476B06CA48}" dt="2024-06-13T15:35:54.702" v="491" actId="478"/>
          <ac:spMkLst>
            <pc:docMk/>
            <pc:sldMk cId="1821151368" sldId="467"/>
            <ac:spMk id="70" creationId="{C34C268E-D631-664B-AB3D-2334233A0923}"/>
          </ac:spMkLst>
        </pc:spChg>
        <pc:spChg chg="add del mod">
          <ac:chgData name="Jonathan Adshead" userId="3fd9fcf95909496d" providerId="LiveId" clId="{C9B89E36-0CDC-4704-967E-40476B06CA48}" dt="2024-06-16T18:11:41.750" v="1775" actId="14100"/>
          <ac:spMkLst>
            <pc:docMk/>
            <pc:sldMk cId="1821151368" sldId="467"/>
            <ac:spMk id="71" creationId="{5A2F4CC7-440D-4086-F688-1402D1FE7FA8}"/>
          </ac:spMkLst>
        </pc:spChg>
        <pc:spChg chg="add del mod">
          <ac:chgData name="Jonathan Adshead" userId="3fd9fcf95909496d" providerId="LiveId" clId="{C9B89E36-0CDC-4704-967E-40476B06CA48}" dt="2024-06-16T18:11:23.206" v="1765" actId="20577"/>
          <ac:spMkLst>
            <pc:docMk/>
            <pc:sldMk cId="1821151368" sldId="467"/>
            <ac:spMk id="72" creationId="{42654F67-DEA0-CF27-1DCB-A68CBCEE95D7}"/>
          </ac:spMkLst>
        </pc:spChg>
        <pc:spChg chg="add del mod">
          <ac:chgData name="Jonathan Adshead" userId="3fd9fcf95909496d" providerId="LiveId" clId="{C9B89E36-0CDC-4704-967E-40476B06CA48}" dt="2024-06-16T18:11:15.691" v="1759" actId="20577"/>
          <ac:spMkLst>
            <pc:docMk/>
            <pc:sldMk cId="1821151368" sldId="467"/>
            <ac:spMk id="73" creationId="{815CF415-39F4-DED8-2F77-995D4CA9796A}"/>
          </ac:spMkLst>
        </pc:spChg>
        <pc:spChg chg="add del">
          <ac:chgData name="Jonathan Adshead" userId="3fd9fcf95909496d" providerId="LiveId" clId="{C9B89E36-0CDC-4704-967E-40476B06CA48}" dt="2024-06-13T15:35:54.702" v="491" actId="478"/>
          <ac:spMkLst>
            <pc:docMk/>
            <pc:sldMk cId="1821151368" sldId="467"/>
            <ac:spMk id="74" creationId="{E14DAA70-17EE-DA94-3F20-634331D72A9D}"/>
          </ac:spMkLst>
        </pc:spChg>
        <pc:spChg chg="add del">
          <ac:chgData name="Jonathan Adshead" userId="3fd9fcf95909496d" providerId="LiveId" clId="{C9B89E36-0CDC-4704-967E-40476B06CA48}" dt="2024-06-13T15:35:54.702" v="491" actId="478"/>
          <ac:spMkLst>
            <pc:docMk/>
            <pc:sldMk cId="1821151368" sldId="467"/>
            <ac:spMk id="75" creationId="{10984E64-C3E0-AFE9-7D8E-69F10F333107}"/>
          </ac:spMkLst>
        </pc:spChg>
        <pc:spChg chg="add del mod">
          <ac:chgData name="Jonathan Adshead" userId="3fd9fcf95909496d" providerId="LiveId" clId="{C9B89E36-0CDC-4704-967E-40476B06CA48}" dt="2024-06-13T15:26:27.885" v="413" actId="478"/>
          <ac:spMkLst>
            <pc:docMk/>
            <pc:sldMk cId="1821151368" sldId="467"/>
            <ac:spMk id="77" creationId="{B128087A-F338-5BBA-E440-CA7F8919BE54}"/>
          </ac:spMkLst>
        </pc:spChg>
        <pc:spChg chg="mod">
          <ac:chgData name="Jonathan Adshead" userId="3fd9fcf95909496d" providerId="LiveId" clId="{C9B89E36-0CDC-4704-967E-40476B06CA48}" dt="2024-06-13T15:37:59.709" v="508"/>
          <ac:spMkLst>
            <pc:docMk/>
            <pc:sldMk cId="1821151368" sldId="467"/>
            <ac:spMk id="82" creationId="{36577C90-0C80-BA5E-8AC8-B5343DF1747F}"/>
          </ac:spMkLst>
        </pc:spChg>
        <pc:spChg chg="mod">
          <ac:chgData name="Jonathan Adshead" userId="3fd9fcf95909496d" providerId="LiveId" clId="{C9B89E36-0CDC-4704-967E-40476B06CA48}" dt="2024-06-13T15:39:54.559" v="517"/>
          <ac:spMkLst>
            <pc:docMk/>
            <pc:sldMk cId="1821151368" sldId="467"/>
            <ac:spMk id="88" creationId="{E75FB346-07FB-BAAB-492D-D4C182900C99}"/>
          </ac:spMkLst>
        </pc:spChg>
        <pc:spChg chg="add mod">
          <ac:chgData name="Jonathan Adshead" userId="3fd9fcf95909496d" providerId="LiveId" clId="{C9B89E36-0CDC-4704-967E-40476B06CA48}" dt="2024-06-13T16:05:46.837" v="1190" actId="5793"/>
          <ac:spMkLst>
            <pc:docMk/>
            <pc:sldMk cId="1821151368" sldId="467"/>
            <ac:spMk id="93" creationId="{9F8368D9-902F-933C-97CE-98D2B2F0A2DA}"/>
          </ac:spMkLst>
        </pc:spChg>
        <pc:spChg chg="add mod">
          <ac:chgData name="Jonathan Adshead" userId="3fd9fcf95909496d" providerId="LiveId" clId="{C9B89E36-0CDC-4704-967E-40476B06CA48}" dt="2024-06-13T15:52:39.237" v="761"/>
          <ac:spMkLst>
            <pc:docMk/>
            <pc:sldMk cId="1821151368" sldId="467"/>
            <ac:spMk id="94" creationId="{46E0456C-7EFB-9BD9-9064-42C85D7D0D76}"/>
          </ac:spMkLst>
        </pc:spChg>
        <pc:spChg chg="add mod">
          <ac:chgData name="Jonathan Adshead" userId="3fd9fcf95909496d" providerId="LiveId" clId="{C9B89E36-0CDC-4704-967E-40476B06CA48}" dt="2024-06-13T15:52:39.237" v="761"/>
          <ac:spMkLst>
            <pc:docMk/>
            <pc:sldMk cId="1821151368" sldId="467"/>
            <ac:spMk id="95" creationId="{B9C68E8F-1E2E-ED68-10B2-F22D5A6AE335}"/>
          </ac:spMkLst>
        </pc:spChg>
        <pc:spChg chg="add mod">
          <ac:chgData name="Jonathan Adshead" userId="3fd9fcf95909496d" providerId="LiveId" clId="{C9B89E36-0CDC-4704-967E-40476B06CA48}" dt="2024-06-13T15:52:39.237" v="761"/>
          <ac:spMkLst>
            <pc:docMk/>
            <pc:sldMk cId="1821151368" sldId="467"/>
            <ac:spMk id="96" creationId="{DEBB0D1F-0691-0C47-579D-F82FDB83EFA1}"/>
          </ac:spMkLst>
        </pc:spChg>
        <pc:spChg chg="add mod">
          <ac:chgData name="Jonathan Adshead" userId="3fd9fcf95909496d" providerId="LiveId" clId="{C9B89E36-0CDC-4704-967E-40476B06CA48}" dt="2024-06-13T15:52:39.237" v="761"/>
          <ac:spMkLst>
            <pc:docMk/>
            <pc:sldMk cId="1821151368" sldId="467"/>
            <ac:spMk id="102" creationId="{3C57B1E5-47D6-9F0A-05AF-0DCA1AD2BCAC}"/>
          </ac:spMkLst>
        </pc:spChg>
        <pc:spChg chg="add mod">
          <ac:chgData name="Jonathan Adshead" userId="3fd9fcf95909496d" providerId="LiveId" clId="{C9B89E36-0CDC-4704-967E-40476B06CA48}" dt="2024-06-13T15:52:39.237" v="761"/>
          <ac:spMkLst>
            <pc:docMk/>
            <pc:sldMk cId="1821151368" sldId="467"/>
            <ac:spMk id="103" creationId="{6AF2335E-CFAD-E2A0-8D3D-1BB018BD4BB3}"/>
          </ac:spMkLst>
        </pc:spChg>
        <pc:spChg chg="add mod">
          <ac:chgData name="Jonathan Adshead" userId="3fd9fcf95909496d" providerId="LiveId" clId="{C9B89E36-0CDC-4704-967E-40476B06CA48}" dt="2024-06-13T15:52:39.237" v="761"/>
          <ac:spMkLst>
            <pc:docMk/>
            <pc:sldMk cId="1821151368" sldId="467"/>
            <ac:spMk id="104" creationId="{3F91F5C8-B522-B3A7-9453-665D7E09BFAF}"/>
          </ac:spMkLst>
        </pc:spChg>
        <pc:spChg chg="add del mod">
          <ac:chgData name="Jonathan Adshead" userId="3fd9fcf95909496d" providerId="LiveId" clId="{C9B89E36-0CDC-4704-967E-40476B06CA48}" dt="2024-06-13T15:55:15.272" v="786" actId="478"/>
          <ac:spMkLst>
            <pc:docMk/>
            <pc:sldMk cId="1821151368" sldId="467"/>
            <ac:spMk id="105" creationId="{ED36273D-254A-F08E-766D-E1872F0E8CF2}"/>
          </ac:spMkLst>
        </pc:spChg>
        <pc:spChg chg="add del mod">
          <ac:chgData name="Jonathan Adshead" userId="3fd9fcf95909496d" providerId="LiveId" clId="{C9B89E36-0CDC-4704-967E-40476B06CA48}" dt="2024-06-13T15:55:15.272" v="786" actId="478"/>
          <ac:spMkLst>
            <pc:docMk/>
            <pc:sldMk cId="1821151368" sldId="467"/>
            <ac:spMk id="106" creationId="{C98655BD-A68A-D8B2-F347-982A0F1E3F18}"/>
          </ac:spMkLst>
        </pc:spChg>
        <pc:spChg chg="add del mod">
          <ac:chgData name="Jonathan Adshead" userId="3fd9fcf95909496d" providerId="LiveId" clId="{C9B89E36-0CDC-4704-967E-40476B06CA48}" dt="2024-06-13T15:55:15.272" v="786" actId="478"/>
          <ac:spMkLst>
            <pc:docMk/>
            <pc:sldMk cId="1821151368" sldId="467"/>
            <ac:spMk id="107" creationId="{0B36785F-8C72-453A-1617-4D1F2738FB6A}"/>
          </ac:spMkLst>
        </pc:spChg>
        <pc:spChg chg="add del mod">
          <ac:chgData name="Jonathan Adshead" userId="3fd9fcf95909496d" providerId="LiveId" clId="{C9B89E36-0CDC-4704-967E-40476B06CA48}" dt="2024-06-13T15:55:15.272" v="786" actId="478"/>
          <ac:spMkLst>
            <pc:docMk/>
            <pc:sldMk cId="1821151368" sldId="467"/>
            <ac:spMk id="113" creationId="{1FB14F76-6011-E6C6-BAB5-C9FFCA4B81E7}"/>
          </ac:spMkLst>
        </pc:spChg>
        <pc:spChg chg="add del mod">
          <ac:chgData name="Jonathan Adshead" userId="3fd9fcf95909496d" providerId="LiveId" clId="{C9B89E36-0CDC-4704-967E-40476B06CA48}" dt="2024-06-13T15:55:15.272" v="786" actId="478"/>
          <ac:spMkLst>
            <pc:docMk/>
            <pc:sldMk cId="1821151368" sldId="467"/>
            <ac:spMk id="114" creationId="{44A70C58-F3A2-9A25-E91A-DE6936938FFE}"/>
          </ac:spMkLst>
        </pc:spChg>
        <pc:spChg chg="add del mod">
          <ac:chgData name="Jonathan Adshead" userId="3fd9fcf95909496d" providerId="LiveId" clId="{C9B89E36-0CDC-4704-967E-40476B06CA48}" dt="2024-06-13T15:55:15.272" v="786" actId="478"/>
          <ac:spMkLst>
            <pc:docMk/>
            <pc:sldMk cId="1821151368" sldId="467"/>
            <ac:spMk id="115" creationId="{674A15CC-C0D4-29FA-48B6-AB0288E92308}"/>
          </ac:spMkLst>
        </pc:spChg>
        <pc:spChg chg="mod">
          <ac:chgData name="Jonathan Adshead" userId="3fd9fcf95909496d" providerId="LiveId" clId="{C9B89E36-0CDC-4704-967E-40476B06CA48}" dt="2024-06-13T15:55:16.012" v="787"/>
          <ac:spMkLst>
            <pc:docMk/>
            <pc:sldMk cId="1821151368" sldId="467"/>
            <ac:spMk id="117" creationId="{6D138B5E-FADA-7293-CB2E-620DF26E54D1}"/>
          </ac:spMkLst>
        </pc:spChg>
        <pc:spChg chg="mod">
          <ac:chgData name="Jonathan Adshead" userId="3fd9fcf95909496d" providerId="LiveId" clId="{C9B89E36-0CDC-4704-967E-40476B06CA48}" dt="2024-06-13T15:55:16.012" v="787"/>
          <ac:spMkLst>
            <pc:docMk/>
            <pc:sldMk cId="1821151368" sldId="467"/>
            <ac:spMk id="118" creationId="{FE10B2AE-7C48-5B60-6608-8392D4A25253}"/>
          </ac:spMkLst>
        </pc:spChg>
        <pc:spChg chg="mod">
          <ac:chgData name="Jonathan Adshead" userId="3fd9fcf95909496d" providerId="LiveId" clId="{C9B89E36-0CDC-4704-967E-40476B06CA48}" dt="2024-06-13T15:55:16.012" v="787"/>
          <ac:spMkLst>
            <pc:docMk/>
            <pc:sldMk cId="1821151368" sldId="467"/>
            <ac:spMk id="119" creationId="{445E50CA-2983-F0AD-E29C-7DBCCD363B10}"/>
          </ac:spMkLst>
        </pc:spChg>
        <pc:spChg chg="mod">
          <ac:chgData name="Jonathan Adshead" userId="3fd9fcf95909496d" providerId="LiveId" clId="{C9B89E36-0CDC-4704-967E-40476B06CA48}" dt="2024-06-13T15:55:16.012" v="787"/>
          <ac:spMkLst>
            <pc:docMk/>
            <pc:sldMk cId="1821151368" sldId="467"/>
            <ac:spMk id="125" creationId="{22250CB4-A74B-F40E-AEE1-627E3E8528A6}"/>
          </ac:spMkLst>
        </pc:spChg>
        <pc:spChg chg="mod">
          <ac:chgData name="Jonathan Adshead" userId="3fd9fcf95909496d" providerId="LiveId" clId="{C9B89E36-0CDC-4704-967E-40476B06CA48}" dt="2024-06-13T15:55:16.012" v="787"/>
          <ac:spMkLst>
            <pc:docMk/>
            <pc:sldMk cId="1821151368" sldId="467"/>
            <ac:spMk id="126" creationId="{41B4C0C0-C93E-599B-F20C-BA1201673DBB}"/>
          </ac:spMkLst>
        </pc:spChg>
        <pc:spChg chg="mod">
          <ac:chgData name="Jonathan Adshead" userId="3fd9fcf95909496d" providerId="LiveId" clId="{C9B89E36-0CDC-4704-967E-40476B06CA48}" dt="2024-06-13T15:55:16.012" v="787"/>
          <ac:spMkLst>
            <pc:docMk/>
            <pc:sldMk cId="1821151368" sldId="467"/>
            <ac:spMk id="127" creationId="{475D653E-FAEF-23F7-86A2-5B0C8CDB2B54}"/>
          </ac:spMkLst>
        </pc:spChg>
        <pc:grpChg chg="add mod ord">
          <ac:chgData name="Jonathan Adshead" userId="3fd9fcf95909496d" providerId="LiveId" clId="{C9B89E36-0CDC-4704-967E-40476B06CA48}" dt="2024-06-13T15:38:15.837" v="516" actId="167"/>
          <ac:grpSpMkLst>
            <pc:docMk/>
            <pc:sldMk cId="1821151368" sldId="467"/>
            <ac:grpSpMk id="81" creationId="{66BB73AD-8C71-3754-01AA-41DD98ACE0B7}"/>
          </ac:grpSpMkLst>
        </pc:grpChg>
        <pc:grpChg chg="mod">
          <ac:chgData name="Jonathan Adshead" userId="3fd9fcf95909496d" providerId="LiveId" clId="{C9B89E36-0CDC-4704-967E-40476B06CA48}" dt="2024-06-13T15:37:59.709" v="508"/>
          <ac:grpSpMkLst>
            <pc:docMk/>
            <pc:sldMk cId="1821151368" sldId="467"/>
            <ac:grpSpMk id="83" creationId="{9438667D-AEA2-223B-25C6-173AA15E4E6F}"/>
          </ac:grpSpMkLst>
        </pc:grpChg>
        <pc:grpChg chg="add mod ord">
          <ac:chgData name="Jonathan Adshead" userId="3fd9fcf95909496d" providerId="LiveId" clId="{C9B89E36-0CDC-4704-967E-40476B06CA48}" dt="2024-06-13T15:40:16.347" v="521" actId="14100"/>
          <ac:grpSpMkLst>
            <pc:docMk/>
            <pc:sldMk cId="1821151368" sldId="467"/>
            <ac:grpSpMk id="87" creationId="{C8C98096-4710-99E2-5912-0F8E5868CF07}"/>
          </ac:grpSpMkLst>
        </pc:grpChg>
        <pc:grpChg chg="mod">
          <ac:chgData name="Jonathan Adshead" userId="3fd9fcf95909496d" providerId="LiveId" clId="{C9B89E36-0CDC-4704-967E-40476B06CA48}" dt="2024-06-13T15:39:54.559" v="517"/>
          <ac:grpSpMkLst>
            <pc:docMk/>
            <pc:sldMk cId="1821151368" sldId="467"/>
            <ac:grpSpMk id="89" creationId="{F4328AEE-E74C-9B86-18CA-64C9F5881504}"/>
          </ac:grpSpMkLst>
        </pc:grpChg>
        <pc:grpChg chg="add mod">
          <ac:chgData name="Jonathan Adshead" userId="3fd9fcf95909496d" providerId="LiveId" clId="{C9B89E36-0CDC-4704-967E-40476B06CA48}" dt="2024-06-13T15:55:16.012" v="787"/>
          <ac:grpSpMkLst>
            <pc:docMk/>
            <pc:sldMk cId="1821151368" sldId="467"/>
            <ac:grpSpMk id="116" creationId="{4D3F64BF-5CA9-A890-C793-6CB697E4DC30}"/>
          </ac:grpSpMkLst>
        </pc:grpChg>
        <pc:cxnChg chg="add mod">
          <ac:chgData name="Jonathan Adshead" userId="3fd9fcf95909496d" providerId="LiveId" clId="{C9B89E36-0CDC-4704-967E-40476B06CA48}" dt="2024-06-13T15:36:56.019" v="495" actId="14100"/>
          <ac:cxnSpMkLst>
            <pc:docMk/>
            <pc:sldMk cId="1821151368" sldId="467"/>
            <ac:cxnSpMk id="78" creationId="{4EC5585F-D9ED-9BAE-13AB-DED60789237D}"/>
          </ac:cxnSpMkLst>
        </pc:cxnChg>
        <pc:cxnChg chg="mod">
          <ac:chgData name="Jonathan Adshead" userId="3fd9fcf95909496d" providerId="LiveId" clId="{C9B89E36-0CDC-4704-967E-40476B06CA48}" dt="2024-06-13T15:37:59.709" v="508"/>
          <ac:cxnSpMkLst>
            <pc:docMk/>
            <pc:sldMk cId="1821151368" sldId="467"/>
            <ac:cxnSpMk id="84" creationId="{C6BB926C-6BF0-3092-F059-FBAF739B672D}"/>
          </ac:cxnSpMkLst>
        </pc:cxnChg>
        <pc:cxnChg chg="mod">
          <ac:chgData name="Jonathan Adshead" userId="3fd9fcf95909496d" providerId="LiveId" clId="{C9B89E36-0CDC-4704-967E-40476B06CA48}" dt="2024-06-13T15:37:59.709" v="508"/>
          <ac:cxnSpMkLst>
            <pc:docMk/>
            <pc:sldMk cId="1821151368" sldId="467"/>
            <ac:cxnSpMk id="85" creationId="{E97D9276-6F81-AAED-A6F3-56213D2A3BAF}"/>
          </ac:cxnSpMkLst>
        </pc:cxnChg>
        <pc:cxnChg chg="mod">
          <ac:chgData name="Jonathan Adshead" userId="3fd9fcf95909496d" providerId="LiveId" clId="{C9B89E36-0CDC-4704-967E-40476B06CA48}" dt="2024-06-13T15:37:59.709" v="508"/>
          <ac:cxnSpMkLst>
            <pc:docMk/>
            <pc:sldMk cId="1821151368" sldId="467"/>
            <ac:cxnSpMk id="86" creationId="{D5F67A05-E83D-661A-78E4-1C89B2196DDC}"/>
          </ac:cxnSpMkLst>
        </pc:cxnChg>
        <pc:cxnChg chg="mod">
          <ac:chgData name="Jonathan Adshead" userId="3fd9fcf95909496d" providerId="LiveId" clId="{C9B89E36-0CDC-4704-967E-40476B06CA48}" dt="2024-06-13T15:39:54.559" v="517"/>
          <ac:cxnSpMkLst>
            <pc:docMk/>
            <pc:sldMk cId="1821151368" sldId="467"/>
            <ac:cxnSpMk id="90" creationId="{833BB1DC-54D6-4C58-158C-6A4F684E1936}"/>
          </ac:cxnSpMkLst>
        </pc:cxnChg>
        <pc:cxnChg chg="mod">
          <ac:chgData name="Jonathan Adshead" userId="3fd9fcf95909496d" providerId="LiveId" clId="{C9B89E36-0CDC-4704-967E-40476B06CA48}" dt="2024-06-13T15:39:54.559" v="517"/>
          <ac:cxnSpMkLst>
            <pc:docMk/>
            <pc:sldMk cId="1821151368" sldId="467"/>
            <ac:cxnSpMk id="91" creationId="{97BB6313-7B1B-0D8F-59E7-8A5725A117DC}"/>
          </ac:cxnSpMkLst>
        </pc:cxnChg>
        <pc:cxnChg chg="mod">
          <ac:chgData name="Jonathan Adshead" userId="3fd9fcf95909496d" providerId="LiveId" clId="{C9B89E36-0CDC-4704-967E-40476B06CA48}" dt="2024-06-13T15:39:54.559" v="517"/>
          <ac:cxnSpMkLst>
            <pc:docMk/>
            <pc:sldMk cId="1821151368" sldId="467"/>
            <ac:cxnSpMk id="92" creationId="{C9E6BB6E-B2B0-FE76-552E-EA74CCB3E7D0}"/>
          </ac:cxnSpMkLst>
        </pc:cxnChg>
        <pc:cxnChg chg="add mod">
          <ac:chgData name="Jonathan Adshead" userId="3fd9fcf95909496d" providerId="LiveId" clId="{C9B89E36-0CDC-4704-967E-40476B06CA48}" dt="2024-06-13T15:52:39.237" v="761"/>
          <ac:cxnSpMkLst>
            <pc:docMk/>
            <pc:sldMk cId="1821151368" sldId="467"/>
            <ac:cxnSpMk id="97" creationId="{A933357A-429B-5074-A16E-0606374087A4}"/>
          </ac:cxnSpMkLst>
        </pc:cxnChg>
        <pc:cxnChg chg="add mod">
          <ac:chgData name="Jonathan Adshead" userId="3fd9fcf95909496d" providerId="LiveId" clId="{C9B89E36-0CDC-4704-967E-40476B06CA48}" dt="2024-06-13T15:52:39.237" v="761"/>
          <ac:cxnSpMkLst>
            <pc:docMk/>
            <pc:sldMk cId="1821151368" sldId="467"/>
            <ac:cxnSpMk id="98" creationId="{0242711D-D8E6-1BE9-B58D-15C60C6E41F3}"/>
          </ac:cxnSpMkLst>
        </pc:cxnChg>
        <pc:cxnChg chg="add mod">
          <ac:chgData name="Jonathan Adshead" userId="3fd9fcf95909496d" providerId="LiveId" clId="{C9B89E36-0CDC-4704-967E-40476B06CA48}" dt="2024-06-13T15:52:39.237" v="761"/>
          <ac:cxnSpMkLst>
            <pc:docMk/>
            <pc:sldMk cId="1821151368" sldId="467"/>
            <ac:cxnSpMk id="99" creationId="{3E96147B-4379-134A-935B-28D5C3669399}"/>
          </ac:cxnSpMkLst>
        </pc:cxnChg>
        <pc:cxnChg chg="add mod">
          <ac:chgData name="Jonathan Adshead" userId="3fd9fcf95909496d" providerId="LiveId" clId="{C9B89E36-0CDC-4704-967E-40476B06CA48}" dt="2024-06-13T15:52:39.237" v="761"/>
          <ac:cxnSpMkLst>
            <pc:docMk/>
            <pc:sldMk cId="1821151368" sldId="467"/>
            <ac:cxnSpMk id="100" creationId="{08FA3EDC-00FB-6B76-65A9-E44AE53D358D}"/>
          </ac:cxnSpMkLst>
        </pc:cxnChg>
        <pc:cxnChg chg="add mod">
          <ac:chgData name="Jonathan Adshead" userId="3fd9fcf95909496d" providerId="LiveId" clId="{C9B89E36-0CDC-4704-967E-40476B06CA48}" dt="2024-06-13T15:52:39.237" v="761"/>
          <ac:cxnSpMkLst>
            <pc:docMk/>
            <pc:sldMk cId="1821151368" sldId="467"/>
            <ac:cxnSpMk id="101" creationId="{B7F1E9E6-3758-CBAD-8962-99B745B69094}"/>
          </ac:cxnSpMkLst>
        </pc:cxnChg>
        <pc:cxnChg chg="add del mod">
          <ac:chgData name="Jonathan Adshead" userId="3fd9fcf95909496d" providerId="LiveId" clId="{C9B89E36-0CDC-4704-967E-40476B06CA48}" dt="2024-06-13T15:55:15.272" v="786" actId="478"/>
          <ac:cxnSpMkLst>
            <pc:docMk/>
            <pc:sldMk cId="1821151368" sldId="467"/>
            <ac:cxnSpMk id="108" creationId="{D9484C5E-2D31-2664-68AC-2C8F0D8E6718}"/>
          </ac:cxnSpMkLst>
        </pc:cxnChg>
        <pc:cxnChg chg="add del mod">
          <ac:chgData name="Jonathan Adshead" userId="3fd9fcf95909496d" providerId="LiveId" clId="{C9B89E36-0CDC-4704-967E-40476B06CA48}" dt="2024-06-13T15:55:15.272" v="786" actId="478"/>
          <ac:cxnSpMkLst>
            <pc:docMk/>
            <pc:sldMk cId="1821151368" sldId="467"/>
            <ac:cxnSpMk id="109" creationId="{E3EDC4EA-6A24-767D-870A-ED5FEB788357}"/>
          </ac:cxnSpMkLst>
        </pc:cxnChg>
        <pc:cxnChg chg="add del mod">
          <ac:chgData name="Jonathan Adshead" userId="3fd9fcf95909496d" providerId="LiveId" clId="{C9B89E36-0CDC-4704-967E-40476B06CA48}" dt="2024-06-13T15:55:15.272" v="786" actId="478"/>
          <ac:cxnSpMkLst>
            <pc:docMk/>
            <pc:sldMk cId="1821151368" sldId="467"/>
            <ac:cxnSpMk id="110" creationId="{296205E0-7CFD-5277-9739-4BBAEEBF62F0}"/>
          </ac:cxnSpMkLst>
        </pc:cxnChg>
        <pc:cxnChg chg="add del mod">
          <ac:chgData name="Jonathan Adshead" userId="3fd9fcf95909496d" providerId="LiveId" clId="{C9B89E36-0CDC-4704-967E-40476B06CA48}" dt="2024-06-13T15:55:15.272" v="786" actId="478"/>
          <ac:cxnSpMkLst>
            <pc:docMk/>
            <pc:sldMk cId="1821151368" sldId="467"/>
            <ac:cxnSpMk id="111" creationId="{AB92C259-1B3C-7093-8FF8-22CE94F96B24}"/>
          </ac:cxnSpMkLst>
        </pc:cxnChg>
        <pc:cxnChg chg="add del mod">
          <ac:chgData name="Jonathan Adshead" userId="3fd9fcf95909496d" providerId="LiveId" clId="{C9B89E36-0CDC-4704-967E-40476B06CA48}" dt="2024-06-13T15:55:15.272" v="786" actId="478"/>
          <ac:cxnSpMkLst>
            <pc:docMk/>
            <pc:sldMk cId="1821151368" sldId="467"/>
            <ac:cxnSpMk id="112" creationId="{8649BC83-23DF-5332-8020-86E04F107AE1}"/>
          </ac:cxnSpMkLst>
        </pc:cxnChg>
        <pc:cxnChg chg="mod">
          <ac:chgData name="Jonathan Adshead" userId="3fd9fcf95909496d" providerId="LiveId" clId="{C9B89E36-0CDC-4704-967E-40476B06CA48}" dt="2024-06-13T15:55:16.012" v="787"/>
          <ac:cxnSpMkLst>
            <pc:docMk/>
            <pc:sldMk cId="1821151368" sldId="467"/>
            <ac:cxnSpMk id="120" creationId="{654EE3DA-5796-580A-400C-094662D90D72}"/>
          </ac:cxnSpMkLst>
        </pc:cxnChg>
        <pc:cxnChg chg="mod">
          <ac:chgData name="Jonathan Adshead" userId="3fd9fcf95909496d" providerId="LiveId" clId="{C9B89E36-0CDC-4704-967E-40476B06CA48}" dt="2024-06-13T15:55:16.012" v="787"/>
          <ac:cxnSpMkLst>
            <pc:docMk/>
            <pc:sldMk cId="1821151368" sldId="467"/>
            <ac:cxnSpMk id="121" creationId="{70B69778-255B-D698-F965-C5DEA3888CF7}"/>
          </ac:cxnSpMkLst>
        </pc:cxnChg>
        <pc:cxnChg chg="mod">
          <ac:chgData name="Jonathan Adshead" userId="3fd9fcf95909496d" providerId="LiveId" clId="{C9B89E36-0CDC-4704-967E-40476B06CA48}" dt="2024-06-13T15:55:16.012" v="787"/>
          <ac:cxnSpMkLst>
            <pc:docMk/>
            <pc:sldMk cId="1821151368" sldId="467"/>
            <ac:cxnSpMk id="122" creationId="{60791A99-B764-3C06-8F25-112F306E523C}"/>
          </ac:cxnSpMkLst>
        </pc:cxnChg>
        <pc:cxnChg chg="mod">
          <ac:chgData name="Jonathan Adshead" userId="3fd9fcf95909496d" providerId="LiveId" clId="{C9B89E36-0CDC-4704-967E-40476B06CA48}" dt="2024-06-13T15:55:16.012" v="787"/>
          <ac:cxnSpMkLst>
            <pc:docMk/>
            <pc:sldMk cId="1821151368" sldId="467"/>
            <ac:cxnSpMk id="123" creationId="{6CBE033A-7436-2A83-F659-635B463BFD69}"/>
          </ac:cxnSpMkLst>
        </pc:cxnChg>
        <pc:cxnChg chg="mod">
          <ac:chgData name="Jonathan Adshead" userId="3fd9fcf95909496d" providerId="LiveId" clId="{C9B89E36-0CDC-4704-967E-40476B06CA48}" dt="2024-06-13T15:55:16.012" v="787"/>
          <ac:cxnSpMkLst>
            <pc:docMk/>
            <pc:sldMk cId="1821151368" sldId="467"/>
            <ac:cxnSpMk id="124" creationId="{78F167CA-3A24-B0F9-D184-B953449D3F3B}"/>
          </ac:cxnSpMkLst>
        </pc:cxnChg>
      </pc:sldChg>
      <pc:sldChg chg="addSp delSp modSp mod">
        <pc:chgData name="Jonathan Adshead" userId="3fd9fcf95909496d" providerId="LiveId" clId="{C9B89E36-0CDC-4704-967E-40476B06CA48}" dt="2024-06-16T09:55:51.666" v="1733" actId="20577"/>
        <pc:sldMkLst>
          <pc:docMk/>
          <pc:sldMk cId="888331911" sldId="468"/>
        </pc:sldMkLst>
        <pc:spChg chg="mod">
          <ac:chgData name="Jonathan Adshead" userId="3fd9fcf95909496d" providerId="LiveId" clId="{C9B89E36-0CDC-4704-967E-40476B06CA48}" dt="2024-06-16T09:55:51.666" v="1733" actId="20577"/>
          <ac:spMkLst>
            <pc:docMk/>
            <pc:sldMk cId="888331911" sldId="468"/>
            <ac:spMk id="5" creationId="{6EA8EFFE-AC2C-0D91-8E89-7167307BA396}"/>
          </ac:spMkLst>
        </pc:spChg>
        <pc:spChg chg="del">
          <ac:chgData name="Jonathan Adshead" userId="3fd9fcf95909496d" providerId="LiveId" clId="{C9B89E36-0CDC-4704-967E-40476B06CA48}" dt="2024-06-13T16:18:44.148" v="1277" actId="478"/>
          <ac:spMkLst>
            <pc:docMk/>
            <pc:sldMk cId="888331911" sldId="468"/>
            <ac:spMk id="6" creationId="{4C587259-EECF-3D66-21C1-E5B0BD31D642}"/>
          </ac:spMkLst>
        </pc:spChg>
        <pc:spChg chg="del">
          <ac:chgData name="Jonathan Adshead" userId="3fd9fcf95909496d" providerId="LiveId" clId="{C9B89E36-0CDC-4704-967E-40476B06CA48}" dt="2024-06-13T16:18:44.612" v="1278" actId="478"/>
          <ac:spMkLst>
            <pc:docMk/>
            <pc:sldMk cId="888331911" sldId="468"/>
            <ac:spMk id="8" creationId="{770996D0-60CD-132D-B611-9696261125AE}"/>
          </ac:spMkLst>
        </pc:spChg>
        <pc:spChg chg="mod">
          <ac:chgData name="Jonathan Adshead" userId="3fd9fcf95909496d" providerId="LiveId" clId="{C9B89E36-0CDC-4704-967E-40476B06CA48}" dt="2024-06-16T09:55:10.406" v="1724"/>
          <ac:spMkLst>
            <pc:docMk/>
            <pc:sldMk cId="888331911" sldId="468"/>
            <ac:spMk id="8" creationId="{79096E0F-A309-BC2B-5522-20484FE8D3CA}"/>
          </ac:spMkLst>
        </pc:spChg>
        <pc:spChg chg="add mod">
          <ac:chgData name="Jonathan Adshead" userId="3fd9fcf95909496d" providerId="LiveId" clId="{C9B89E36-0CDC-4704-967E-40476B06CA48}" dt="2024-06-13T16:18:57.915" v="1284" actId="20577"/>
          <ac:spMkLst>
            <pc:docMk/>
            <pc:sldMk cId="888331911" sldId="468"/>
            <ac:spMk id="9" creationId="{88C364C5-4EE3-0CE1-F4DD-1798D9CDA667}"/>
          </ac:spMkLst>
        </pc:spChg>
        <pc:spChg chg="mod">
          <ac:chgData name="Jonathan Adshead" userId="3fd9fcf95909496d" providerId="LiveId" clId="{C9B89E36-0CDC-4704-967E-40476B06CA48}" dt="2024-06-16T09:55:10.406" v="1724"/>
          <ac:spMkLst>
            <pc:docMk/>
            <pc:sldMk cId="888331911" sldId="468"/>
            <ac:spMk id="10" creationId="{FC462CF9-CBD6-39FB-EAD5-641BAE1AAE1A}"/>
          </ac:spMkLst>
        </pc:spChg>
        <pc:spChg chg="mod">
          <ac:chgData name="Jonathan Adshead" userId="3fd9fcf95909496d" providerId="LiveId" clId="{C9B89E36-0CDC-4704-967E-40476B06CA48}" dt="2024-06-16T09:55:10.406" v="1724"/>
          <ac:spMkLst>
            <pc:docMk/>
            <pc:sldMk cId="888331911" sldId="468"/>
            <ac:spMk id="11" creationId="{1C7C1A3D-CDBF-626B-02FD-D1D314A909C4}"/>
          </ac:spMkLst>
        </pc:spChg>
        <pc:spChg chg="mod">
          <ac:chgData name="Jonathan Adshead" userId="3fd9fcf95909496d" providerId="LiveId" clId="{C9B89E36-0CDC-4704-967E-40476B06CA48}" dt="2024-06-16T09:55:10.406" v="1724"/>
          <ac:spMkLst>
            <pc:docMk/>
            <pc:sldMk cId="888331911" sldId="468"/>
            <ac:spMk id="17" creationId="{97A99042-D93D-C761-242C-13675F1D5369}"/>
          </ac:spMkLst>
        </pc:spChg>
        <pc:spChg chg="mod">
          <ac:chgData name="Jonathan Adshead" userId="3fd9fcf95909496d" providerId="LiveId" clId="{C9B89E36-0CDC-4704-967E-40476B06CA48}" dt="2024-06-16T09:55:26.132" v="1727" actId="207"/>
          <ac:spMkLst>
            <pc:docMk/>
            <pc:sldMk cId="888331911" sldId="468"/>
            <ac:spMk id="18" creationId="{408C39C4-BA4B-2CBA-16DA-E049F9704635}"/>
          </ac:spMkLst>
        </pc:spChg>
        <pc:spChg chg="mod">
          <ac:chgData name="Jonathan Adshead" userId="3fd9fcf95909496d" providerId="LiveId" clId="{C9B89E36-0CDC-4704-967E-40476B06CA48}" dt="2024-06-16T09:55:10.406" v="1724"/>
          <ac:spMkLst>
            <pc:docMk/>
            <pc:sldMk cId="888331911" sldId="468"/>
            <ac:spMk id="19" creationId="{4F94FFF8-EA9D-7359-41B7-7CFBBB3A15BA}"/>
          </ac:spMkLst>
        </pc:spChg>
        <pc:grpChg chg="add mod">
          <ac:chgData name="Jonathan Adshead" userId="3fd9fcf95909496d" providerId="LiveId" clId="{C9B89E36-0CDC-4704-967E-40476B06CA48}" dt="2024-06-16T09:55:10.406" v="1724"/>
          <ac:grpSpMkLst>
            <pc:docMk/>
            <pc:sldMk cId="888331911" sldId="468"/>
            <ac:grpSpMk id="6" creationId="{2D4B4978-B713-5BD3-EFED-253E4CC46CF7}"/>
          </ac:grpSpMkLst>
        </pc:grpChg>
        <pc:cxnChg chg="mod">
          <ac:chgData name="Jonathan Adshead" userId="3fd9fcf95909496d" providerId="LiveId" clId="{C9B89E36-0CDC-4704-967E-40476B06CA48}" dt="2024-06-16T09:55:10.406" v="1724"/>
          <ac:cxnSpMkLst>
            <pc:docMk/>
            <pc:sldMk cId="888331911" sldId="468"/>
            <ac:cxnSpMk id="12" creationId="{9CECB22A-5173-EB07-1C7D-51E4B01F85EB}"/>
          </ac:cxnSpMkLst>
        </pc:cxnChg>
        <pc:cxnChg chg="mod">
          <ac:chgData name="Jonathan Adshead" userId="3fd9fcf95909496d" providerId="LiveId" clId="{C9B89E36-0CDC-4704-967E-40476B06CA48}" dt="2024-06-16T09:55:10.406" v="1724"/>
          <ac:cxnSpMkLst>
            <pc:docMk/>
            <pc:sldMk cId="888331911" sldId="468"/>
            <ac:cxnSpMk id="13" creationId="{7345B5CE-3393-4AD5-CAD5-0E15F17B99F4}"/>
          </ac:cxnSpMkLst>
        </pc:cxnChg>
        <pc:cxnChg chg="mod">
          <ac:chgData name="Jonathan Adshead" userId="3fd9fcf95909496d" providerId="LiveId" clId="{C9B89E36-0CDC-4704-967E-40476B06CA48}" dt="2024-06-16T09:55:10.406" v="1724"/>
          <ac:cxnSpMkLst>
            <pc:docMk/>
            <pc:sldMk cId="888331911" sldId="468"/>
            <ac:cxnSpMk id="14" creationId="{D136821B-A545-5030-EE40-60BCD57DD278}"/>
          </ac:cxnSpMkLst>
        </pc:cxnChg>
        <pc:cxnChg chg="mod">
          <ac:chgData name="Jonathan Adshead" userId="3fd9fcf95909496d" providerId="LiveId" clId="{C9B89E36-0CDC-4704-967E-40476B06CA48}" dt="2024-06-16T09:55:17.746" v="1726" actId="208"/>
          <ac:cxnSpMkLst>
            <pc:docMk/>
            <pc:sldMk cId="888331911" sldId="468"/>
            <ac:cxnSpMk id="15" creationId="{F3F5164D-3739-5A48-B030-EE7B7E39217E}"/>
          </ac:cxnSpMkLst>
        </pc:cxnChg>
        <pc:cxnChg chg="mod">
          <ac:chgData name="Jonathan Adshead" userId="3fd9fcf95909496d" providerId="LiveId" clId="{C9B89E36-0CDC-4704-967E-40476B06CA48}" dt="2024-06-16T09:55:10.406" v="1724"/>
          <ac:cxnSpMkLst>
            <pc:docMk/>
            <pc:sldMk cId="888331911" sldId="468"/>
            <ac:cxnSpMk id="16" creationId="{41F12D0F-65C2-6AB7-79CC-AF258424C8E3}"/>
          </ac:cxnSpMkLst>
        </pc:cxnChg>
      </pc:sldChg>
      <pc:sldChg chg="delSp add del mod">
        <pc:chgData name="Jonathan Adshead" userId="3fd9fcf95909496d" providerId="LiveId" clId="{C9B89E36-0CDC-4704-967E-40476B06CA48}" dt="2024-06-13T15:04:30.619" v="203" actId="47"/>
        <pc:sldMkLst>
          <pc:docMk/>
          <pc:sldMk cId="33750204" sldId="471"/>
        </pc:sldMkLst>
        <pc:cxnChg chg="del">
          <ac:chgData name="Jonathan Adshead" userId="3fd9fcf95909496d" providerId="LiveId" clId="{C9B89E36-0CDC-4704-967E-40476B06CA48}" dt="2024-06-13T15:02:56.169" v="144" actId="478"/>
          <ac:cxnSpMkLst>
            <pc:docMk/>
            <pc:sldMk cId="33750204" sldId="471"/>
            <ac:cxnSpMk id="76" creationId="{522C3F71-FB82-F5D7-1F8C-C4D9C74BA174}"/>
          </ac:cxnSpMkLst>
        </pc:cxnChg>
      </pc:sldChg>
      <pc:sldChg chg="addSp delSp modSp add del mod">
        <pc:chgData name="Jonathan Adshead" userId="3fd9fcf95909496d" providerId="LiveId" clId="{C9B89E36-0CDC-4704-967E-40476B06CA48}" dt="2024-06-13T15:14:46.510" v="270" actId="47"/>
        <pc:sldMkLst>
          <pc:docMk/>
          <pc:sldMk cId="3468627520" sldId="472"/>
        </pc:sldMkLst>
        <pc:spChg chg="mod">
          <ac:chgData name="Jonathan Adshead" userId="3fd9fcf95909496d" providerId="LiveId" clId="{C9B89E36-0CDC-4704-967E-40476B06CA48}" dt="2024-06-13T15:03:58.777" v="200" actId="20577"/>
          <ac:spMkLst>
            <pc:docMk/>
            <pc:sldMk cId="3468627520" sldId="472"/>
            <ac:spMk id="2" creationId="{AD386DA8-EE17-2880-8958-F6985218AC32}"/>
          </ac:spMkLst>
        </pc:spChg>
        <pc:spChg chg="del">
          <ac:chgData name="Jonathan Adshead" userId="3fd9fcf95909496d" providerId="LiveId" clId="{C9B89E36-0CDC-4704-967E-40476B06CA48}" dt="2024-06-13T15:03:05.145" v="146" actId="478"/>
          <ac:spMkLst>
            <pc:docMk/>
            <pc:sldMk cId="3468627520" sldId="472"/>
            <ac:spMk id="80" creationId="{0E8E1AC6-C9CF-FBAC-77C1-32FC15C9F872}"/>
          </ac:spMkLst>
        </pc:spChg>
        <pc:spChg chg="add mod">
          <ac:chgData name="Jonathan Adshead" userId="3fd9fcf95909496d" providerId="LiveId" clId="{C9B89E36-0CDC-4704-967E-40476B06CA48}" dt="2024-06-13T15:04:21.917" v="202"/>
          <ac:spMkLst>
            <pc:docMk/>
            <pc:sldMk cId="3468627520" sldId="472"/>
            <ac:spMk id="81" creationId="{75AE9F23-8AE1-8366-6363-04FD9D8CEEB7}"/>
          </ac:spMkLst>
        </pc:spChg>
        <pc:cxnChg chg="add mod">
          <ac:chgData name="Jonathan Adshead" userId="3fd9fcf95909496d" providerId="LiveId" clId="{C9B89E36-0CDC-4704-967E-40476B06CA48}" dt="2024-06-13T15:04:15.980" v="201"/>
          <ac:cxnSpMkLst>
            <pc:docMk/>
            <pc:sldMk cId="3468627520" sldId="472"/>
            <ac:cxnSpMk id="77" creationId="{11EACABB-625B-25E3-E489-5509630F0E6B}"/>
          </ac:cxnSpMkLst>
        </pc:cxnChg>
        <pc:cxnChg chg="mod">
          <ac:chgData name="Jonathan Adshead" userId="3fd9fcf95909496d" providerId="LiveId" clId="{C9B89E36-0CDC-4704-967E-40476B06CA48}" dt="2024-06-13T15:03:19.979" v="149" actId="208"/>
          <ac:cxnSpMkLst>
            <pc:docMk/>
            <pc:sldMk cId="3468627520" sldId="472"/>
            <ac:cxnSpMk id="78" creationId="{4DD05ACB-8EEA-DB45-4E62-209DBBBC6064}"/>
          </ac:cxnSpMkLst>
        </pc:cxnChg>
        <pc:cxnChg chg="add mod">
          <ac:chgData name="Jonathan Adshead" userId="3fd9fcf95909496d" providerId="LiveId" clId="{C9B89E36-0CDC-4704-967E-40476B06CA48}" dt="2024-06-13T15:04:21.917" v="202"/>
          <ac:cxnSpMkLst>
            <pc:docMk/>
            <pc:sldMk cId="3468627520" sldId="472"/>
            <ac:cxnSpMk id="79" creationId="{462B254D-1811-BD67-AC3D-E7AD33A87546}"/>
          </ac:cxnSpMkLst>
        </pc:cxnChg>
      </pc:sldChg>
      <pc:sldChg chg="addSp delSp modSp add del mod">
        <pc:chgData name="Jonathan Adshead" userId="3fd9fcf95909496d" providerId="LiveId" clId="{C9B89E36-0CDC-4704-967E-40476B06CA48}" dt="2024-06-13T15:35:31.717" v="489" actId="47"/>
        <pc:sldMkLst>
          <pc:docMk/>
          <pc:sldMk cId="1406789936" sldId="473"/>
        </pc:sldMkLst>
        <pc:spChg chg="add del mod">
          <ac:chgData name="Jonathan Adshead" userId="3fd9fcf95909496d" providerId="LiveId" clId="{C9B89E36-0CDC-4704-967E-40476B06CA48}" dt="2024-06-13T15:06:07.457" v="234" actId="478"/>
          <ac:spMkLst>
            <pc:docMk/>
            <pc:sldMk cId="1406789936" sldId="473"/>
            <ac:spMk id="80" creationId="{17228D3D-0D24-66DB-4F4C-CE76AE3E854A}"/>
          </ac:spMkLst>
        </pc:spChg>
        <pc:spChg chg="del">
          <ac:chgData name="Jonathan Adshead" userId="3fd9fcf95909496d" providerId="LiveId" clId="{C9B89E36-0CDC-4704-967E-40476B06CA48}" dt="2024-06-13T15:04:36.313" v="206" actId="478"/>
          <ac:spMkLst>
            <pc:docMk/>
            <pc:sldMk cId="1406789936" sldId="473"/>
            <ac:spMk id="81" creationId="{75AE9F23-8AE1-8366-6363-04FD9D8CEEB7}"/>
          </ac:spMkLst>
        </pc:spChg>
        <pc:spChg chg="add mod ord">
          <ac:chgData name="Jonathan Adshead" userId="3fd9fcf95909496d" providerId="LiveId" clId="{C9B89E36-0CDC-4704-967E-40476B06CA48}" dt="2024-06-13T15:07:39.114" v="249" actId="164"/>
          <ac:spMkLst>
            <pc:docMk/>
            <pc:sldMk cId="1406789936" sldId="473"/>
            <ac:spMk id="96" creationId="{E00AC6E6-195B-0DCF-14E3-B9926C7D4827}"/>
          </ac:spMkLst>
        </pc:spChg>
        <pc:spChg chg="mod">
          <ac:chgData name="Jonathan Adshead" userId="3fd9fcf95909496d" providerId="LiveId" clId="{C9B89E36-0CDC-4704-967E-40476B06CA48}" dt="2024-06-13T15:07:48.861" v="264"/>
          <ac:spMkLst>
            <pc:docMk/>
            <pc:sldMk cId="1406789936" sldId="473"/>
            <ac:spMk id="99" creationId="{2E36E51E-1324-3017-A6E5-61BA924F552A}"/>
          </ac:spMkLst>
        </pc:spChg>
        <pc:spChg chg="add mod">
          <ac:chgData name="Jonathan Adshead" userId="3fd9fcf95909496d" providerId="LiveId" clId="{C9B89E36-0CDC-4704-967E-40476B06CA48}" dt="2024-06-13T15:08:21.228" v="269"/>
          <ac:spMkLst>
            <pc:docMk/>
            <pc:sldMk cId="1406789936" sldId="473"/>
            <ac:spMk id="107" creationId="{A6FA7779-EFA9-5EE5-61AF-08038E993FA7}"/>
          </ac:spMkLst>
        </pc:spChg>
        <pc:grpChg chg="add del mod">
          <ac:chgData name="Jonathan Adshead" userId="3fd9fcf95909496d" providerId="LiveId" clId="{C9B89E36-0CDC-4704-967E-40476B06CA48}" dt="2024-06-13T15:07:50.785" v="265" actId="478"/>
          <ac:grpSpMkLst>
            <pc:docMk/>
            <pc:sldMk cId="1406789936" sldId="473"/>
            <ac:grpSpMk id="91" creationId="{DAF04069-FF54-3AFD-6364-0E7FFB746DC8}"/>
          </ac:grpSpMkLst>
        </pc:grpChg>
        <pc:grpChg chg="add mod">
          <ac:chgData name="Jonathan Adshead" userId="3fd9fcf95909496d" providerId="LiveId" clId="{C9B89E36-0CDC-4704-967E-40476B06CA48}" dt="2024-06-13T15:07:39.114" v="249" actId="164"/>
          <ac:grpSpMkLst>
            <pc:docMk/>
            <pc:sldMk cId="1406789936" sldId="473"/>
            <ac:grpSpMk id="92" creationId="{32D92A05-0426-46F1-EDE5-0CBD07E064C7}"/>
          </ac:grpSpMkLst>
        </pc:grpChg>
        <pc:grpChg chg="add mod ord">
          <ac:chgData name="Jonathan Adshead" userId="3fd9fcf95909496d" providerId="LiveId" clId="{C9B89E36-0CDC-4704-967E-40476B06CA48}" dt="2024-06-13T15:07:44.995" v="263" actId="167"/>
          <ac:grpSpMkLst>
            <pc:docMk/>
            <pc:sldMk cId="1406789936" sldId="473"/>
            <ac:grpSpMk id="97" creationId="{264DE0C7-8437-02AE-AC16-D9C4820240AC}"/>
          </ac:grpSpMkLst>
        </pc:grpChg>
        <pc:grpChg chg="add mod ord">
          <ac:chgData name="Jonathan Adshead" userId="3fd9fcf95909496d" providerId="LiveId" clId="{C9B89E36-0CDC-4704-967E-40476B06CA48}" dt="2024-06-13T15:08:07.378" v="268" actId="167"/>
          <ac:grpSpMkLst>
            <pc:docMk/>
            <pc:sldMk cId="1406789936" sldId="473"/>
            <ac:grpSpMk id="98" creationId="{1E0B3A03-125E-CDDB-3E98-1215497BF7E1}"/>
          </ac:grpSpMkLst>
        </pc:grpChg>
        <pc:grpChg chg="mod">
          <ac:chgData name="Jonathan Adshead" userId="3fd9fcf95909496d" providerId="LiveId" clId="{C9B89E36-0CDC-4704-967E-40476B06CA48}" dt="2024-06-13T15:07:48.861" v="264"/>
          <ac:grpSpMkLst>
            <pc:docMk/>
            <pc:sldMk cId="1406789936" sldId="473"/>
            <ac:grpSpMk id="100" creationId="{DA14C3D1-4DF3-69E3-781F-39065EE1F0BC}"/>
          </ac:grpSpMkLst>
        </pc:grpChg>
        <pc:cxnChg chg="del">
          <ac:chgData name="Jonathan Adshead" userId="3fd9fcf95909496d" providerId="LiveId" clId="{C9B89E36-0CDC-4704-967E-40476B06CA48}" dt="2024-06-13T15:04:38.241" v="208" actId="478"/>
          <ac:cxnSpMkLst>
            <pc:docMk/>
            <pc:sldMk cId="1406789936" sldId="473"/>
            <ac:cxnSpMk id="77" creationId="{11EACABB-625B-25E3-E489-5509630F0E6B}"/>
          </ac:cxnSpMkLst>
        </pc:cxnChg>
        <pc:cxnChg chg="mod">
          <ac:chgData name="Jonathan Adshead" userId="3fd9fcf95909496d" providerId="LiveId" clId="{C9B89E36-0CDC-4704-967E-40476B06CA48}" dt="2024-06-13T15:04:43.521" v="210" actId="14100"/>
          <ac:cxnSpMkLst>
            <pc:docMk/>
            <pc:sldMk cId="1406789936" sldId="473"/>
            <ac:cxnSpMk id="78" creationId="{4DD05ACB-8EEA-DB45-4E62-209DBBBC6064}"/>
          </ac:cxnSpMkLst>
        </pc:cxnChg>
        <pc:cxnChg chg="del">
          <ac:chgData name="Jonathan Adshead" userId="3fd9fcf95909496d" providerId="LiveId" clId="{C9B89E36-0CDC-4704-967E-40476B06CA48}" dt="2024-06-13T15:04:37.209" v="207" actId="478"/>
          <ac:cxnSpMkLst>
            <pc:docMk/>
            <pc:sldMk cId="1406789936" sldId="473"/>
            <ac:cxnSpMk id="79" creationId="{462B254D-1811-BD67-AC3D-E7AD33A87546}"/>
          </ac:cxnSpMkLst>
        </pc:cxnChg>
        <pc:cxnChg chg="add mod">
          <ac:chgData name="Jonathan Adshead" userId="3fd9fcf95909496d" providerId="LiveId" clId="{C9B89E36-0CDC-4704-967E-40476B06CA48}" dt="2024-06-13T15:06:17.331" v="235" actId="164"/>
          <ac:cxnSpMkLst>
            <pc:docMk/>
            <pc:sldMk cId="1406789936" sldId="473"/>
            <ac:cxnSpMk id="83" creationId="{2809ED45-FF83-9AB6-B5BA-207FA1BE35B0}"/>
          </ac:cxnSpMkLst>
        </pc:cxnChg>
        <pc:cxnChg chg="add mod">
          <ac:chgData name="Jonathan Adshead" userId="3fd9fcf95909496d" providerId="LiveId" clId="{C9B89E36-0CDC-4704-967E-40476B06CA48}" dt="2024-06-13T15:06:17.331" v="235" actId="164"/>
          <ac:cxnSpMkLst>
            <pc:docMk/>
            <pc:sldMk cId="1406789936" sldId="473"/>
            <ac:cxnSpMk id="84" creationId="{EDA5AB1D-88E1-1F79-B724-69A9DFCEDC20}"/>
          </ac:cxnSpMkLst>
        </pc:cxnChg>
        <pc:cxnChg chg="add mod">
          <ac:chgData name="Jonathan Adshead" userId="3fd9fcf95909496d" providerId="LiveId" clId="{C9B89E36-0CDC-4704-967E-40476B06CA48}" dt="2024-06-13T15:06:17.331" v="235" actId="164"/>
          <ac:cxnSpMkLst>
            <pc:docMk/>
            <pc:sldMk cId="1406789936" sldId="473"/>
            <ac:cxnSpMk id="87" creationId="{0704D1E2-E815-48C2-C4B3-ABAC873DE716}"/>
          </ac:cxnSpMkLst>
        </pc:cxnChg>
        <pc:cxnChg chg="mod">
          <ac:chgData name="Jonathan Adshead" userId="3fd9fcf95909496d" providerId="LiveId" clId="{C9B89E36-0CDC-4704-967E-40476B06CA48}" dt="2024-06-13T15:06:33.124" v="240"/>
          <ac:cxnSpMkLst>
            <pc:docMk/>
            <pc:sldMk cId="1406789936" sldId="473"/>
            <ac:cxnSpMk id="93" creationId="{532DDF9B-B184-382A-2F44-F8C9485A3252}"/>
          </ac:cxnSpMkLst>
        </pc:cxnChg>
        <pc:cxnChg chg="mod">
          <ac:chgData name="Jonathan Adshead" userId="3fd9fcf95909496d" providerId="LiveId" clId="{C9B89E36-0CDC-4704-967E-40476B06CA48}" dt="2024-06-13T15:06:33.124" v="240"/>
          <ac:cxnSpMkLst>
            <pc:docMk/>
            <pc:sldMk cId="1406789936" sldId="473"/>
            <ac:cxnSpMk id="94" creationId="{F4315AC2-903A-CD31-EA2F-A6E0D326D739}"/>
          </ac:cxnSpMkLst>
        </pc:cxnChg>
        <pc:cxnChg chg="mod">
          <ac:chgData name="Jonathan Adshead" userId="3fd9fcf95909496d" providerId="LiveId" clId="{C9B89E36-0CDC-4704-967E-40476B06CA48}" dt="2024-06-13T15:06:33.124" v="240"/>
          <ac:cxnSpMkLst>
            <pc:docMk/>
            <pc:sldMk cId="1406789936" sldId="473"/>
            <ac:cxnSpMk id="95" creationId="{5674CEBB-C216-F92F-38C3-1E8DE75BE75B}"/>
          </ac:cxnSpMkLst>
        </pc:cxnChg>
        <pc:cxnChg chg="mod">
          <ac:chgData name="Jonathan Adshead" userId="3fd9fcf95909496d" providerId="LiveId" clId="{C9B89E36-0CDC-4704-967E-40476B06CA48}" dt="2024-06-13T15:07:48.861" v="264"/>
          <ac:cxnSpMkLst>
            <pc:docMk/>
            <pc:sldMk cId="1406789936" sldId="473"/>
            <ac:cxnSpMk id="101" creationId="{E9B3F4A4-3A00-A00A-B4ED-2833571D1B68}"/>
          </ac:cxnSpMkLst>
        </pc:cxnChg>
        <pc:cxnChg chg="mod">
          <ac:chgData name="Jonathan Adshead" userId="3fd9fcf95909496d" providerId="LiveId" clId="{C9B89E36-0CDC-4704-967E-40476B06CA48}" dt="2024-06-13T15:07:48.861" v="264"/>
          <ac:cxnSpMkLst>
            <pc:docMk/>
            <pc:sldMk cId="1406789936" sldId="473"/>
            <ac:cxnSpMk id="102" creationId="{092013B0-3AB4-184B-8D1A-9B9D7B14A22F}"/>
          </ac:cxnSpMkLst>
        </pc:cxnChg>
        <pc:cxnChg chg="mod">
          <ac:chgData name="Jonathan Adshead" userId="3fd9fcf95909496d" providerId="LiveId" clId="{C9B89E36-0CDC-4704-967E-40476B06CA48}" dt="2024-06-13T15:07:48.861" v="264"/>
          <ac:cxnSpMkLst>
            <pc:docMk/>
            <pc:sldMk cId="1406789936" sldId="473"/>
            <ac:cxnSpMk id="103" creationId="{DA8F510C-20FA-0B47-D83D-0264DF9F99D3}"/>
          </ac:cxnSpMkLst>
        </pc:cxnChg>
        <pc:cxnChg chg="add mod">
          <ac:chgData name="Jonathan Adshead" userId="3fd9fcf95909496d" providerId="LiveId" clId="{C9B89E36-0CDC-4704-967E-40476B06CA48}" dt="2024-06-13T15:08:21.228" v="269"/>
          <ac:cxnSpMkLst>
            <pc:docMk/>
            <pc:sldMk cId="1406789936" sldId="473"/>
            <ac:cxnSpMk id="104" creationId="{0F69E93A-5671-49B2-53CF-43B6ADA7318A}"/>
          </ac:cxnSpMkLst>
        </pc:cxnChg>
        <pc:cxnChg chg="add mod">
          <ac:chgData name="Jonathan Adshead" userId="3fd9fcf95909496d" providerId="LiveId" clId="{C9B89E36-0CDC-4704-967E-40476B06CA48}" dt="2024-06-13T15:08:21.228" v="269"/>
          <ac:cxnSpMkLst>
            <pc:docMk/>
            <pc:sldMk cId="1406789936" sldId="473"/>
            <ac:cxnSpMk id="105" creationId="{4D83D1A7-2E99-81CC-9313-15D17A3AC26E}"/>
          </ac:cxnSpMkLst>
        </pc:cxnChg>
        <pc:cxnChg chg="add mod">
          <ac:chgData name="Jonathan Adshead" userId="3fd9fcf95909496d" providerId="LiveId" clId="{C9B89E36-0CDC-4704-967E-40476B06CA48}" dt="2024-06-13T15:08:21.228" v="269"/>
          <ac:cxnSpMkLst>
            <pc:docMk/>
            <pc:sldMk cId="1406789936" sldId="473"/>
            <ac:cxnSpMk id="106" creationId="{D667D588-B02C-CBB0-F552-36A1C0E45139}"/>
          </ac:cxnSpMkLst>
        </pc:cxnChg>
      </pc:sldChg>
      <pc:sldChg chg="addSp delSp modSp add mod modAnim">
        <pc:chgData name="Jonathan Adshead" userId="3fd9fcf95909496d" providerId="LiveId" clId="{C9B89E36-0CDC-4704-967E-40476B06CA48}" dt="2024-06-14T12:24:45.694" v="1356" actId="14100"/>
        <pc:sldMkLst>
          <pc:docMk/>
          <pc:sldMk cId="1357131370" sldId="474"/>
        </pc:sldMkLst>
        <pc:spChg chg="mod">
          <ac:chgData name="Jonathan Adshead" userId="3fd9fcf95909496d" providerId="LiveId" clId="{C9B89E36-0CDC-4704-967E-40476B06CA48}" dt="2024-06-13T15:55:01.665" v="784" actId="1076"/>
          <ac:spMkLst>
            <pc:docMk/>
            <pc:sldMk cId="1357131370" sldId="474"/>
            <ac:spMk id="2" creationId="{AD386DA8-EE17-2880-8958-F6985218AC32}"/>
          </ac:spMkLst>
        </pc:spChg>
        <pc:spChg chg="mod">
          <ac:chgData name="Jonathan Adshead" userId="3fd9fcf95909496d" providerId="LiveId" clId="{C9B89E36-0CDC-4704-967E-40476B06CA48}" dt="2024-06-13T15:55:36.545" v="790" actId="6549"/>
          <ac:spMkLst>
            <pc:docMk/>
            <pc:sldMk cId="1357131370" sldId="474"/>
            <ac:spMk id="13" creationId="{8552A72D-3EFA-4FBF-2FC4-9ADB85487F71}"/>
          </ac:spMkLst>
        </pc:spChg>
        <pc:spChg chg="mod">
          <ac:chgData name="Jonathan Adshead" userId="3fd9fcf95909496d" providerId="LiveId" clId="{C9B89E36-0CDC-4704-967E-40476B06CA48}" dt="2024-06-14T12:19:45.230" v="1286" actId="14100"/>
          <ac:spMkLst>
            <pc:docMk/>
            <pc:sldMk cId="1357131370" sldId="474"/>
            <ac:spMk id="20" creationId="{A3DAFE00-0B52-8B54-AFBD-601073112B3D}"/>
          </ac:spMkLst>
        </pc:spChg>
        <pc:spChg chg="mod">
          <ac:chgData name="Jonathan Adshead" userId="3fd9fcf95909496d" providerId="LiveId" clId="{C9B89E36-0CDC-4704-967E-40476B06CA48}" dt="2024-06-13T15:35:25.075" v="488" actId="20577"/>
          <ac:spMkLst>
            <pc:docMk/>
            <pc:sldMk cId="1357131370" sldId="474"/>
            <ac:spMk id="31" creationId="{9DCED3CA-D134-5737-4817-EED286558A87}"/>
          </ac:spMkLst>
        </pc:spChg>
        <pc:spChg chg="add mod">
          <ac:chgData name="Jonathan Adshead" userId="3fd9fcf95909496d" providerId="LiveId" clId="{C9B89E36-0CDC-4704-967E-40476B06CA48}" dt="2024-06-13T15:22:32.977" v="334"/>
          <ac:spMkLst>
            <pc:docMk/>
            <pc:sldMk cId="1357131370" sldId="474"/>
            <ac:spMk id="63" creationId="{B6C3E8E2-4E6A-A64F-CDD0-4863F5D8F129}"/>
          </ac:spMkLst>
        </pc:spChg>
        <pc:spChg chg="mod">
          <ac:chgData name="Jonathan Adshead" userId="3fd9fcf95909496d" providerId="LiveId" clId="{C9B89E36-0CDC-4704-967E-40476B06CA48}" dt="2024-06-14T12:21:58.088" v="1340" actId="14100"/>
          <ac:spMkLst>
            <pc:docMk/>
            <pc:sldMk cId="1357131370" sldId="474"/>
            <ac:spMk id="70" creationId="{C34C268E-D631-664B-AB3D-2334233A0923}"/>
          </ac:spMkLst>
        </pc:spChg>
        <pc:spChg chg="add del mod">
          <ac:chgData name="Jonathan Adshead" userId="3fd9fcf95909496d" providerId="LiveId" clId="{C9B89E36-0CDC-4704-967E-40476B06CA48}" dt="2024-06-13T15:52:37.249" v="760" actId="478"/>
          <ac:spMkLst>
            <pc:docMk/>
            <pc:sldMk cId="1357131370" sldId="474"/>
            <ac:spMk id="76" creationId="{3D7C241D-4D65-9C82-0F9C-55CEF3B936CD}"/>
          </ac:spMkLst>
        </pc:spChg>
        <pc:spChg chg="add del mod">
          <ac:chgData name="Jonathan Adshead" userId="3fd9fcf95909496d" providerId="LiveId" clId="{C9B89E36-0CDC-4704-967E-40476B06CA48}" dt="2024-06-13T15:52:37.249" v="760" actId="478"/>
          <ac:spMkLst>
            <pc:docMk/>
            <pc:sldMk cId="1357131370" sldId="474"/>
            <ac:spMk id="77" creationId="{F951B4C2-666A-4704-C9B6-5A1B895685A4}"/>
          </ac:spMkLst>
        </pc:spChg>
        <pc:spChg chg="add del mod">
          <ac:chgData name="Jonathan Adshead" userId="3fd9fcf95909496d" providerId="LiveId" clId="{C9B89E36-0CDC-4704-967E-40476B06CA48}" dt="2024-06-13T15:52:37.249" v="760" actId="478"/>
          <ac:spMkLst>
            <pc:docMk/>
            <pc:sldMk cId="1357131370" sldId="474"/>
            <ac:spMk id="79" creationId="{137218BB-F479-A477-F5B5-F319E968D4C1}"/>
          </ac:spMkLst>
        </pc:spChg>
        <pc:spChg chg="add del mod">
          <ac:chgData name="Jonathan Adshead" userId="3fd9fcf95909496d" providerId="LiveId" clId="{C9B89E36-0CDC-4704-967E-40476B06CA48}" dt="2024-06-13T15:52:37.249" v="760" actId="478"/>
          <ac:spMkLst>
            <pc:docMk/>
            <pc:sldMk cId="1357131370" sldId="474"/>
            <ac:spMk id="85" creationId="{707ED504-AB4D-EE95-DC78-03D143E94B41}"/>
          </ac:spMkLst>
        </pc:spChg>
        <pc:spChg chg="add del mod">
          <ac:chgData name="Jonathan Adshead" userId="3fd9fcf95909496d" providerId="LiveId" clId="{C9B89E36-0CDC-4704-967E-40476B06CA48}" dt="2024-06-13T15:52:37.249" v="760" actId="478"/>
          <ac:spMkLst>
            <pc:docMk/>
            <pc:sldMk cId="1357131370" sldId="474"/>
            <ac:spMk id="86" creationId="{AE5DA667-5182-3BD7-59D9-68BCC36E20D6}"/>
          </ac:spMkLst>
        </pc:spChg>
        <pc:spChg chg="mod">
          <ac:chgData name="Jonathan Adshead" userId="3fd9fcf95909496d" providerId="LiveId" clId="{C9B89E36-0CDC-4704-967E-40476B06CA48}" dt="2024-06-14T12:20:44.571" v="1287"/>
          <ac:spMkLst>
            <pc:docMk/>
            <pc:sldMk cId="1357131370" sldId="474"/>
            <ac:spMk id="87" creationId="{318CAE2D-9CB7-1822-B87E-18691543D0EC}"/>
          </ac:spMkLst>
        </pc:spChg>
        <pc:spChg chg="add del mod">
          <ac:chgData name="Jonathan Adshead" userId="3fd9fcf95909496d" providerId="LiveId" clId="{C9B89E36-0CDC-4704-967E-40476B06CA48}" dt="2024-06-13T15:52:37.249" v="760" actId="478"/>
          <ac:spMkLst>
            <pc:docMk/>
            <pc:sldMk cId="1357131370" sldId="474"/>
            <ac:spMk id="87" creationId="{69FC8710-45F0-AF9A-C30B-BB12FBCB1F6F}"/>
          </ac:spMkLst>
        </pc:spChg>
        <pc:spChg chg="add mod">
          <ac:chgData name="Jonathan Adshead" userId="3fd9fcf95909496d" providerId="LiveId" clId="{C9B89E36-0CDC-4704-967E-40476B06CA48}" dt="2024-06-13T15:55:08.107" v="785" actId="164"/>
          <ac:spMkLst>
            <pc:docMk/>
            <pc:sldMk cId="1357131370" sldId="474"/>
            <ac:spMk id="88" creationId="{91E3E780-A9F0-6347-37BB-C52ADF0FE777}"/>
          </ac:spMkLst>
        </pc:spChg>
        <pc:spChg chg="add mod">
          <ac:chgData name="Jonathan Adshead" userId="3fd9fcf95909496d" providerId="LiveId" clId="{C9B89E36-0CDC-4704-967E-40476B06CA48}" dt="2024-06-13T15:55:08.107" v="785" actId="164"/>
          <ac:spMkLst>
            <pc:docMk/>
            <pc:sldMk cId="1357131370" sldId="474"/>
            <ac:spMk id="89" creationId="{2BE6E80C-CFD6-D637-2719-9C258D875C7B}"/>
          </ac:spMkLst>
        </pc:spChg>
        <pc:spChg chg="add mod">
          <ac:chgData name="Jonathan Adshead" userId="3fd9fcf95909496d" providerId="LiveId" clId="{C9B89E36-0CDC-4704-967E-40476B06CA48}" dt="2024-06-13T15:55:08.107" v="785" actId="164"/>
          <ac:spMkLst>
            <pc:docMk/>
            <pc:sldMk cId="1357131370" sldId="474"/>
            <ac:spMk id="90" creationId="{A6EE4F91-AC28-AF97-1BEF-017086F2851D}"/>
          </ac:spMkLst>
        </pc:spChg>
        <pc:spChg chg="add mod">
          <ac:chgData name="Jonathan Adshead" userId="3fd9fcf95909496d" providerId="LiveId" clId="{C9B89E36-0CDC-4704-967E-40476B06CA48}" dt="2024-06-13T15:55:08.107" v="785" actId="164"/>
          <ac:spMkLst>
            <pc:docMk/>
            <pc:sldMk cId="1357131370" sldId="474"/>
            <ac:spMk id="112" creationId="{ABB8A74D-E491-1DEC-DBD8-9F93E9369669}"/>
          </ac:spMkLst>
        </pc:spChg>
        <pc:spChg chg="add mod">
          <ac:chgData name="Jonathan Adshead" userId="3fd9fcf95909496d" providerId="LiveId" clId="{C9B89E36-0CDC-4704-967E-40476B06CA48}" dt="2024-06-13T15:55:08.107" v="785" actId="164"/>
          <ac:spMkLst>
            <pc:docMk/>
            <pc:sldMk cId="1357131370" sldId="474"/>
            <ac:spMk id="113" creationId="{8BEDB518-FCDC-26C3-F3FB-2E124796A008}"/>
          </ac:spMkLst>
        </pc:spChg>
        <pc:spChg chg="add mod">
          <ac:chgData name="Jonathan Adshead" userId="3fd9fcf95909496d" providerId="LiveId" clId="{C9B89E36-0CDC-4704-967E-40476B06CA48}" dt="2024-06-13T15:55:08.107" v="785" actId="164"/>
          <ac:spMkLst>
            <pc:docMk/>
            <pc:sldMk cId="1357131370" sldId="474"/>
            <ac:spMk id="114" creationId="{A79B144E-5ADE-33B1-071C-B33365BB53EE}"/>
          </ac:spMkLst>
        </pc:spChg>
        <pc:grpChg chg="add mod ord">
          <ac:chgData name="Jonathan Adshead" userId="3fd9fcf95909496d" providerId="LiveId" clId="{C9B89E36-0CDC-4704-967E-40476B06CA48}" dt="2024-06-14T12:23:26.567" v="1348" actId="167"/>
          <ac:grpSpMkLst>
            <pc:docMk/>
            <pc:sldMk cId="1357131370" sldId="474"/>
            <ac:grpSpMk id="84" creationId="{3CFB5D39-D222-DB89-F2B4-59F7DED91050}"/>
          </ac:grpSpMkLst>
        </pc:grpChg>
        <pc:grpChg chg="mod">
          <ac:chgData name="Jonathan Adshead" userId="3fd9fcf95909496d" providerId="LiveId" clId="{C9B89E36-0CDC-4704-967E-40476B06CA48}" dt="2024-06-14T12:20:44.571" v="1287"/>
          <ac:grpSpMkLst>
            <pc:docMk/>
            <pc:sldMk cId="1357131370" sldId="474"/>
            <ac:grpSpMk id="85" creationId="{C190C75C-07DD-3918-FFDF-15FAF2C09565}"/>
          </ac:grpSpMkLst>
        </pc:grpChg>
        <pc:grpChg chg="mod">
          <ac:chgData name="Jonathan Adshead" userId="3fd9fcf95909496d" providerId="LiveId" clId="{C9B89E36-0CDC-4704-967E-40476B06CA48}" dt="2024-06-13T15:37:54.636" v="507" actId="1035"/>
          <ac:grpSpMkLst>
            <pc:docMk/>
            <pc:sldMk cId="1357131370" sldId="474"/>
            <ac:grpSpMk id="98" creationId="{1E0B3A03-125E-CDDB-3E98-1215497BF7E1}"/>
          </ac:grpSpMkLst>
        </pc:grpChg>
        <pc:grpChg chg="add mod">
          <ac:chgData name="Jonathan Adshead" userId="3fd9fcf95909496d" providerId="LiveId" clId="{C9B89E36-0CDC-4704-967E-40476B06CA48}" dt="2024-06-13T15:55:08.107" v="785" actId="164"/>
          <ac:grpSpMkLst>
            <pc:docMk/>
            <pc:sldMk cId="1357131370" sldId="474"/>
            <ac:grpSpMk id="115" creationId="{D440029B-4F3E-4AC3-DC63-66BB5AAA6926}"/>
          </ac:grpSpMkLst>
        </pc:grpChg>
        <pc:grpChg chg="mod">
          <ac:chgData name="Jonathan Adshead" userId="3fd9fcf95909496d" providerId="LiveId" clId="{C9B89E36-0CDC-4704-967E-40476B06CA48}" dt="2024-06-14T12:20:44.571" v="1287"/>
          <ac:grpSpMkLst>
            <pc:docMk/>
            <pc:sldMk cId="1357131370" sldId="474"/>
            <ac:grpSpMk id="116" creationId="{A4DE5EBB-5C98-715A-3FCB-EAAAB1E78A03}"/>
          </ac:grpSpMkLst>
        </pc:grpChg>
        <pc:cxnChg chg="mod">
          <ac:chgData name="Jonathan Adshead" userId="3fd9fcf95909496d" providerId="LiveId" clId="{C9B89E36-0CDC-4704-967E-40476B06CA48}" dt="2024-06-14T12:21:58.088" v="1340" actId="14100"/>
          <ac:cxnSpMkLst>
            <pc:docMk/>
            <pc:sldMk cId="1357131370" sldId="474"/>
            <ac:cxnSpMk id="78" creationId="{4DD05ACB-8EEA-DB45-4E62-209DBBBC6064}"/>
          </ac:cxnSpMkLst>
        </pc:cxnChg>
        <pc:cxnChg chg="add del mod">
          <ac:chgData name="Jonathan Adshead" userId="3fd9fcf95909496d" providerId="LiveId" clId="{C9B89E36-0CDC-4704-967E-40476B06CA48}" dt="2024-06-13T15:52:37.249" v="760" actId="478"/>
          <ac:cxnSpMkLst>
            <pc:docMk/>
            <pc:sldMk cId="1357131370" sldId="474"/>
            <ac:cxnSpMk id="80" creationId="{D179A398-6272-E513-89CA-0D4F08966A85}"/>
          </ac:cxnSpMkLst>
        </pc:cxnChg>
        <pc:cxnChg chg="add del mod">
          <ac:chgData name="Jonathan Adshead" userId="3fd9fcf95909496d" providerId="LiveId" clId="{C9B89E36-0CDC-4704-967E-40476B06CA48}" dt="2024-06-13T15:52:37.249" v="760" actId="478"/>
          <ac:cxnSpMkLst>
            <pc:docMk/>
            <pc:sldMk cId="1357131370" sldId="474"/>
            <ac:cxnSpMk id="81" creationId="{F01CD547-A7F4-BB82-BD63-9996B8B2A727}"/>
          </ac:cxnSpMkLst>
        </pc:cxnChg>
        <pc:cxnChg chg="add del mod">
          <ac:chgData name="Jonathan Adshead" userId="3fd9fcf95909496d" providerId="LiveId" clId="{C9B89E36-0CDC-4704-967E-40476B06CA48}" dt="2024-06-13T15:52:37.249" v="760" actId="478"/>
          <ac:cxnSpMkLst>
            <pc:docMk/>
            <pc:sldMk cId="1357131370" sldId="474"/>
            <ac:cxnSpMk id="82" creationId="{EBECF193-0061-5EA6-B3DF-BCDE55D8CA35}"/>
          </ac:cxnSpMkLst>
        </pc:cxnChg>
        <pc:cxnChg chg="add del mod">
          <ac:chgData name="Jonathan Adshead" userId="3fd9fcf95909496d" providerId="LiveId" clId="{C9B89E36-0CDC-4704-967E-40476B06CA48}" dt="2024-06-13T15:52:37.249" v="760" actId="478"/>
          <ac:cxnSpMkLst>
            <pc:docMk/>
            <pc:sldMk cId="1357131370" sldId="474"/>
            <ac:cxnSpMk id="83" creationId="{CFF43D58-60C7-DB3A-3161-C549497CD6CB}"/>
          </ac:cxnSpMkLst>
        </pc:cxnChg>
        <pc:cxnChg chg="add del mod">
          <ac:chgData name="Jonathan Adshead" userId="3fd9fcf95909496d" providerId="LiveId" clId="{C9B89E36-0CDC-4704-967E-40476B06CA48}" dt="2024-06-13T15:52:37.249" v="760" actId="478"/>
          <ac:cxnSpMkLst>
            <pc:docMk/>
            <pc:sldMk cId="1357131370" sldId="474"/>
            <ac:cxnSpMk id="84" creationId="{C9FBA388-98F9-6AC3-EC5C-91A50862211E}"/>
          </ac:cxnSpMkLst>
        </pc:cxnChg>
        <pc:cxnChg chg="mod">
          <ac:chgData name="Jonathan Adshead" userId="3fd9fcf95909496d" providerId="LiveId" clId="{C9B89E36-0CDC-4704-967E-40476B06CA48}" dt="2024-06-14T12:20:44.571" v="1287"/>
          <ac:cxnSpMkLst>
            <pc:docMk/>
            <pc:sldMk cId="1357131370" sldId="474"/>
            <ac:cxnSpMk id="86" creationId="{6C27376F-6320-6A97-B6C0-713D26693F80}"/>
          </ac:cxnSpMkLst>
        </pc:cxnChg>
        <pc:cxnChg chg="add mod">
          <ac:chgData name="Jonathan Adshead" userId="3fd9fcf95909496d" providerId="LiveId" clId="{C9B89E36-0CDC-4704-967E-40476B06CA48}" dt="2024-06-13T15:55:08.107" v="785" actId="164"/>
          <ac:cxnSpMkLst>
            <pc:docMk/>
            <pc:sldMk cId="1357131370" sldId="474"/>
            <ac:cxnSpMk id="91" creationId="{20359DD5-0462-81C9-E2D9-3549F1F7088B}"/>
          </ac:cxnSpMkLst>
        </pc:cxnChg>
        <pc:cxnChg chg="mod">
          <ac:chgData name="Jonathan Adshead" userId="3fd9fcf95909496d" providerId="LiveId" clId="{C9B89E36-0CDC-4704-967E-40476B06CA48}" dt="2024-06-14T12:24:45.694" v="1356" actId="14100"/>
          <ac:cxnSpMkLst>
            <pc:docMk/>
            <pc:sldMk cId="1357131370" sldId="474"/>
            <ac:cxnSpMk id="105" creationId="{4D83D1A7-2E99-81CC-9313-15D17A3AC26E}"/>
          </ac:cxnSpMkLst>
        </pc:cxnChg>
        <pc:cxnChg chg="add mod">
          <ac:chgData name="Jonathan Adshead" userId="3fd9fcf95909496d" providerId="LiveId" clId="{C9B89E36-0CDC-4704-967E-40476B06CA48}" dt="2024-06-13T15:55:08.107" v="785" actId="164"/>
          <ac:cxnSpMkLst>
            <pc:docMk/>
            <pc:sldMk cId="1357131370" sldId="474"/>
            <ac:cxnSpMk id="108" creationId="{379345C5-0A45-EEC8-B0EC-62AE290AEADD}"/>
          </ac:cxnSpMkLst>
        </pc:cxnChg>
        <pc:cxnChg chg="add mod">
          <ac:chgData name="Jonathan Adshead" userId="3fd9fcf95909496d" providerId="LiveId" clId="{C9B89E36-0CDC-4704-967E-40476B06CA48}" dt="2024-06-13T15:55:08.107" v="785" actId="164"/>
          <ac:cxnSpMkLst>
            <pc:docMk/>
            <pc:sldMk cId="1357131370" sldId="474"/>
            <ac:cxnSpMk id="109" creationId="{BE2F873B-ADD0-0394-39C0-E5922D50A064}"/>
          </ac:cxnSpMkLst>
        </pc:cxnChg>
        <pc:cxnChg chg="add mod">
          <ac:chgData name="Jonathan Adshead" userId="3fd9fcf95909496d" providerId="LiveId" clId="{C9B89E36-0CDC-4704-967E-40476B06CA48}" dt="2024-06-13T15:55:08.107" v="785" actId="164"/>
          <ac:cxnSpMkLst>
            <pc:docMk/>
            <pc:sldMk cId="1357131370" sldId="474"/>
            <ac:cxnSpMk id="110" creationId="{B4EAA49C-B98B-CAAB-59F6-4FCAD29B6D5F}"/>
          </ac:cxnSpMkLst>
        </pc:cxnChg>
        <pc:cxnChg chg="add mod">
          <ac:chgData name="Jonathan Adshead" userId="3fd9fcf95909496d" providerId="LiveId" clId="{C9B89E36-0CDC-4704-967E-40476B06CA48}" dt="2024-06-13T15:55:08.107" v="785" actId="164"/>
          <ac:cxnSpMkLst>
            <pc:docMk/>
            <pc:sldMk cId="1357131370" sldId="474"/>
            <ac:cxnSpMk id="111" creationId="{019546F3-BB9E-739E-711A-D98714BC070C}"/>
          </ac:cxnSpMkLst>
        </pc:cxnChg>
        <pc:cxnChg chg="mod">
          <ac:chgData name="Jonathan Adshead" userId="3fd9fcf95909496d" providerId="LiveId" clId="{C9B89E36-0CDC-4704-967E-40476B06CA48}" dt="2024-06-14T12:20:44.571" v="1287"/>
          <ac:cxnSpMkLst>
            <pc:docMk/>
            <pc:sldMk cId="1357131370" sldId="474"/>
            <ac:cxnSpMk id="117" creationId="{10902E68-33B1-4A73-CEAB-2A7332B8BFBD}"/>
          </ac:cxnSpMkLst>
        </pc:cxnChg>
        <pc:cxnChg chg="mod">
          <ac:chgData name="Jonathan Adshead" userId="3fd9fcf95909496d" providerId="LiveId" clId="{C9B89E36-0CDC-4704-967E-40476B06CA48}" dt="2024-06-14T12:20:44.571" v="1287"/>
          <ac:cxnSpMkLst>
            <pc:docMk/>
            <pc:sldMk cId="1357131370" sldId="474"/>
            <ac:cxnSpMk id="118" creationId="{CCE1256E-7EA9-6F00-F8DA-0C66974E88F4}"/>
          </ac:cxnSpMkLst>
        </pc:cxnChg>
        <pc:cxnChg chg="mod">
          <ac:chgData name="Jonathan Adshead" userId="3fd9fcf95909496d" providerId="LiveId" clId="{C9B89E36-0CDC-4704-967E-40476B06CA48}" dt="2024-06-14T12:20:44.571" v="1287"/>
          <ac:cxnSpMkLst>
            <pc:docMk/>
            <pc:sldMk cId="1357131370" sldId="474"/>
            <ac:cxnSpMk id="119" creationId="{ABBE576A-75AD-86FF-B45A-5C6BF48CA26F}"/>
          </ac:cxnSpMkLst>
        </pc:cxnChg>
      </pc:sldChg>
      <pc:sldChg chg="delSp add del mod">
        <pc:chgData name="Jonathan Adshead" userId="3fd9fcf95909496d" providerId="LiveId" clId="{C9B89E36-0CDC-4704-967E-40476B06CA48}" dt="2024-06-13T15:56:01.170" v="797" actId="47"/>
        <pc:sldMkLst>
          <pc:docMk/>
          <pc:sldMk cId="64392416" sldId="475"/>
        </pc:sldMkLst>
        <pc:spChg chg="del">
          <ac:chgData name="Jonathan Adshead" userId="3fd9fcf95909496d" providerId="LiveId" clId="{C9B89E36-0CDC-4704-967E-40476B06CA48}" dt="2024-06-13T15:55:53.937" v="794" actId="478"/>
          <ac:spMkLst>
            <pc:docMk/>
            <pc:sldMk cId="64392416" sldId="475"/>
            <ac:spMk id="9" creationId="{6980A0B4-F6C9-BC97-B965-3BC4DA59AF68}"/>
          </ac:spMkLst>
        </pc:spChg>
        <pc:spChg chg="del">
          <ac:chgData name="Jonathan Adshead" userId="3fd9fcf95909496d" providerId="LiveId" clId="{C9B89E36-0CDC-4704-967E-40476B06CA48}" dt="2024-06-13T15:55:53.937" v="794" actId="478"/>
          <ac:spMkLst>
            <pc:docMk/>
            <pc:sldMk cId="64392416" sldId="475"/>
            <ac:spMk id="10" creationId="{103B4151-1E78-622E-8217-0FA8726A1E61}"/>
          </ac:spMkLst>
        </pc:spChg>
        <pc:spChg chg="del">
          <ac:chgData name="Jonathan Adshead" userId="3fd9fcf95909496d" providerId="LiveId" clId="{C9B89E36-0CDC-4704-967E-40476B06CA48}" dt="2024-06-13T15:55:53.937" v="794" actId="478"/>
          <ac:spMkLst>
            <pc:docMk/>
            <pc:sldMk cId="64392416" sldId="475"/>
            <ac:spMk id="11" creationId="{8653160A-653C-08EC-9525-27B9E65B73B9}"/>
          </ac:spMkLst>
        </pc:spChg>
        <pc:spChg chg="del">
          <ac:chgData name="Jonathan Adshead" userId="3fd9fcf95909496d" providerId="LiveId" clId="{C9B89E36-0CDC-4704-967E-40476B06CA48}" dt="2024-06-13T15:55:53.937" v="794" actId="478"/>
          <ac:spMkLst>
            <pc:docMk/>
            <pc:sldMk cId="64392416" sldId="475"/>
            <ac:spMk id="12" creationId="{CFA51509-033D-1899-A4F9-72E77714F29D}"/>
          </ac:spMkLst>
        </pc:spChg>
        <pc:spChg chg="del">
          <ac:chgData name="Jonathan Adshead" userId="3fd9fcf95909496d" providerId="LiveId" clId="{C9B89E36-0CDC-4704-967E-40476B06CA48}" dt="2024-06-13T15:55:53.937" v="794" actId="478"/>
          <ac:spMkLst>
            <pc:docMk/>
            <pc:sldMk cId="64392416" sldId="475"/>
            <ac:spMk id="14" creationId="{7B0BBB52-D3E2-9F18-2AF6-2DE2FB36139D}"/>
          </ac:spMkLst>
        </pc:spChg>
        <pc:spChg chg="del">
          <ac:chgData name="Jonathan Adshead" userId="3fd9fcf95909496d" providerId="LiveId" clId="{C9B89E36-0CDC-4704-967E-40476B06CA48}" dt="2024-06-13T15:55:53.937" v="794" actId="478"/>
          <ac:spMkLst>
            <pc:docMk/>
            <pc:sldMk cId="64392416" sldId="475"/>
            <ac:spMk id="16" creationId="{511BC02E-C212-27C1-9098-C05EC3237F7B}"/>
          </ac:spMkLst>
        </pc:spChg>
        <pc:spChg chg="del">
          <ac:chgData name="Jonathan Adshead" userId="3fd9fcf95909496d" providerId="LiveId" clId="{C9B89E36-0CDC-4704-967E-40476B06CA48}" dt="2024-06-13T15:55:53.937" v="794" actId="478"/>
          <ac:spMkLst>
            <pc:docMk/>
            <pc:sldMk cId="64392416" sldId="475"/>
            <ac:spMk id="17" creationId="{DA965455-EF1E-7935-2F9E-E090CEE8CAB5}"/>
          </ac:spMkLst>
        </pc:spChg>
        <pc:spChg chg="del">
          <ac:chgData name="Jonathan Adshead" userId="3fd9fcf95909496d" providerId="LiveId" clId="{C9B89E36-0CDC-4704-967E-40476B06CA48}" dt="2024-06-13T15:55:53.937" v="794" actId="478"/>
          <ac:spMkLst>
            <pc:docMk/>
            <pc:sldMk cId="64392416" sldId="475"/>
            <ac:spMk id="18" creationId="{05066553-F602-5A79-32BB-2C70225A6B7E}"/>
          </ac:spMkLst>
        </pc:spChg>
        <pc:spChg chg="del">
          <ac:chgData name="Jonathan Adshead" userId="3fd9fcf95909496d" providerId="LiveId" clId="{C9B89E36-0CDC-4704-967E-40476B06CA48}" dt="2024-06-13T15:55:53.937" v="794" actId="478"/>
          <ac:spMkLst>
            <pc:docMk/>
            <pc:sldMk cId="64392416" sldId="475"/>
            <ac:spMk id="19" creationId="{BCBB9553-6FCF-1B7C-1941-6091AB3E485F}"/>
          </ac:spMkLst>
        </pc:spChg>
        <pc:spChg chg="del">
          <ac:chgData name="Jonathan Adshead" userId="3fd9fcf95909496d" providerId="LiveId" clId="{C9B89E36-0CDC-4704-967E-40476B06CA48}" dt="2024-06-13T15:55:53.937" v="794" actId="478"/>
          <ac:spMkLst>
            <pc:docMk/>
            <pc:sldMk cId="64392416" sldId="475"/>
            <ac:spMk id="20" creationId="{A3DAFE00-0B52-8B54-AFBD-601073112B3D}"/>
          </ac:spMkLst>
        </pc:spChg>
        <pc:spChg chg="del">
          <ac:chgData name="Jonathan Adshead" userId="3fd9fcf95909496d" providerId="LiveId" clId="{C9B89E36-0CDC-4704-967E-40476B06CA48}" dt="2024-06-13T15:55:53.937" v="794" actId="478"/>
          <ac:spMkLst>
            <pc:docMk/>
            <pc:sldMk cId="64392416" sldId="475"/>
            <ac:spMk id="21" creationId="{1F6631CB-741D-5EF8-A1E4-48B1F20444F0}"/>
          </ac:spMkLst>
        </pc:spChg>
        <pc:spChg chg="del">
          <ac:chgData name="Jonathan Adshead" userId="3fd9fcf95909496d" providerId="LiveId" clId="{C9B89E36-0CDC-4704-967E-40476B06CA48}" dt="2024-06-13T15:55:53.937" v="794" actId="478"/>
          <ac:spMkLst>
            <pc:docMk/>
            <pc:sldMk cId="64392416" sldId="475"/>
            <ac:spMk id="22" creationId="{8CAE49E4-2D3F-047A-A01F-DCD1F2D866B1}"/>
          </ac:spMkLst>
        </pc:spChg>
        <pc:spChg chg="del">
          <ac:chgData name="Jonathan Adshead" userId="3fd9fcf95909496d" providerId="LiveId" clId="{C9B89E36-0CDC-4704-967E-40476B06CA48}" dt="2024-06-13T15:55:53.937" v="794" actId="478"/>
          <ac:spMkLst>
            <pc:docMk/>
            <pc:sldMk cId="64392416" sldId="475"/>
            <ac:spMk id="23" creationId="{1DFA98B8-E120-968A-6A3F-53A7F4D4802D}"/>
          </ac:spMkLst>
        </pc:spChg>
        <pc:spChg chg="del">
          <ac:chgData name="Jonathan Adshead" userId="3fd9fcf95909496d" providerId="LiveId" clId="{C9B89E36-0CDC-4704-967E-40476B06CA48}" dt="2024-06-13T15:55:53.937" v="794" actId="478"/>
          <ac:spMkLst>
            <pc:docMk/>
            <pc:sldMk cId="64392416" sldId="475"/>
            <ac:spMk id="24" creationId="{CFD7CCF8-6453-1764-8547-6E82D610E0EC}"/>
          </ac:spMkLst>
        </pc:spChg>
        <pc:spChg chg="del">
          <ac:chgData name="Jonathan Adshead" userId="3fd9fcf95909496d" providerId="LiveId" clId="{C9B89E36-0CDC-4704-967E-40476B06CA48}" dt="2024-06-13T15:55:53.937" v="794" actId="478"/>
          <ac:spMkLst>
            <pc:docMk/>
            <pc:sldMk cId="64392416" sldId="475"/>
            <ac:spMk id="25" creationId="{7E56B502-B115-3AED-2590-89A143E1068C}"/>
          </ac:spMkLst>
        </pc:spChg>
        <pc:spChg chg="del">
          <ac:chgData name="Jonathan Adshead" userId="3fd9fcf95909496d" providerId="LiveId" clId="{C9B89E36-0CDC-4704-967E-40476B06CA48}" dt="2024-06-13T15:55:53.937" v="794" actId="478"/>
          <ac:spMkLst>
            <pc:docMk/>
            <pc:sldMk cId="64392416" sldId="475"/>
            <ac:spMk id="26" creationId="{E1D1089F-ED54-BC6E-DE7E-C157E8C213EA}"/>
          </ac:spMkLst>
        </pc:spChg>
        <pc:spChg chg="del">
          <ac:chgData name="Jonathan Adshead" userId="3fd9fcf95909496d" providerId="LiveId" clId="{C9B89E36-0CDC-4704-967E-40476B06CA48}" dt="2024-06-13T15:55:53.937" v="794" actId="478"/>
          <ac:spMkLst>
            <pc:docMk/>
            <pc:sldMk cId="64392416" sldId="475"/>
            <ac:spMk id="27" creationId="{B02E02DF-BD60-715E-4991-4162D266B79D}"/>
          </ac:spMkLst>
        </pc:spChg>
        <pc:spChg chg="del">
          <ac:chgData name="Jonathan Adshead" userId="3fd9fcf95909496d" providerId="LiveId" clId="{C9B89E36-0CDC-4704-967E-40476B06CA48}" dt="2024-06-13T15:55:53.937" v="794" actId="478"/>
          <ac:spMkLst>
            <pc:docMk/>
            <pc:sldMk cId="64392416" sldId="475"/>
            <ac:spMk id="28" creationId="{7FFF367C-452C-E2A2-E495-5934A56AB110}"/>
          </ac:spMkLst>
        </pc:spChg>
        <pc:spChg chg="del">
          <ac:chgData name="Jonathan Adshead" userId="3fd9fcf95909496d" providerId="LiveId" clId="{C9B89E36-0CDC-4704-967E-40476B06CA48}" dt="2024-06-13T15:55:53.937" v="794" actId="478"/>
          <ac:spMkLst>
            <pc:docMk/>
            <pc:sldMk cId="64392416" sldId="475"/>
            <ac:spMk id="29" creationId="{1E6865A3-CCEA-6831-A645-4ADE6CBCF354}"/>
          </ac:spMkLst>
        </pc:spChg>
        <pc:spChg chg="del">
          <ac:chgData name="Jonathan Adshead" userId="3fd9fcf95909496d" providerId="LiveId" clId="{C9B89E36-0CDC-4704-967E-40476B06CA48}" dt="2024-06-13T15:55:53.937" v="794" actId="478"/>
          <ac:spMkLst>
            <pc:docMk/>
            <pc:sldMk cId="64392416" sldId="475"/>
            <ac:spMk id="30" creationId="{7A310B40-BF2B-5AA3-3F65-A0E5DA09D1D3}"/>
          </ac:spMkLst>
        </pc:spChg>
        <pc:spChg chg="del">
          <ac:chgData name="Jonathan Adshead" userId="3fd9fcf95909496d" providerId="LiveId" clId="{C9B89E36-0CDC-4704-967E-40476B06CA48}" dt="2024-06-13T15:55:53.937" v="794" actId="478"/>
          <ac:spMkLst>
            <pc:docMk/>
            <pc:sldMk cId="64392416" sldId="475"/>
            <ac:spMk id="31" creationId="{9DCED3CA-D134-5737-4817-EED286558A87}"/>
          </ac:spMkLst>
        </pc:spChg>
        <pc:spChg chg="del">
          <ac:chgData name="Jonathan Adshead" userId="3fd9fcf95909496d" providerId="LiveId" clId="{C9B89E36-0CDC-4704-967E-40476B06CA48}" dt="2024-06-13T15:55:53.937" v="794" actId="478"/>
          <ac:spMkLst>
            <pc:docMk/>
            <pc:sldMk cId="64392416" sldId="475"/>
            <ac:spMk id="32" creationId="{F384D01B-5D7C-B0C7-8947-FC1166983817}"/>
          </ac:spMkLst>
        </pc:spChg>
        <pc:spChg chg="del">
          <ac:chgData name="Jonathan Adshead" userId="3fd9fcf95909496d" providerId="LiveId" clId="{C9B89E36-0CDC-4704-967E-40476B06CA48}" dt="2024-06-13T15:55:53.937" v="794" actId="478"/>
          <ac:spMkLst>
            <pc:docMk/>
            <pc:sldMk cId="64392416" sldId="475"/>
            <ac:spMk id="33" creationId="{97B4132E-5682-A95E-11D5-5F75BDEE4979}"/>
          </ac:spMkLst>
        </pc:spChg>
        <pc:spChg chg="del">
          <ac:chgData name="Jonathan Adshead" userId="3fd9fcf95909496d" providerId="LiveId" clId="{C9B89E36-0CDC-4704-967E-40476B06CA48}" dt="2024-06-13T15:55:53.937" v="794" actId="478"/>
          <ac:spMkLst>
            <pc:docMk/>
            <pc:sldMk cId="64392416" sldId="475"/>
            <ac:spMk id="34" creationId="{697562C1-4ABC-8782-615C-32D91F986590}"/>
          </ac:spMkLst>
        </pc:spChg>
        <pc:spChg chg="del">
          <ac:chgData name="Jonathan Adshead" userId="3fd9fcf95909496d" providerId="LiveId" clId="{C9B89E36-0CDC-4704-967E-40476B06CA48}" dt="2024-06-13T15:55:53.937" v="794" actId="478"/>
          <ac:spMkLst>
            <pc:docMk/>
            <pc:sldMk cId="64392416" sldId="475"/>
            <ac:spMk id="35" creationId="{C37020E7-38C8-8323-69BE-19B0CB41D471}"/>
          </ac:spMkLst>
        </pc:spChg>
        <pc:spChg chg="del">
          <ac:chgData name="Jonathan Adshead" userId="3fd9fcf95909496d" providerId="LiveId" clId="{C9B89E36-0CDC-4704-967E-40476B06CA48}" dt="2024-06-13T15:55:53.937" v="794" actId="478"/>
          <ac:spMkLst>
            <pc:docMk/>
            <pc:sldMk cId="64392416" sldId="475"/>
            <ac:spMk id="36" creationId="{261B14A7-EAAF-73EB-2FD8-D3570AB2151C}"/>
          </ac:spMkLst>
        </pc:spChg>
        <pc:spChg chg="del">
          <ac:chgData name="Jonathan Adshead" userId="3fd9fcf95909496d" providerId="LiveId" clId="{C9B89E36-0CDC-4704-967E-40476B06CA48}" dt="2024-06-13T15:55:53.937" v="794" actId="478"/>
          <ac:spMkLst>
            <pc:docMk/>
            <pc:sldMk cId="64392416" sldId="475"/>
            <ac:spMk id="37" creationId="{262E654D-E958-7565-7289-83B0C02E9596}"/>
          </ac:spMkLst>
        </pc:spChg>
        <pc:spChg chg="del">
          <ac:chgData name="Jonathan Adshead" userId="3fd9fcf95909496d" providerId="LiveId" clId="{C9B89E36-0CDC-4704-967E-40476B06CA48}" dt="2024-06-13T15:55:53.937" v="794" actId="478"/>
          <ac:spMkLst>
            <pc:docMk/>
            <pc:sldMk cId="64392416" sldId="475"/>
            <ac:spMk id="38" creationId="{0C4E8FF4-4CAF-0422-A607-36B25E344777}"/>
          </ac:spMkLst>
        </pc:spChg>
        <pc:spChg chg="del">
          <ac:chgData name="Jonathan Adshead" userId="3fd9fcf95909496d" providerId="LiveId" clId="{C9B89E36-0CDC-4704-967E-40476B06CA48}" dt="2024-06-13T15:55:53.937" v="794" actId="478"/>
          <ac:spMkLst>
            <pc:docMk/>
            <pc:sldMk cId="64392416" sldId="475"/>
            <ac:spMk id="39" creationId="{D8FFAB30-3D2A-1637-0502-A64D081FC952}"/>
          </ac:spMkLst>
        </pc:spChg>
        <pc:spChg chg="del">
          <ac:chgData name="Jonathan Adshead" userId="3fd9fcf95909496d" providerId="LiveId" clId="{C9B89E36-0CDC-4704-967E-40476B06CA48}" dt="2024-06-13T15:55:53.937" v="794" actId="478"/>
          <ac:spMkLst>
            <pc:docMk/>
            <pc:sldMk cId="64392416" sldId="475"/>
            <ac:spMk id="40" creationId="{42A68774-FAD2-3119-F042-5BCD5EF49CAA}"/>
          </ac:spMkLst>
        </pc:spChg>
        <pc:spChg chg="del">
          <ac:chgData name="Jonathan Adshead" userId="3fd9fcf95909496d" providerId="LiveId" clId="{C9B89E36-0CDC-4704-967E-40476B06CA48}" dt="2024-06-13T15:55:53.937" v="794" actId="478"/>
          <ac:spMkLst>
            <pc:docMk/>
            <pc:sldMk cId="64392416" sldId="475"/>
            <ac:spMk id="41" creationId="{0E6449F4-A3F1-C588-8363-D13834C6202B}"/>
          </ac:spMkLst>
        </pc:spChg>
        <pc:spChg chg="del">
          <ac:chgData name="Jonathan Adshead" userId="3fd9fcf95909496d" providerId="LiveId" clId="{C9B89E36-0CDC-4704-967E-40476B06CA48}" dt="2024-06-13T15:55:53.937" v="794" actId="478"/>
          <ac:spMkLst>
            <pc:docMk/>
            <pc:sldMk cId="64392416" sldId="475"/>
            <ac:spMk id="42" creationId="{CA599D00-1A55-C873-9A39-7C8434A99612}"/>
          </ac:spMkLst>
        </pc:spChg>
        <pc:spChg chg="del">
          <ac:chgData name="Jonathan Adshead" userId="3fd9fcf95909496d" providerId="LiveId" clId="{C9B89E36-0CDC-4704-967E-40476B06CA48}" dt="2024-06-13T15:55:53.937" v="794" actId="478"/>
          <ac:spMkLst>
            <pc:docMk/>
            <pc:sldMk cId="64392416" sldId="475"/>
            <ac:spMk id="43" creationId="{9A68FDE5-4E0B-AE4F-BB6A-74DF81FCBAC1}"/>
          </ac:spMkLst>
        </pc:spChg>
        <pc:spChg chg="del">
          <ac:chgData name="Jonathan Adshead" userId="3fd9fcf95909496d" providerId="LiveId" clId="{C9B89E36-0CDC-4704-967E-40476B06CA48}" dt="2024-06-13T15:55:53.937" v="794" actId="478"/>
          <ac:spMkLst>
            <pc:docMk/>
            <pc:sldMk cId="64392416" sldId="475"/>
            <ac:spMk id="44" creationId="{4AFFF449-F793-1B24-8F1F-3D696A4E475F}"/>
          </ac:spMkLst>
        </pc:spChg>
        <pc:spChg chg="del">
          <ac:chgData name="Jonathan Adshead" userId="3fd9fcf95909496d" providerId="LiveId" clId="{C9B89E36-0CDC-4704-967E-40476B06CA48}" dt="2024-06-13T15:55:53.937" v="794" actId="478"/>
          <ac:spMkLst>
            <pc:docMk/>
            <pc:sldMk cId="64392416" sldId="475"/>
            <ac:spMk id="45" creationId="{1747D765-2AD6-4114-A3D1-33356C62AC3B}"/>
          </ac:spMkLst>
        </pc:spChg>
        <pc:spChg chg="del">
          <ac:chgData name="Jonathan Adshead" userId="3fd9fcf95909496d" providerId="LiveId" clId="{C9B89E36-0CDC-4704-967E-40476B06CA48}" dt="2024-06-13T15:55:53.937" v="794" actId="478"/>
          <ac:spMkLst>
            <pc:docMk/>
            <pc:sldMk cId="64392416" sldId="475"/>
            <ac:spMk id="46" creationId="{520FA0FF-DB74-4EF0-6450-75796B9271EE}"/>
          </ac:spMkLst>
        </pc:spChg>
        <pc:spChg chg="del">
          <ac:chgData name="Jonathan Adshead" userId="3fd9fcf95909496d" providerId="LiveId" clId="{C9B89E36-0CDC-4704-967E-40476B06CA48}" dt="2024-06-13T15:55:53.937" v="794" actId="478"/>
          <ac:spMkLst>
            <pc:docMk/>
            <pc:sldMk cId="64392416" sldId="475"/>
            <ac:spMk id="47" creationId="{F30569BA-42C4-68D8-ABC8-67C241BBC8B5}"/>
          </ac:spMkLst>
        </pc:spChg>
        <pc:spChg chg="del">
          <ac:chgData name="Jonathan Adshead" userId="3fd9fcf95909496d" providerId="LiveId" clId="{C9B89E36-0CDC-4704-967E-40476B06CA48}" dt="2024-06-13T15:55:53.937" v="794" actId="478"/>
          <ac:spMkLst>
            <pc:docMk/>
            <pc:sldMk cId="64392416" sldId="475"/>
            <ac:spMk id="48" creationId="{F1AB6542-A47A-32B0-363C-C3233456E081}"/>
          </ac:spMkLst>
        </pc:spChg>
        <pc:spChg chg="del">
          <ac:chgData name="Jonathan Adshead" userId="3fd9fcf95909496d" providerId="LiveId" clId="{C9B89E36-0CDC-4704-967E-40476B06CA48}" dt="2024-06-13T15:55:53.937" v="794" actId="478"/>
          <ac:spMkLst>
            <pc:docMk/>
            <pc:sldMk cId="64392416" sldId="475"/>
            <ac:spMk id="49" creationId="{F47DA816-1023-1CC1-629A-52A1DF74ADFA}"/>
          </ac:spMkLst>
        </pc:spChg>
        <pc:spChg chg="del">
          <ac:chgData name="Jonathan Adshead" userId="3fd9fcf95909496d" providerId="LiveId" clId="{C9B89E36-0CDC-4704-967E-40476B06CA48}" dt="2024-06-13T15:55:53.937" v="794" actId="478"/>
          <ac:spMkLst>
            <pc:docMk/>
            <pc:sldMk cId="64392416" sldId="475"/>
            <ac:spMk id="50" creationId="{42703F36-D96F-754D-7409-3EC26D4D2EE6}"/>
          </ac:spMkLst>
        </pc:spChg>
        <pc:spChg chg="del">
          <ac:chgData name="Jonathan Adshead" userId="3fd9fcf95909496d" providerId="LiveId" clId="{C9B89E36-0CDC-4704-967E-40476B06CA48}" dt="2024-06-13T15:55:53.937" v="794" actId="478"/>
          <ac:spMkLst>
            <pc:docMk/>
            <pc:sldMk cId="64392416" sldId="475"/>
            <ac:spMk id="51" creationId="{0FDCD76C-A77A-0F7D-C1F2-8F25C8970C9D}"/>
          </ac:spMkLst>
        </pc:spChg>
        <pc:spChg chg="del">
          <ac:chgData name="Jonathan Adshead" userId="3fd9fcf95909496d" providerId="LiveId" clId="{C9B89E36-0CDC-4704-967E-40476B06CA48}" dt="2024-06-13T15:55:53.937" v="794" actId="478"/>
          <ac:spMkLst>
            <pc:docMk/>
            <pc:sldMk cId="64392416" sldId="475"/>
            <ac:spMk id="52" creationId="{232CF83B-020E-BB36-1379-BA7283FF7E05}"/>
          </ac:spMkLst>
        </pc:spChg>
        <pc:spChg chg="del">
          <ac:chgData name="Jonathan Adshead" userId="3fd9fcf95909496d" providerId="LiveId" clId="{C9B89E36-0CDC-4704-967E-40476B06CA48}" dt="2024-06-13T15:55:53.937" v="794" actId="478"/>
          <ac:spMkLst>
            <pc:docMk/>
            <pc:sldMk cId="64392416" sldId="475"/>
            <ac:spMk id="53" creationId="{6D3E7373-D249-4EA0-DB0C-DA09321DA82E}"/>
          </ac:spMkLst>
        </pc:spChg>
        <pc:spChg chg="del">
          <ac:chgData name="Jonathan Adshead" userId="3fd9fcf95909496d" providerId="LiveId" clId="{C9B89E36-0CDC-4704-967E-40476B06CA48}" dt="2024-06-13T15:55:53.937" v="794" actId="478"/>
          <ac:spMkLst>
            <pc:docMk/>
            <pc:sldMk cId="64392416" sldId="475"/>
            <ac:spMk id="54" creationId="{FB7D5161-0086-78A1-971F-8A51D8CB41A5}"/>
          </ac:spMkLst>
        </pc:spChg>
        <pc:spChg chg="del">
          <ac:chgData name="Jonathan Adshead" userId="3fd9fcf95909496d" providerId="LiveId" clId="{C9B89E36-0CDC-4704-967E-40476B06CA48}" dt="2024-06-13T15:55:53.937" v="794" actId="478"/>
          <ac:spMkLst>
            <pc:docMk/>
            <pc:sldMk cId="64392416" sldId="475"/>
            <ac:spMk id="55" creationId="{5BC71190-D5B0-0A5C-F74A-FBDD833CCEF1}"/>
          </ac:spMkLst>
        </pc:spChg>
        <pc:spChg chg="del">
          <ac:chgData name="Jonathan Adshead" userId="3fd9fcf95909496d" providerId="LiveId" clId="{C9B89E36-0CDC-4704-967E-40476B06CA48}" dt="2024-06-13T15:55:53.937" v="794" actId="478"/>
          <ac:spMkLst>
            <pc:docMk/>
            <pc:sldMk cId="64392416" sldId="475"/>
            <ac:spMk id="56" creationId="{A0D7C550-68F3-7966-EB22-BC27C8A698D6}"/>
          </ac:spMkLst>
        </pc:spChg>
        <pc:spChg chg="del">
          <ac:chgData name="Jonathan Adshead" userId="3fd9fcf95909496d" providerId="LiveId" clId="{C9B89E36-0CDC-4704-967E-40476B06CA48}" dt="2024-06-13T15:55:53.937" v="794" actId="478"/>
          <ac:spMkLst>
            <pc:docMk/>
            <pc:sldMk cId="64392416" sldId="475"/>
            <ac:spMk id="57" creationId="{962BFCA8-6298-7FCE-F56F-906E41F077B7}"/>
          </ac:spMkLst>
        </pc:spChg>
        <pc:spChg chg="del">
          <ac:chgData name="Jonathan Adshead" userId="3fd9fcf95909496d" providerId="LiveId" clId="{C9B89E36-0CDC-4704-967E-40476B06CA48}" dt="2024-06-13T15:55:53.937" v="794" actId="478"/>
          <ac:spMkLst>
            <pc:docMk/>
            <pc:sldMk cId="64392416" sldId="475"/>
            <ac:spMk id="58" creationId="{3DFD7162-E56B-22FB-112A-973BF11D1AA7}"/>
          </ac:spMkLst>
        </pc:spChg>
        <pc:spChg chg="del">
          <ac:chgData name="Jonathan Adshead" userId="3fd9fcf95909496d" providerId="LiveId" clId="{C9B89E36-0CDC-4704-967E-40476B06CA48}" dt="2024-06-13T15:55:53.937" v="794" actId="478"/>
          <ac:spMkLst>
            <pc:docMk/>
            <pc:sldMk cId="64392416" sldId="475"/>
            <ac:spMk id="59" creationId="{BA339A2F-3C16-608A-6528-859CA3D6BD7A}"/>
          </ac:spMkLst>
        </pc:spChg>
        <pc:spChg chg="del">
          <ac:chgData name="Jonathan Adshead" userId="3fd9fcf95909496d" providerId="LiveId" clId="{C9B89E36-0CDC-4704-967E-40476B06CA48}" dt="2024-06-13T15:55:53.937" v="794" actId="478"/>
          <ac:spMkLst>
            <pc:docMk/>
            <pc:sldMk cId="64392416" sldId="475"/>
            <ac:spMk id="60" creationId="{2D2C9B04-FB87-59F6-F1D6-27844693D867}"/>
          </ac:spMkLst>
        </pc:spChg>
        <pc:spChg chg="del">
          <ac:chgData name="Jonathan Adshead" userId="3fd9fcf95909496d" providerId="LiveId" clId="{C9B89E36-0CDC-4704-967E-40476B06CA48}" dt="2024-06-13T15:55:53.937" v="794" actId="478"/>
          <ac:spMkLst>
            <pc:docMk/>
            <pc:sldMk cId="64392416" sldId="475"/>
            <ac:spMk id="61" creationId="{706E35A0-1CDA-8FB1-72B3-9BE89D65F74B}"/>
          </ac:spMkLst>
        </pc:spChg>
        <pc:spChg chg="del">
          <ac:chgData name="Jonathan Adshead" userId="3fd9fcf95909496d" providerId="LiveId" clId="{C9B89E36-0CDC-4704-967E-40476B06CA48}" dt="2024-06-13T15:55:53.937" v="794" actId="478"/>
          <ac:spMkLst>
            <pc:docMk/>
            <pc:sldMk cId="64392416" sldId="475"/>
            <ac:spMk id="62" creationId="{5A73E43D-DCAE-EC53-7C9E-346801218C40}"/>
          </ac:spMkLst>
        </pc:spChg>
        <pc:spChg chg="del">
          <ac:chgData name="Jonathan Adshead" userId="3fd9fcf95909496d" providerId="LiveId" clId="{C9B89E36-0CDC-4704-967E-40476B06CA48}" dt="2024-06-13T15:55:57.976" v="796" actId="478"/>
          <ac:spMkLst>
            <pc:docMk/>
            <pc:sldMk cId="64392416" sldId="475"/>
            <ac:spMk id="63" creationId="{318EB822-8B34-AAFA-EE41-8450F907549C}"/>
          </ac:spMkLst>
        </pc:spChg>
        <pc:spChg chg="del">
          <ac:chgData name="Jonathan Adshead" userId="3fd9fcf95909496d" providerId="LiveId" clId="{C9B89E36-0CDC-4704-967E-40476B06CA48}" dt="2024-06-13T15:55:53.937" v="794" actId="478"/>
          <ac:spMkLst>
            <pc:docMk/>
            <pc:sldMk cId="64392416" sldId="475"/>
            <ac:spMk id="64" creationId="{962EC0E7-0F10-12B6-8FB3-5759B5E0BA48}"/>
          </ac:spMkLst>
        </pc:spChg>
        <pc:spChg chg="del">
          <ac:chgData name="Jonathan Adshead" userId="3fd9fcf95909496d" providerId="LiveId" clId="{C9B89E36-0CDC-4704-967E-40476B06CA48}" dt="2024-06-13T15:55:53.937" v="794" actId="478"/>
          <ac:spMkLst>
            <pc:docMk/>
            <pc:sldMk cId="64392416" sldId="475"/>
            <ac:spMk id="65" creationId="{64F40817-8FDB-C646-70CB-42792407023C}"/>
          </ac:spMkLst>
        </pc:spChg>
        <pc:spChg chg="del">
          <ac:chgData name="Jonathan Adshead" userId="3fd9fcf95909496d" providerId="LiveId" clId="{C9B89E36-0CDC-4704-967E-40476B06CA48}" dt="2024-06-13T15:55:53.937" v="794" actId="478"/>
          <ac:spMkLst>
            <pc:docMk/>
            <pc:sldMk cId="64392416" sldId="475"/>
            <ac:spMk id="66" creationId="{AF8F7DAA-E240-26EC-4756-5F1E9E53C17B}"/>
          </ac:spMkLst>
        </pc:spChg>
        <pc:spChg chg="del">
          <ac:chgData name="Jonathan Adshead" userId="3fd9fcf95909496d" providerId="LiveId" clId="{C9B89E36-0CDC-4704-967E-40476B06CA48}" dt="2024-06-13T15:55:53.937" v="794" actId="478"/>
          <ac:spMkLst>
            <pc:docMk/>
            <pc:sldMk cId="64392416" sldId="475"/>
            <ac:spMk id="67" creationId="{5F10B1BA-4660-B1C2-D7F5-E8B6E50F6608}"/>
          </ac:spMkLst>
        </pc:spChg>
        <pc:spChg chg="del">
          <ac:chgData name="Jonathan Adshead" userId="3fd9fcf95909496d" providerId="LiveId" clId="{C9B89E36-0CDC-4704-967E-40476B06CA48}" dt="2024-06-13T15:55:53.937" v="794" actId="478"/>
          <ac:spMkLst>
            <pc:docMk/>
            <pc:sldMk cId="64392416" sldId="475"/>
            <ac:spMk id="68" creationId="{91F332BF-CA43-0173-4AAC-99581C1A2BB4}"/>
          </ac:spMkLst>
        </pc:spChg>
        <pc:spChg chg="del">
          <ac:chgData name="Jonathan Adshead" userId="3fd9fcf95909496d" providerId="LiveId" clId="{C9B89E36-0CDC-4704-967E-40476B06CA48}" dt="2024-06-13T15:55:53.937" v="794" actId="478"/>
          <ac:spMkLst>
            <pc:docMk/>
            <pc:sldMk cId="64392416" sldId="475"/>
            <ac:spMk id="69" creationId="{AA1C4D05-CD4D-0EBE-3459-88D46649B2C8}"/>
          </ac:spMkLst>
        </pc:spChg>
        <pc:spChg chg="del">
          <ac:chgData name="Jonathan Adshead" userId="3fd9fcf95909496d" providerId="LiveId" clId="{C9B89E36-0CDC-4704-967E-40476B06CA48}" dt="2024-06-13T15:55:53.937" v="794" actId="478"/>
          <ac:spMkLst>
            <pc:docMk/>
            <pc:sldMk cId="64392416" sldId="475"/>
            <ac:spMk id="70" creationId="{C34C268E-D631-664B-AB3D-2334233A0923}"/>
          </ac:spMkLst>
        </pc:spChg>
        <pc:spChg chg="del">
          <ac:chgData name="Jonathan Adshead" userId="3fd9fcf95909496d" providerId="LiveId" clId="{C9B89E36-0CDC-4704-967E-40476B06CA48}" dt="2024-06-13T15:55:53.937" v="794" actId="478"/>
          <ac:spMkLst>
            <pc:docMk/>
            <pc:sldMk cId="64392416" sldId="475"/>
            <ac:spMk id="71" creationId="{5A2F4CC7-440D-4086-F688-1402D1FE7FA8}"/>
          </ac:spMkLst>
        </pc:spChg>
        <pc:spChg chg="del">
          <ac:chgData name="Jonathan Adshead" userId="3fd9fcf95909496d" providerId="LiveId" clId="{C9B89E36-0CDC-4704-967E-40476B06CA48}" dt="2024-06-13T15:55:53.937" v="794" actId="478"/>
          <ac:spMkLst>
            <pc:docMk/>
            <pc:sldMk cId="64392416" sldId="475"/>
            <ac:spMk id="72" creationId="{42654F67-DEA0-CF27-1DCB-A68CBCEE95D7}"/>
          </ac:spMkLst>
        </pc:spChg>
        <pc:spChg chg="del">
          <ac:chgData name="Jonathan Adshead" userId="3fd9fcf95909496d" providerId="LiveId" clId="{C9B89E36-0CDC-4704-967E-40476B06CA48}" dt="2024-06-13T15:55:53.937" v="794" actId="478"/>
          <ac:spMkLst>
            <pc:docMk/>
            <pc:sldMk cId="64392416" sldId="475"/>
            <ac:spMk id="73" creationId="{815CF415-39F4-DED8-2F77-995D4CA9796A}"/>
          </ac:spMkLst>
        </pc:spChg>
        <pc:spChg chg="del">
          <ac:chgData name="Jonathan Adshead" userId="3fd9fcf95909496d" providerId="LiveId" clId="{C9B89E36-0CDC-4704-967E-40476B06CA48}" dt="2024-06-13T15:55:53.937" v="794" actId="478"/>
          <ac:spMkLst>
            <pc:docMk/>
            <pc:sldMk cId="64392416" sldId="475"/>
            <ac:spMk id="74" creationId="{E14DAA70-17EE-DA94-3F20-634331D72A9D}"/>
          </ac:spMkLst>
        </pc:spChg>
        <pc:spChg chg="del">
          <ac:chgData name="Jonathan Adshead" userId="3fd9fcf95909496d" providerId="LiveId" clId="{C9B89E36-0CDC-4704-967E-40476B06CA48}" dt="2024-06-13T15:55:53.937" v="794" actId="478"/>
          <ac:spMkLst>
            <pc:docMk/>
            <pc:sldMk cId="64392416" sldId="475"/>
            <ac:spMk id="75" creationId="{10984E64-C3E0-AFE9-7D8E-69F10F333107}"/>
          </ac:spMkLst>
        </pc:spChg>
        <pc:spChg chg="del">
          <ac:chgData name="Jonathan Adshead" userId="3fd9fcf95909496d" providerId="LiveId" clId="{C9B89E36-0CDC-4704-967E-40476B06CA48}" dt="2024-06-13T15:55:56.073" v="795" actId="478"/>
          <ac:spMkLst>
            <pc:docMk/>
            <pc:sldMk cId="64392416" sldId="475"/>
            <ac:spMk id="93" creationId="{9F8368D9-902F-933C-97CE-98D2B2F0A2DA}"/>
          </ac:spMkLst>
        </pc:spChg>
        <pc:grpChg chg="del">
          <ac:chgData name="Jonathan Adshead" userId="3fd9fcf95909496d" providerId="LiveId" clId="{C9B89E36-0CDC-4704-967E-40476B06CA48}" dt="2024-06-13T15:55:53.937" v="794" actId="478"/>
          <ac:grpSpMkLst>
            <pc:docMk/>
            <pc:sldMk cId="64392416" sldId="475"/>
            <ac:grpSpMk id="81" creationId="{66BB73AD-8C71-3754-01AA-41DD98ACE0B7}"/>
          </ac:grpSpMkLst>
        </pc:grpChg>
        <pc:grpChg chg="del">
          <ac:chgData name="Jonathan Adshead" userId="3fd9fcf95909496d" providerId="LiveId" clId="{C9B89E36-0CDC-4704-967E-40476B06CA48}" dt="2024-06-13T15:55:53.937" v="794" actId="478"/>
          <ac:grpSpMkLst>
            <pc:docMk/>
            <pc:sldMk cId="64392416" sldId="475"/>
            <ac:grpSpMk id="87" creationId="{C8C98096-4710-99E2-5912-0F8E5868CF07}"/>
          </ac:grpSpMkLst>
        </pc:grpChg>
        <pc:cxnChg chg="del">
          <ac:chgData name="Jonathan Adshead" userId="3fd9fcf95909496d" providerId="LiveId" clId="{C9B89E36-0CDC-4704-967E-40476B06CA48}" dt="2024-06-13T15:55:53.937" v="794" actId="478"/>
          <ac:cxnSpMkLst>
            <pc:docMk/>
            <pc:sldMk cId="64392416" sldId="475"/>
            <ac:cxnSpMk id="6" creationId="{948B59D8-5D0B-39CF-DE4E-F8876D795B45}"/>
          </ac:cxnSpMkLst>
        </pc:cxnChg>
        <pc:cxnChg chg="del">
          <ac:chgData name="Jonathan Adshead" userId="3fd9fcf95909496d" providerId="LiveId" clId="{C9B89E36-0CDC-4704-967E-40476B06CA48}" dt="2024-06-13T15:55:53.937" v="794" actId="478"/>
          <ac:cxnSpMkLst>
            <pc:docMk/>
            <pc:sldMk cId="64392416" sldId="475"/>
            <ac:cxnSpMk id="8" creationId="{FA6F54E0-0073-FF4D-B85C-56BD5695A0B8}"/>
          </ac:cxnSpMkLst>
        </pc:cxnChg>
        <pc:cxnChg chg="del">
          <ac:chgData name="Jonathan Adshead" userId="3fd9fcf95909496d" providerId="LiveId" clId="{C9B89E36-0CDC-4704-967E-40476B06CA48}" dt="2024-06-13T15:55:53.937" v="794" actId="478"/>
          <ac:cxnSpMkLst>
            <pc:docMk/>
            <pc:sldMk cId="64392416" sldId="475"/>
            <ac:cxnSpMk id="78" creationId="{4EC5585F-D9ED-9BAE-13AB-DED60789237D}"/>
          </ac:cxnSpMkLst>
        </pc:cxnChg>
      </pc:sldChg>
      <pc:sldChg chg="add del">
        <pc:chgData name="Jonathan Adshead" userId="3fd9fcf95909496d" providerId="LiveId" clId="{C9B89E36-0CDC-4704-967E-40476B06CA48}" dt="2024-06-13T16:07:01.009" v="1195" actId="47"/>
        <pc:sldMkLst>
          <pc:docMk/>
          <pc:sldMk cId="3102339540" sldId="476"/>
        </pc:sldMkLst>
      </pc:sldChg>
      <pc:sldChg chg="addSp delSp modSp add del mod">
        <pc:chgData name="Jonathan Adshead" userId="3fd9fcf95909496d" providerId="LiveId" clId="{C9B89E36-0CDC-4704-967E-40476B06CA48}" dt="2024-06-13T16:18:28.157" v="1276" actId="47"/>
        <pc:sldMkLst>
          <pc:docMk/>
          <pc:sldMk cId="981934178" sldId="477"/>
        </pc:sldMkLst>
        <pc:spChg chg="del">
          <ac:chgData name="Jonathan Adshead" userId="3fd9fcf95909496d" providerId="LiveId" clId="{C9B89E36-0CDC-4704-967E-40476B06CA48}" dt="2024-06-13T15:56:55.370" v="825" actId="478"/>
          <ac:spMkLst>
            <pc:docMk/>
            <pc:sldMk cId="981934178" sldId="477"/>
            <ac:spMk id="5" creationId="{E80F99FC-38BF-4D92-8757-33477B9DB3D7}"/>
          </ac:spMkLst>
        </pc:spChg>
        <pc:spChg chg="add del mod">
          <ac:chgData name="Jonathan Adshead" userId="3fd9fcf95909496d" providerId="LiveId" clId="{C9B89E36-0CDC-4704-967E-40476B06CA48}" dt="2024-06-13T15:56:55.370" v="825" actId="478"/>
          <ac:spMkLst>
            <pc:docMk/>
            <pc:sldMk cId="981934178" sldId="477"/>
            <ac:spMk id="6" creationId="{7BEAB539-2D82-1255-E741-F6FCB5E41EF6}"/>
          </ac:spMkLst>
        </pc:spChg>
        <pc:spChg chg="del">
          <ac:chgData name="Jonathan Adshead" userId="3fd9fcf95909496d" providerId="LiveId" clId="{C9B89E36-0CDC-4704-967E-40476B06CA48}" dt="2024-06-13T15:56:58.306" v="826" actId="478"/>
          <ac:spMkLst>
            <pc:docMk/>
            <pc:sldMk cId="981934178" sldId="477"/>
            <ac:spMk id="7" creationId="{E6F8A924-8EC3-4236-98F6-ED159202E75C}"/>
          </ac:spMkLst>
        </pc:spChg>
        <pc:spChg chg="del">
          <ac:chgData name="Jonathan Adshead" userId="3fd9fcf95909496d" providerId="LiveId" clId="{C9B89E36-0CDC-4704-967E-40476B06CA48}" dt="2024-06-13T15:56:58.306" v="826" actId="478"/>
          <ac:spMkLst>
            <pc:docMk/>
            <pc:sldMk cId="981934178" sldId="477"/>
            <ac:spMk id="8" creationId="{EAD36779-DD1B-447D-82D4-04C46A01D3F0}"/>
          </ac:spMkLst>
        </pc:spChg>
        <pc:spChg chg="del">
          <ac:chgData name="Jonathan Adshead" userId="3fd9fcf95909496d" providerId="LiveId" clId="{C9B89E36-0CDC-4704-967E-40476B06CA48}" dt="2024-06-13T15:56:58.306" v="826" actId="478"/>
          <ac:spMkLst>
            <pc:docMk/>
            <pc:sldMk cId="981934178" sldId="477"/>
            <ac:spMk id="9" creationId="{5BEEFBED-7FFE-4499-AB09-5BD985017478}"/>
          </ac:spMkLst>
        </pc:spChg>
        <pc:spChg chg="del">
          <ac:chgData name="Jonathan Adshead" userId="3fd9fcf95909496d" providerId="LiveId" clId="{C9B89E36-0CDC-4704-967E-40476B06CA48}" dt="2024-06-13T15:56:58.306" v="826" actId="478"/>
          <ac:spMkLst>
            <pc:docMk/>
            <pc:sldMk cId="981934178" sldId="477"/>
            <ac:spMk id="10" creationId="{BF98A78E-B392-4E33-8822-C50DA6265F68}"/>
          </ac:spMkLst>
        </pc:spChg>
        <pc:spChg chg="del">
          <ac:chgData name="Jonathan Adshead" userId="3fd9fcf95909496d" providerId="LiveId" clId="{C9B89E36-0CDC-4704-967E-40476B06CA48}" dt="2024-06-13T15:56:58.306" v="826" actId="478"/>
          <ac:spMkLst>
            <pc:docMk/>
            <pc:sldMk cId="981934178" sldId="477"/>
            <ac:spMk id="11" creationId="{22BF8D06-FDEE-46AB-9813-50E8B87FDB74}"/>
          </ac:spMkLst>
        </pc:spChg>
        <pc:spChg chg="add del mod">
          <ac:chgData name="Jonathan Adshead" userId="3fd9fcf95909496d" providerId="LiveId" clId="{C9B89E36-0CDC-4704-967E-40476B06CA48}" dt="2024-06-13T15:56:55.370" v="825" actId="478"/>
          <ac:spMkLst>
            <pc:docMk/>
            <pc:sldMk cId="981934178" sldId="477"/>
            <ac:spMk id="12" creationId="{12F85C5D-B986-B0EC-A4A1-0AB8582777D0}"/>
          </ac:spMkLst>
        </pc:spChg>
        <pc:spChg chg="add del mod">
          <ac:chgData name="Jonathan Adshead" userId="3fd9fcf95909496d" providerId="LiveId" clId="{C9B89E36-0CDC-4704-967E-40476B06CA48}" dt="2024-06-13T15:56:55.370" v="825" actId="478"/>
          <ac:spMkLst>
            <pc:docMk/>
            <pc:sldMk cId="981934178" sldId="477"/>
            <ac:spMk id="13" creationId="{002EC16D-63F7-87A7-5F0B-B146C7E838D1}"/>
          </ac:spMkLst>
        </pc:spChg>
        <pc:spChg chg="add del mod">
          <ac:chgData name="Jonathan Adshead" userId="3fd9fcf95909496d" providerId="LiveId" clId="{C9B89E36-0CDC-4704-967E-40476B06CA48}" dt="2024-06-13T15:56:55.370" v="825" actId="478"/>
          <ac:spMkLst>
            <pc:docMk/>
            <pc:sldMk cId="981934178" sldId="477"/>
            <ac:spMk id="14" creationId="{417E2BCD-F1FD-C38B-A878-00E18BCB6D4B}"/>
          </ac:spMkLst>
        </pc:spChg>
        <pc:spChg chg="add del mod">
          <ac:chgData name="Jonathan Adshead" userId="3fd9fcf95909496d" providerId="LiveId" clId="{C9B89E36-0CDC-4704-967E-40476B06CA48}" dt="2024-06-13T15:56:55.370" v="825" actId="478"/>
          <ac:spMkLst>
            <pc:docMk/>
            <pc:sldMk cId="981934178" sldId="477"/>
            <ac:spMk id="15" creationId="{34A27F4C-C416-4934-12B4-BDCD7CEE31B1}"/>
          </ac:spMkLst>
        </pc:spChg>
        <pc:spChg chg="add del mod">
          <ac:chgData name="Jonathan Adshead" userId="3fd9fcf95909496d" providerId="LiveId" clId="{C9B89E36-0CDC-4704-967E-40476B06CA48}" dt="2024-06-13T15:56:55.370" v="825" actId="478"/>
          <ac:spMkLst>
            <pc:docMk/>
            <pc:sldMk cId="981934178" sldId="477"/>
            <ac:spMk id="16" creationId="{C8D285CD-395C-791A-2B84-E00CAD8BE214}"/>
          </ac:spMkLst>
        </pc:spChg>
        <pc:spChg chg="add del mod">
          <ac:chgData name="Jonathan Adshead" userId="3fd9fcf95909496d" providerId="LiveId" clId="{C9B89E36-0CDC-4704-967E-40476B06CA48}" dt="2024-06-13T15:56:55.370" v="825" actId="478"/>
          <ac:spMkLst>
            <pc:docMk/>
            <pc:sldMk cId="981934178" sldId="477"/>
            <ac:spMk id="17" creationId="{A2038D48-6AA2-B211-AFD4-9C9302855524}"/>
          </ac:spMkLst>
        </pc:spChg>
        <pc:spChg chg="add del mod">
          <ac:chgData name="Jonathan Adshead" userId="3fd9fcf95909496d" providerId="LiveId" clId="{C9B89E36-0CDC-4704-967E-40476B06CA48}" dt="2024-06-13T15:56:55.370" v="825" actId="478"/>
          <ac:spMkLst>
            <pc:docMk/>
            <pc:sldMk cId="981934178" sldId="477"/>
            <ac:spMk id="18" creationId="{F6B00F39-624F-840C-BBE0-AAA7A4810BE8}"/>
          </ac:spMkLst>
        </pc:spChg>
        <pc:spChg chg="del">
          <ac:chgData name="Jonathan Adshead" userId="3fd9fcf95909496d" providerId="LiveId" clId="{C9B89E36-0CDC-4704-967E-40476B06CA48}" dt="2024-06-13T15:56:58.306" v="826" actId="478"/>
          <ac:spMkLst>
            <pc:docMk/>
            <pc:sldMk cId="981934178" sldId="477"/>
            <ac:spMk id="19" creationId="{21D68933-4D91-4017-8092-91E8C3DE9667}"/>
          </ac:spMkLst>
        </pc:spChg>
        <pc:spChg chg="add del mod">
          <ac:chgData name="Jonathan Adshead" userId="3fd9fcf95909496d" providerId="LiveId" clId="{C9B89E36-0CDC-4704-967E-40476B06CA48}" dt="2024-06-13T15:56:58.306" v="826" actId="478"/>
          <ac:spMkLst>
            <pc:docMk/>
            <pc:sldMk cId="981934178" sldId="477"/>
            <ac:spMk id="21" creationId="{314F4F38-45E4-3309-B98B-B3A6AA2E75D7}"/>
          </ac:spMkLst>
        </pc:spChg>
        <pc:spChg chg="add del mod">
          <ac:chgData name="Jonathan Adshead" userId="3fd9fcf95909496d" providerId="LiveId" clId="{C9B89E36-0CDC-4704-967E-40476B06CA48}" dt="2024-06-13T15:56:58.306" v="826" actId="478"/>
          <ac:spMkLst>
            <pc:docMk/>
            <pc:sldMk cId="981934178" sldId="477"/>
            <ac:spMk id="23" creationId="{022150DE-1BAD-82FD-2881-E7FBD4D017C4}"/>
          </ac:spMkLst>
        </pc:spChg>
        <pc:spChg chg="del">
          <ac:chgData name="Jonathan Adshead" userId="3fd9fcf95909496d" providerId="LiveId" clId="{C9B89E36-0CDC-4704-967E-40476B06CA48}" dt="2024-06-13T15:56:58.306" v="826" actId="478"/>
          <ac:spMkLst>
            <pc:docMk/>
            <pc:sldMk cId="981934178" sldId="477"/>
            <ac:spMk id="25" creationId="{59687893-49C6-4037-869B-503B054BE12B}"/>
          </ac:spMkLst>
        </pc:spChg>
        <pc:spChg chg="add del mod">
          <ac:chgData name="Jonathan Adshead" userId="3fd9fcf95909496d" providerId="LiveId" clId="{C9B89E36-0CDC-4704-967E-40476B06CA48}" dt="2024-06-13T15:57:01.184" v="827" actId="478"/>
          <ac:spMkLst>
            <pc:docMk/>
            <pc:sldMk cId="981934178" sldId="477"/>
            <ac:spMk id="26" creationId="{1265EF32-3103-7126-3A9B-F3861B2E7993}"/>
          </ac:spMkLst>
        </pc:spChg>
        <pc:spChg chg="add del mod">
          <ac:chgData name="Jonathan Adshead" userId="3fd9fcf95909496d" providerId="LiveId" clId="{C9B89E36-0CDC-4704-967E-40476B06CA48}" dt="2024-06-13T15:57:01.184" v="827" actId="478"/>
          <ac:spMkLst>
            <pc:docMk/>
            <pc:sldMk cId="981934178" sldId="477"/>
            <ac:spMk id="28" creationId="{1696F115-26A8-91CF-8121-4A2E71FF1FB4}"/>
          </ac:spMkLst>
        </pc:spChg>
        <pc:spChg chg="del">
          <ac:chgData name="Jonathan Adshead" userId="3fd9fcf95909496d" providerId="LiveId" clId="{C9B89E36-0CDC-4704-967E-40476B06CA48}" dt="2024-06-13T15:56:55.370" v="825" actId="478"/>
          <ac:spMkLst>
            <pc:docMk/>
            <pc:sldMk cId="981934178" sldId="477"/>
            <ac:spMk id="29" creationId="{79216EFD-AA88-4591-9563-F474C2B4BE62}"/>
          </ac:spMkLst>
        </pc:spChg>
        <pc:spChg chg="del mod">
          <ac:chgData name="Jonathan Adshead" userId="3fd9fcf95909496d" providerId="LiveId" clId="{C9B89E36-0CDC-4704-967E-40476B06CA48}" dt="2024-06-13T15:56:58.306" v="826" actId="478"/>
          <ac:spMkLst>
            <pc:docMk/>
            <pc:sldMk cId="981934178" sldId="477"/>
            <ac:spMk id="30" creationId="{45C4D2E9-8106-4E2F-B886-D1E6CE482F51}"/>
          </ac:spMkLst>
        </pc:spChg>
        <pc:spChg chg="add del mod">
          <ac:chgData name="Jonathan Adshead" userId="3fd9fcf95909496d" providerId="LiveId" clId="{C9B89E36-0CDC-4704-967E-40476B06CA48}" dt="2024-06-13T15:57:01.184" v="827" actId="478"/>
          <ac:spMkLst>
            <pc:docMk/>
            <pc:sldMk cId="981934178" sldId="477"/>
            <ac:spMk id="32" creationId="{E5BEF05B-FF20-1DFA-4B83-4D0F79D5D838}"/>
          </ac:spMkLst>
        </pc:spChg>
        <pc:spChg chg="add del mod">
          <ac:chgData name="Jonathan Adshead" userId="3fd9fcf95909496d" providerId="LiveId" clId="{C9B89E36-0CDC-4704-967E-40476B06CA48}" dt="2024-06-13T15:57:01.184" v="827" actId="478"/>
          <ac:spMkLst>
            <pc:docMk/>
            <pc:sldMk cId="981934178" sldId="477"/>
            <ac:spMk id="34" creationId="{413F0CD4-68D3-7BEF-652A-54484EA544AD}"/>
          </ac:spMkLst>
        </pc:spChg>
        <pc:spChg chg="mod">
          <ac:chgData name="Jonathan Adshead" userId="3fd9fcf95909496d" providerId="LiveId" clId="{C9B89E36-0CDC-4704-967E-40476B06CA48}" dt="2024-06-13T15:56:32.960" v="822" actId="20577"/>
          <ac:spMkLst>
            <pc:docMk/>
            <pc:sldMk cId="981934178" sldId="477"/>
            <ac:spMk id="35" creationId="{1CDB98CD-CE17-7F3F-E501-22377C761BD2}"/>
          </ac:spMkLst>
        </pc:spChg>
        <pc:spChg chg="add del mod">
          <ac:chgData name="Jonathan Adshead" userId="3fd9fcf95909496d" providerId="LiveId" clId="{C9B89E36-0CDC-4704-967E-40476B06CA48}" dt="2024-06-13T15:57:01.184" v="827" actId="478"/>
          <ac:spMkLst>
            <pc:docMk/>
            <pc:sldMk cId="981934178" sldId="477"/>
            <ac:spMk id="37" creationId="{9402DB6C-531E-B102-8C3B-04A574CDE30C}"/>
          </ac:spMkLst>
        </pc:spChg>
        <pc:spChg chg="add del mod">
          <ac:chgData name="Jonathan Adshead" userId="3fd9fcf95909496d" providerId="LiveId" clId="{C9B89E36-0CDC-4704-967E-40476B06CA48}" dt="2024-06-13T15:57:01.184" v="827" actId="478"/>
          <ac:spMkLst>
            <pc:docMk/>
            <pc:sldMk cId="981934178" sldId="477"/>
            <ac:spMk id="39" creationId="{B74C2B2E-54A4-2FE7-C088-1293AE46F352}"/>
          </ac:spMkLst>
        </pc:spChg>
        <pc:spChg chg="add del mod">
          <ac:chgData name="Jonathan Adshead" userId="3fd9fcf95909496d" providerId="LiveId" clId="{C9B89E36-0CDC-4704-967E-40476B06CA48}" dt="2024-06-13T15:57:01.184" v="827" actId="478"/>
          <ac:spMkLst>
            <pc:docMk/>
            <pc:sldMk cId="981934178" sldId="477"/>
            <ac:spMk id="41" creationId="{F985F045-26F5-DDA1-E7A6-EC167B9D8DC1}"/>
          </ac:spMkLst>
        </pc:spChg>
        <pc:spChg chg="add del mod">
          <ac:chgData name="Jonathan Adshead" userId="3fd9fcf95909496d" providerId="LiveId" clId="{C9B89E36-0CDC-4704-967E-40476B06CA48}" dt="2024-06-13T15:57:01.184" v="827" actId="478"/>
          <ac:spMkLst>
            <pc:docMk/>
            <pc:sldMk cId="981934178" sldId="477"/>
            <ac:spMk id="43" creationId="{52FFAABB-13B7-777A-678F-DAABF22965AA}"/>
          </ac:spMkLst>
        </pc:spChg>
        <pc:spChg chg="add mod">
          <ac:chgData name="Jonathan Adshead" userId="3fd9fcf95909496d" providerId="LiveId" clId="{C9B89E36-0CDC-4704-967E-40476B06CA48}" dt="2024-06-13T15:58:32.488" v="955" actId="20577"/>
          <ac:spMkLst>
            <pc:docMk/>
            <pc:sldMk cId="981934178" sldId="477"/>
            <ac:spMk id="44" creationId="{E0D9985E-1AC8-496F-65B7-3BF689AB570B}"/>
          </ac:spMkLst>
        </pc:spChg>
      </pc:sldChg>
      <pc:sldChg chg="addSp delSp modSp add mod ord addAnim delAnim modAnim">
        <pc:chgData name="Jonathan Adshead" userId="3fd9fcf95909496d" providerId="LiveId" clId="{C9B89E36-0CDC-4704-967E-40476B06CA48}" dt="2024-06-14T12:26:30.064" v="1368" actId="478"/>
        <pc:sldMkLst>
          <pc:docMk/>
          <pc:sldMk cId="571673508" sldId="478"/>
        </pc:sldMkLst>
        <pc:spChg chg="mod">
          <ac:chgData name="Jonathan Adshead" userId="3fd9fcf95909496d" providerId="LiveId" clId="{C9B89E36-0CDC-4704-967E-40476B06CA48}" dt="2024-06-13T16:17:11.653" v="1256" actId="20577"/>
          <ac:spMkLst>
            <pc:docMk/>
            <pc:sldMk cId="571673508" sldId="478"/>
            <ac:spMk id="2" creationId="{AD386DA8-EE17-2880-8958-F6985218AC32}"/>
          </ac:spMkLst>
        </pc:spChg>
        <pc:spChg chg="del">
          <ac:chgData name="Jonathan Adshead" userId="3fd9fcf95909496d" providerId="LiveId" clId="{C9B89E36-0CDC-4704-967E-40476B06CA48}" dt="2024-06-13T16:16:40.118" v="1245" actId="478"/>
          <ac:spMkLst>
            <pc:docMk/>
            <pc:sldMk cId="571673508" sldId="478"/>
            <ac:spMk id="7" creationId="{1B28E489-36E7-42B6-94D2-8D55BD2E19AE}"/>
          </ac:spMkLst>
        </pc:spChg>
        <pc:spChg chg="add del">
          <ac:chgData name="Jonathan Adshead" userId="3fd9fcf95909496d" providerId="LiveId" clId="{C9B89E36-0CDC-4704-967E-40476B06CA48}" dt="2024-06-14T12:26:30.064" v="1368" actId="478"/>
          <ac:spMkLst>
            <pc:docMk/>
            <pc:sldMk cId="571673508" sldId="478"/>
            <ac:spMk id="9" creationId="{6980A0B4-F6C9-BC97-B965-3BC4DA59AF68}"/>
          </ac:spMkLst>
        </pc:spChg>
        <pc:spChg chg="add del">
          <ac:chgData name="Jonathan Adshead" userId="3fd9fcf95909496d" providerId="LiveId" clId="{C9B89E36-0CDC-4704-967E-40476B06CA48}" dt="2024-06-14T12:26:30.064" v="1368" actId="478"/>
          <ac:spMkLst>
            <pc:docMk/>
            <pc:sldMk cId="571673508" sldId="478"/>
            <ac:spMk id="10" creationId="{103B4151-1E78-622E-8217-0FA8726A1E61}"/>
          </ac:spMkLst>
        </pc:spChg>
        <pc:spChg chg="add del">
          <ac:chgData name="Jonathan Adshead" userId="3fd9fcf95909496d" providerId="LiveId" clId="{C9B89E36-0CDC-4704-967E-40476B06CA48}" dt="2024-06-14T12:26:30.064" v="1368" actId="478"/>
          <ac:spMkLst>
            <pc:docMk/>
            <pc:sldMk cId="571673508" sldId="478"/>
            <ac:spMk id="11" creationId="{8653160A-653C-08EC-9525-27B9E65B73B9}"/>
          </ac:spMkLst>
        </pc:spChg>
        <pc:spChg chg="add del">
          <ac:chgData name="Jonathan Adshead" userId="3fd9fcf95909496d" providerId="LiveId" clId="{C9B89E36-0CDC-4704-967E-40476B06CA48}" dt="2024-06-14T12:26:30.064" v="1368" actId="478"/>
          <ac:spMkLst>
            <pc:docMk/>
            <pc:sldMk cId="571673508" sldId="478"/>
            <ac:spMk id="12" creationId="{CFA51509-033D-1899-A4F9-72E77714F29D}"/>
          </ac:spMkLst>
        </pc:spChg>
        <pc:spChg chg="del">
          <ac:chgData name="Jonathan Adshead" userId="3fd9fcf95909496d" providerId="LiveId" clId="{C9B89E36-0CDC-4704-967E-40476B06CA48}" dt="2024-06-13T15:59:15.937" v="961" actId="478"/>
          <ac:spMkLst>
            <pc:docMk/>
            <pc:sldMk cId="571673508" sldId="478"/>
            <ac:spMk id="13" creationId="{8552A72D-3EFA-4FBF-2FC4-9ADB85487F71}"/>
          </ac:spMkLst>
        </pc:spChg>
        <pc:spChg chg="add del">
          <ac:chgData name="Jonathan Adshead" userId="3fd9fcf95909496d" providerId="LiveId" clId="{C9B89E36-0CDC-4704-967E-40476B06CA48}" dt="2024-06-14T12:26:30.064" v="1368" actId="478"/>
          <ac:spMkLst>
            <pc:docMk/>
            <pc:sldMk cId="571673508" sldId="478"/>
            <ac:spMk id="14" creationId="{7B0BBB52-D3E2-9F18-2AF6-2DE2FB36139D}"/>
          </ac:spMkLst>
        </pc:spChg>
        <pc:spChg chg="add del">
          <ac:chgData name="Jonathan Adshead" userId="3fd9fcf95909496d" providerId="LiveId" clId="{C9B89E36-0CDC-4704-967E-40476B06CA48}" dt="2024-06-14T12:26:30.064" v="1368" actId="478"/>
          <ac:spMkLst>
            <pc:docMk/>
            <pc:sldMk cId="571673508" sldId="478"/>
            <ac:spMk id="16" creationId="{511BC02E-C212-27C1-9098-C05EC3237F7B}"/>
          </ac:spMkLst>
        </pc:spChg>
        <pc:spChg chg="add del">
          <ac:chgData name="Jonathan Adshead" userId="3fd9fcf95909496d" providerId="LiveId" clId="{C9B89E36-0CDC-4704-967E-40476B06CA48}" dt="2024-06-14T12:26:30.064" v="1368" actId="478"/>
          <ac:spMkLst>
            <pc:docMk/>
            <pc:sldMk cId="571673508" sldId="478"/>
            <ac:spMk id="17" creationId="{DA965455-EF1E-7935-2F9E-E090CEE8CAB5}"/>
          </ac:spMkLst>
        </pc:spChg>
        <pc:spChg chg="add del">
          <ac:chgData name="Jonathan Adshead" userId="3fd9fcf95909496d" providerId="LiveId" clId="{C9B89E36-0CDC-4704-967E-40476B06CA48}" dt="2024-06-14T12:26:30.064" v="1368" actId="478"/>
          <ac:spMkLst>
            <pc:docMk/>
            <pc:sldMk cId="571673508" sldId="478"/>
            <ac:spMk id="18" creationId="{05066553-F602-5A79-32BB-2C70225A6B7E}"/>
          </ac:spMkLst>
        </pc:spChg>
        <pc:spChg chg="add del">
          <ac:chgData name="Jonathan Adshead" userId="3fd9fcf95909496d" providerId="LiveId" clId="{C9B89E36-0CDC-4704-967E-40476B06CA48}" dt="2024-06-14T12:26:30.064" v="1368" actId="478"/>
          <ac:spMkLst>
            <pc:docMk/>
            <pc:sldMk cId="571673508" sldId="478"/>
            <ac:spMk id="19" creationId="{BCBB9553-6FCF-1B7C-1941-6091AB3E485F}"/>
          </ac:spMkLst>
        </pc:spChg>
        <pc:spChg chg="add del">
          <ac:chgData name="Jonathan Adshead" userId="3fd9fcf95909496d" providerId="LiveId" clId="{C9B89E36-0CDC-4704-967E-40476B06CA48}" dt="2024-06-14T12:26:30.064" v="1368" actId="478"/>
          <ac:spMkLst>
            <pc:docMk/>
            <pc:sldMk cId="571673508" sldId="478"/>
            <ac:spMk id="20" creationId="{A3DAFE00-0B52-8B54-AFBD-601073112B3D}"/>
          </ac:spMkLst>
        </pc:spChg>
        <pc:spChg chg="add del">
          <ac:chgData name="Jonathan Adshead" userId="3fd9fcf95909496d" providerId="LiveId" clId="{C9B89E36-0CDC-4704-967E-40476B06CA48}" dt="2024-06-14T12:26:30.064" v="1368" actId="478"/>
          <ac:spMkLst>
            <pc:docMk/>
            <pc:sldMk cId="571673508" sldId="478"/>
            <ac:spMk id="21" creationId="{1F6631CB-741D-5EF8-A1E4-48B1F20444F0}"/>
          </ac:spMkLst>
        </pc:spChg>
        <pc:spChg chg="add del">
          <ac:chgData name="Jonathan Adshead" userId="3fd9fcf95909496d" providerId="LiveId" clId="{C9B89E36-0CDC-4704-967E-40476B06CA48}" dt="2024-06-14T12:26:30.064" v="1368" actId="478"/>
          <ac:spMkLst>
            <pc:docMk/>
            <pc:sldMk cId="571673508" sldId="478"/>
            <ac:spMk id="22" creationId="{8CAE49E4-2D3F-047A-A01F-DCD1F2D866B1}"/>
          </ac:spMkLst>
        </pc:spChg>
        <pc:spChg chg="add del">
          <ac:chgData name="Jonathan Adshead" userId="3fd9fcf95909496d" providerId="LiveId" clId="{C9B89E36-0CDC-4704-967E-40476B06CA48}" dt="2024-06-14T12:26:30.064" v="1368" actId="478"/>
          <ac:spMkLst>
            <pc:docMk/>
            <pc:sldMk cId="571673508" sldId="478"/>
            <ac:spMk id="23" creationId="{1DFA98B8-E120-968A-6A3F-53A7F4D4802D}"/>
          </ac:spMkLst>
        </pc:spChg>
        <pc:spChg chg="add del">
          <ac:chgData name="Jonathan Adshead" userId="3fd9fcf95909496d" providerId="LiveId" clId="{C9B89E36-0CDC-4704-967E-40476B06CA48}" dt="2024-06-14T12:26:30.064" v="1368" actId="478"/>
          <ac:spMkLst>
            <pc:docMk/>
            <pc:sldMk cId="571673508" sldId="478"/>
            <ac:spMk id="24" creationId="{CFD7CCF8-6453-1764-8547-6E82D610E0EC}"/>
          </ac:spMkLst>
        </pc:spChg>
        <pc:spChg chg="add del">
          <ac:chgData name="Jonathan Adshead" userId="3fd9fcf95909496d" providerId="LiveId" clId="{C9B89E36-0CDC-4704-967E-40476B06CA48}" dt="2024-06-14T12:26:30.064" v="1368" actId="478"/>
          <ac:spMkLst>
            <pc:docMk/>
            <pc:sldMk cId="571673508" sldId="478"/>
            <ac:spMk id="25" creationId="{7E56B502-B115-3AED-2590-89A143E1068C}"/>
          </ac:spMkLst>
        </pc:spChg>
        <pc:spChg chg="add del">
          <ac:chgData name="Jonathan Adshead" userId="3fd9fcf95909496d" providerId="LiveId" clId="{C9B89E36-0CDC-4704-967E-40476B06CA48}" dt="2024-06-14T12:26:30.064" v="1368" actId="478"/>
          <ac:spMkLst>
            <pc:docMk/>
            <pc:sldMk cId="571673508" sldId="478"/>
            <ac:spMk id="26" creationId="{E1D1089F-ED54-BC6E-DE7E-C157E8C213EA}"/>
          </ac:spMkLst>
        </pc:spChg>
        <pc:spChg chg="add del">
          <ac:chgData name="Jonathan Adshead" userId="3fd9fcf95909496d" providerId="LiveId" clId="{C9B89E36-0CDC-4704-967E-40476B06CA48}" dt="2024-06-14T12:26:30.064" v="1368" actId="478"/>
          <ac:spMkLst>
            <pc:docMk/>
            <pc:sldMk cId="571673508" sldId="478"/>
            <ac:spMk id="27" creationId="{B02E02DF-BD60-715E-4991-4162D266B79D}"/>
          </ac:spMkLst>
        </pc:spChg>
        <pc:spChg chg="add del">
          <ac:chgData name="Jonathan Adshead" userId="3fd9fcf95909496d" providerId="LiveId" clId="{C9B89E36-0CDC-4704-967E-40476B06CA48}" dt="2024-06-14T12:26:30.064" v="1368" actId="478"/>
          <ac:spMkLst>
            <pc:docMk/>
            <pc:sldMk cId="571673508" sldId="478"/>
            <ac:spMk id="28" creationId="{7FFF367C-452C-E2A2-E495-5934A56AB110}"/>
          </ac:spMkLst>
        </pc:spChg>
        <pc:spChg chg="add del">
          <ac:chgData name="Jonathan Adshead" userId="3fd9fcf95909496d" providerId="LiveId" clId="{C9B89E36-0CDC-4704-967E-40476B06CA48}" dt="2024-06-14T12:26:30.064" v="1368" actId="478"/>
          <ac:spMkLst>
            <pc:docMk/>
            <pc:sldMk cId="571673508" sldId="478"/>
            <ac:spMk id="29" creationId="{1E6865A3-CCEA-6831-A645-4ADE6CBCF354}"/>
          </ac:spMkLst>
        </pc:spChg>
        <pc:spChg chg="add del">
          <ac:chgData name="Jonathan Adshead" userId="3fd9fcf95909496d" providerId="LiveId" clId="{C9B89E36-0CDC-4704-967E-40476B06CA48}" dt="2024-06-14T12:26:30.064" v="1368" actId="478"/>
          <ac:spMkLst>
            <pc:docMk/>
            <pc:sldMk cId="571673508" sldId="478"/>
            <ac:spMk id="30" creationId="{7A310B40-BF2B-5AA3-3F65-A0E5DA09D1D3}"/>
          </ac:spMkLst>
        </pc:spChg>
        <pc:spChg chg="add del">
          <ac:chgData name="Jonathan Adshead" userId="3fd9fcf95909496d" providerId="LiveId" clId="{C9B89E36-0CDC-4704-967E-40476B06CA48}" dt="2024-06-14T12:26:30.064" v="1368" actId="478"/>
          <ac:spMkLst>
            <pc:docMk/>
            <pc:sldMk cId="571673508" sldId="478"/>
            <ac:spMk id="31" creationId="{9DCED3CA-D134-5737-4817-EED286558A87}"/>
          </ac:spMkLst>
        </pc:spChg>
        <pc:spChg chg="add del">
          <ac:chgData name="Jonathan Adshead" userId="3fd9fcf95909496d" providerId="LiveId" clId="{C9B89E36-0CDC-4704-967E-40476B06CA48}" dt="2024-06-14T12:26:30.064" v="1368" actId="478"/>
          <ac:spMkLst>
            <pc:docMk/>
            <pc:sldMk cId="571673508" sldId="478"/>
            <ac:spMk id="32" creationId="{F384D01B-5D7C-B0C7-8947-FC1166983817}"/>
          </ac:spMkLst>
        </pc:spChg>
        <pc:spChg chg="add del mod">
          <ac:chgData name="Jonathan Adshead" userId="3fd9fcf95909496d" providerId="LiveId" clId="{C9B89E36-0CDC-4704-967E-40476B06CA48}" dt="2024-06-14T12:26:30.064" v="1368" actId="478"/>
          <ac:spMkLst>
            <pc:docMk/>
            <pc:sldMk cId="571673508" sldId="478"/>
            <ac:spMk id="33" creationId="{97B4132E-5682-A95E-11D5-5F75BDEE4979}"/>
          </ac:spMkLst>
        </pc:spChg>
        <pc:spChg chg="add del">
          <ac:chgData name="Jonathan Adshead" userId="3fd9fcf95909496d" providerId="LiveId" clId="{C9B89E36-0CDC-4704-967E-40476B06CA48}" dt="2024-06-14T12:26:30.064" v="1368" actId="478"/>
          <ac:spMkLst>
            <pc:docMk/>
            <pc:sldMk cId="571673508" sldId="478"/>
            <ac:spMk id="34" creationId="{697562C1-4ABC-8782-615C-32D91F986590}"/>
          </ac:spMkLst>
        </pc:spChg>
        <pc:spChg chg="add del">
          <ac:chgData name="Jonathan Adshead" userId="3fd9fcf95909496d" providerId="LiveId" clId="{C9B89E36-0CDC-4704-967E-40476B06CA48}" dt="2024-06-14T12:26:30.064" v="1368" actId="478"/>
          <ac:spMkLst>
            <pc:docMk/>
            <pc:sldMk cId="571673508" sldId="478"/>
            <ac:spMk id="35" creationId="{C37020E7-38C8-8323-69BE-19B0CB41D471}"/>
          </ac:spMkLst>
        </pc:spChg>
        <pc:spChg chg="add del">
          <ac:chgData name="Jonathan Adshead" userId="3fd9fcf95909496d" providerId="LiveId" clId="{C9B89E36-0CDC-4704-967E-40476B06CA48}" dt="2024-06-14T12:26:30.064" v="1368" actId="478"/>
          <ac:spMkLst>
            <pc:docMk/>
            <pc:sldMk cId="571673508" sldId="478"/>
            <ac:spMk id="36" creationId="{261B14A7-EAAF-73EB-2FD8-D3570AB2151C}"/>
          </ac:spMkLst>
        </pc:spChg>
        <pc:spChg chg="add del">
          <ac:chgData name="Jonathan Adshead" userId="3fd9fcf95909496d" providerId="LiveId" clId="{C9B89E36-0CDC-4704-967E-40476B06CA48}" dt="2024-06-14T12:26:30.064" v="1368" actId="478"/>
          <ac:spMkLst>
            <pc:docMk/>
            <pc:sldMk cId="571673508" sldId="478"/>
            <ac:spMk id="37" creationId="{262E654D-E958-7565-7289-83B0C02E9596}"/>
          </ac:spMkLst>
        </pc:spChg>
        <pc:spChg chg="add del">
          <ac:chgData name="Jonathan Adshead" userId="3fd9fcf95909496d" providerId="LiveId" clId="{C9B89E36-0CDC-4704-967E-40476B06CA48}" dt="2024-06-14T12:26:30.064" v="1368" actId="478"/>
          <ac:spMkLst>
            <pc:docMk/>
            <pc:sldMk cId="571673508" sldId="478"/>
            <ac:spMk id="38" creationId="{0C4E8FF4-4CAF-0422-A607-36B25E344777}"/>
          </ac:spMkLst>
        </pc:spChg>
        <pc:spChg chg="add del">
          <ac:chgData name="Jonathan Adshead" userId="3fd9fcf95909496d" providerId="LiveId" clId="{C9B89E36-0CDC-4704-967E-40476B06CA48}" dt="2024-06-14T12:26:30.064" v="1368" actId="478"/>
          <ac:spMkLst>
            <pc:docMk/>
            <pc:sldMk cId="571673508" sldId="478"/>
            <ac:spMk id="39" creationId="{D8FFAB30-3D2A-1637-0502-A64D081FC952}"/>
          </ac:spMkLst>
        </pc:spChg>
        <pc:spChg chg="add del">
          <ac:chgData name="Jonathan Adshead" userId="3fd9fcf95909496d" providerId="LiveId" clId="{C9B89E36-0CDC-4704-967E-40476B06CA48}" dt="2024-06-14T12:26:30.064" v="1368" actId="478"/>
          <ac:spMkLst>
            <pc:docMk/>
            <pc:sldMk cId="571673508" sldId="478"/>
            <ac:spMk id="40" creationId="{42A68774-FAD2-3119-F042-5BCD5EF49CAA}"/>
          </ac:spMkLst>
        </pc:spChg>
        <pc:spChg chg="add del">
          <ac:chgData name="Jonathan Adshead" userId="3fd9fcf95909496d" providerId="LiveId" clId="{C9B89E36-0CDC-4704-967E-40476B06CA48}" dt="2024-06-14T12:26:30.064" v="1368" actId="478"/>
          <ac:spMkLst>
            <pc:docMk/>
            <pc:sldMk cId="571673508" sldId="478"/>
            <ac:spMk id="41" creationId="{0E6449F4-A3F1-C588-8363-D13834C6202B}"/>
          </ac:spMkLst>
        </pc:spChg>
        <pc:spChg chg="add del">
          <ac:chgData name="Jonathan Adshead" userId="3fd9fcf95909496d" providerId="LiveId" clId="{C9B89E36-0CDC-4704-967E-40476B06CA48}" dt="2024-06-14T12:26:30.064" v="1368" actId="478"/>
          <ac:spMkLst>
            <pc:docMk/>
            <pc:sldMk cId="571673508" sldId="478"/>
            <ac:spMk id="42" creationId="{CA599D00-1A55-C873-9A39-7C8434A99612}"/>
          </ac:spMkLst>
        </pc:spChg>
        <pc:spChg chg="add del">
          <ac:chgData name="Jonathan Adshead" userId="3fd9fcf95909496d" providerId="LiveId" clId="{C9B89E36-0CDC-4704-967E-40476B06CA48}" dt="2024-06-14T12:26:30.064" v="1368" actId="478"/>
          <ac:spMkLst>
            <pc:docMk/>
            <pc:sldMk cId="571673508" sldId="478"/>
            <ac:spMk id="43" creationId="{9A68FDE5-4E0B-AE4F-BB6A-74DF81FCBAC1}"/>
          </ac:spMkLst>
        </pc:spChg>
        <pc:spChg chg="add del">
          <ac:chgData name="Jonathan Adshead" userId="3fd9fcf95909496d" providerId="LiveId" clId="{C9B89E36-0CDC-4704-967E-40476B06CA48}" dt="2024-06-14T12:26:30.064" v="1368" actId="478"/>
          <ac:spMkLst>
            <pc:docMk/>
            <pc:sldMk cId="571673508" sldId="478"/>
            <ac:spMk id="44" creationId="{4AFFF449-F793-1B24-8F1F-3D696A4E475F}"/>
          </ac:spMkLst>
        </pc:spChg>
        <pc:spChg chg="add del">
          <ac:chgData name="Jonathan Adshead" userId="3fd9fcf95909496d" providerId="LiveId" clId="{C9B89E36-0CDC-4704-967E-40476B06CA48}" dt="2024-06-14T12:26:30.064" v="1368" actId="478"/>
          <ac:spMkLst>
            <pc:docMk/>
            <pc:sldMk cId="571673508" sldId="478"/>
            <ac:spMk id="45" creationId="{1747D765-2AD6-4114-A3D1-33356C62AC3B}"/>
          </ac:spMkLst>
        </pc:spChg>
        <pc:spChg chg="add del">
          <ac:chgData name="Jonathan Adshead" userId="3fd9fcf95909496d" providerId="LiveId" clId="{C9B89E36-0CDC-4704-967E-40476B06CA48}" dt="2024-06-14T12:26:30.064" v="1368" actId="478"/>
          <ac:spMkLst>
            <pc:docMk/>
            <pc:sldMk cId="571673508" sldId="478"/>
            <ac:spMk id="46" creationId="{520FA0FF-DB74-4EF0-6450-75796B9271EE}"/>
          </ac:spMkLst>
        </pc:spChg>
        <pc:spChg chg="add del">
          <ac:chgData name="Jonathan Adshead" userId="3fd9fcf95909496d" providerId="LiveId" clId="{C9B89E36-0CDC-4704-967E-40476B06CA48}" dt="2024-06-14T12:26:30.064" v="1368" actId="478"/>
          <ac:spMkLst>
            <pc:docMk/>
            <pc:sldMk cId="571673508" sldId="478"/>
            <ac:spMk id="47" creationId="{F30569BA-42C4-68D8-ABC8-67C241BBC8B5}"/>
          </ac:spMkLst>
        </pc:spChg>
        <pc:spChg chg="add del">
          <ac:chgData name="Jonathan Adshead" userId="3fd9fcf95909496d" providerId="LiveId" clId="{C9B89E36-0CDC-4704-967E-40476B06CA48}" dt="2024-06-14T12:26:30.064" v="1368" actId="478"/>
          <ac:spMkLst>
            <pc:docMk/>
            <pc:sldMk cId="571673508" sldId="478"/>
            <ac:spMk id="48" creationId="{F1AB6542-A47A-32B0-363C-C3233456E081}"/>
          </ac:spMkLst>
        </pc:spChg>
        <pc:spChg chg="add del">
          <ac:chgData name="Jonathan Adshead" userId="3fd9fcf95909496d" providerId="LiveId" clId="{C9B89E36-0CDC-4704-967E-40476B06CA48}" dt="2024-06-14T12:26:30.064" v="1368" actId="478"/>
          <ac:spMkLst>
            <pc:docMk/>
            <pc:sldMk cId="571673508" sldId="478"/>
            <ac:spMk id="49" creationId="{F47DA816-1023-1CC1-629A-52A1DF74ADFA}"/>
          </ac:spMkLst>
        </pc:spChg>
        <pc:spChg chg="add del">
          <ac:chgData name="Jonathan Adshead" userId="3fd9fcf95909496d" providerId="LiveId" clId="{C9B89E36-0CDC-4704-967E-40476B06CA48}" dt="2024-06-14T12:26:30.064" v="1368" actId="478"/>
          <ac:spMkLst>
            <pc:docMk/>
            <pc:sldMk cId="571673508" sldId="478"/>
            <ac:spMk id="50" creationId="{42703F36-D96F-754D-7409-3EC26D4D2EE6}"/>
          </ac:spMkLst>
        </pc:spChg>
        <pc:spChg chg="add del">
          <ac:chgData name="Jonathan Adshead" userId="3fd9fcf95909496d" providerId="LiveId" clId="{C9B89E36-0CDC-4704-967E-40476B06CA48}" dt="2024-06-14T12:26:30.064" v="1368" actId="478"/>
          <ac:spMkLst>
            <pc:docMk/>
            <pc:sldMk cId="571673508" sldId="478"/>
            <ac:spMk id="51" creationId="{0FDCD76C-A77A-0F7D-C1F2-8F25C8970C9D}"/>
          </ac:spMkLst>
        </pc:spChg>
        <pc:spChg chg="add del">
          <ac:chgData name="Jonathan Adshead" userId="3fd9fcf95909496d" providerId="LiveId" clId="{C9B89E36-0CDC-4704-967E-40476B06CA48}" dt="2024-06-14T12:26:30.064" v="1368" actId="478"/>
          <ac:spMkLst>
            <pc:docMk/>
            <pc:sldMk cId="571673508" sldId="478"/>
            <ac:spMk id="52" creationId="{232CF83B-020E-BB36-1379-BA7283FF7E05}"/>
          </ac:spMkLst>
        </pc:spChg>
        <pc:spChg chg="add del">
          <ac:chgData name="Jonathan Adshead" userId="3fd9fcf95909496d" providerId="LiveId" clId="{C9B89E36-0CDC-4704-967E-40476B06CA48}" dt="2024-06-14T12:26:30.064" v="1368" actId="478"/>
          <ac:spMkLst>
            <pc:docMk/>
            <pc:sldMk cId="571673508" sldId="478"/>
            <ac:spMk id="53" creationId="{6D3E7373-D249-4EA0-DB0C-DA09321DA82E}"/>
          </ac:spMkLst>
        </pc:spChg>
        <pc:spChg chg="add del">
          <ac:chgData name="Jonathan Adshead" userId="3fd9fcf95909496d" providerId="LiveId" clId="{C9B89E36-0CDC-4704-967E-40476B06CA48}" dt="2024-06-14T12:26:30.064" v="1368" actId="478"/>
          <ac:spMkLst>
            <pc:docMk/>
            <pc:sldMk cId="571673508" sldId="478"/>
            <ac:spMk id="54" creationId="{FB7D5161-0086-78A1-971F-8A51D8CB41A5}"/>
          </ac:spMkLst>
        </pc:spChg>
        <pc:spChg chg="add del">
          <ac:chgData name="Jonathan Adshead" userId="3fd9fcf95909496d" providerId="LiveId" clId="{C9B89E36-0CDC-4704-967E-40476B06CA48}" dt="2024-06-14T12:26:30.064" v="1368" actId="478"/>
          <ac:spMkLst>
            <pc:docMk/>
            <pc:sldMk cId="571673508" sldId="478"/>
            <ac:spMk id="55" creationId="{5BC71190-D5B0-0A5C-F74A-FBDD833CCEF1}"/>
          </ac:spMkLst>
        </pc:spChg>
        <pc:spChg chg="add del">
          <ac:chgData name="Jonathan Adshead" userId="3fd9fcf95909496d" providerId="LiveId" clId="{C9B89E36-0CDC-4704-967E-40476B06CA48}" dt="2024-06-14T12:26:30.064" v="1368" actId="478"/>
          <ac:spMkLst>
            <pc:docMk/>
            <pc:sldMk cId="571673508" sldId="478"/>
            <ac:spMk id="56" creationId="{A0D7C550-68F3-7966-EB22-BC27C8A698D6}"/>
          </ac:spMkLst>
        </pc:spChg>
        <pc:spChg chg="add del">
          <ac:chgData name="Jonathan Adshead" userId="3fd9fcf95909496d" providerId="LiveId" clId="{C9B89E36-0CDC-4704-967E-40476B06CA48}" dt="2024-06-14T12:26:30.064" v="1368" actId="478"/>
          <ac:spMkLst>
            <pc:docMk/>
            <pc:sldMk cId="571673508" sldId="478"/>
            <ac:spMk id="57" creationId="{962BFCA8-6298-7FCE-F56F-906E41F077B7}"/>
          </ac:spMkLst>
        </pc:spChg>
        <pc:spChg chg="add del">
          <ac:chgData name="Jonathan Adshead" userId="3fd9fcf95909496d" providerId="LiveId" clId="{C9B89E36-0CDC-4704-967E-40476B06CA48}" dt="2024-06-14T12:26:30.064" v="1368" actId="478"/>
          <ac:spMkLst>
            <pc:docMk/>
            <pc:sldMk cId="571673508" sldId="478"/>
            <ac:spMk id="58" creationId="{3DFD7162-E56B-22FB-112A-973BF11D1AA7}"/>
          </ac:spMkLst>
        </pc:spChg>
        <pc:spChg chg="add del">
          <ac:chgData name="Jonathan Adshead" userId="3fd9fcf95909496d" providerId="LiveId" clId="{C9B89E36-0CDC-4704-967E-40476B06CA48}" dt="2024-06-14T12:26:30.064" v="1368" actId="478"/>
          <ac:spMkLst>
            <pc:docMk/>
            <pc:sldMk cId="571673508" sldId="478"/>
            <ac:spMk id="59" creationId="{BA339A2F-3C16-608A-6528-859CA3D6BD7A}"/>
          </ac:spMkLst>
        </pc:spChg>
        <pc:spChg chg="add del">
          <ac:chgData name="Jonathan Adshead" userId="3fd9fcf95909496d" providerId="LiveId" clId="{C9B89E36-0CDC-4704-967E-40476B06CA48}" dt="2024-06-14T12:26:30.064" v="1368" actId="478"/>
          <ac:spMkLst>
            <pc:docMk/>
            <pc:sldMk cId="571673508" sldId="478"/>
            <ac:spMk id="60" creationId="{2D2C9B04-FB87-59F6-F1D6-27844693D867}"/>
          </ac:spMkLst>
        </pc:spChg>
        <pc:spChg chg="add del mod">
          <ac:chgData name="Jonathan Adshead" userId="3fd9fcf95909496d" providerId="LiveId" clId="{C9B89E36-0CDC-4704-967E-40476B06CA48}" dt="2024-06-14T12:26:30.064" v="1368" actId="478"/>
          <ac:spMkLst>
            <pc:docMk/>
            <pc:sldMk cId="571673508" sldId="478"/>
            <ac:spMk id="61" creationId="{706E35A0-1CDA-8FB1-72B3-9BE89D65F74B}"/>
          </ac:spMkLst>
        </pc:spChg>
        <pc:spChg chg="add del">
          <ac:chgData name="Jonathan Adshead" userId="3fd9fcf95909496d" providerId="LiveId" clId="{C9B89E36-0CDC-4704-967E-40476B06CA48}" dt="2024-06-14T12:26:30.064" v="1368" actId="478"/>
          <ac:spMkLst>
            <pc:docMk/>
            <pc:sldMk cId="571673508" sldId="478"/>
            <ac:spMk id="62" creationId="{5A73E43D-DCAE-EC53-7C9E-346801218C40}"/>
          </ac:spMkLst>
        </pc:spChg>
        <pc:spChg chg="add del mod">
          <ac:chgData name="Jonathan Adshead" userId="3fd9fcf95909496d" providerId="LiveId" clId="{C9B89E36-0CDC-4704-967E-40476B06CA48}" dt="2024-06-13T15:59:14.728" v="960" actId="478"/>
          <ac:spMkLst>
            <pc:docMk/>
            <pc:sldMk cId="571673508" sldId="478"/>
            <ac:spMk id="63" creationId="{1C2815EB-B68F-4A68-D467-1ED8D57BD46D}"/>
          </ac:spMkLst>
        </pc:spChg>
        <pc:spChg chg="add del mod">
          <ac:chgData name="Jonathan Adshead" userId="3fd9fcf95909496d" providerId="LiveId" clId="{C9B89E36-0CDC-4704-967E-40476B06CA48}" dt="2024-06-13T16:16:43.468" v="1246" actId="478"/>
          <ac:spMkLst>
            <pc:docMk/>
            <pc:sldMk cId="571673508" sldId="478"/>
            <ac:spMk id="63" creationId="{C2006ECD-8BDB-9F8C-3F12-F49DE9E69BFB}"/>
          </ac:spMkLst>
        </pc:spChg>
        <pc:spChg chg="add del">
          <ac:chgData name="Jonathan Adshead" userId="3fd9fcf95909496d" providerId="LiveId" clId="{C9B89E36-0CDC-4704-967E-40476B06CA48}" dt="2024-06-14T12:26:30.064" v="1368" actId="478"/>
          <ac:spMkLst>
            <pc:docMk/>
            <pc:sldMk cId="571673508" sldId="478"/>
            <ac:spMk id="64" creationId="{962EC0E7-0F10-12B6-8FB3-5759B5E0BA48}"/>
          </ac:spMkLst>
        </pc:spChg>
        <pc:spChg chg="add del">
          <ac:chgData name="Jonathan Adshead" userId="3fd9fcf95909496d" providerId="LiveId" clId="{C9B89E36-0CDC-4704-967E-40476B06CA48}" dt="2024-06-14T12:26:30.064" v="1368" actId="478"/>
          <ac:spMkLst>
            <pc:docMk/>
            <pc:sldMk cId="571673508" sldId="478"/>
            <ac:spMk id="65" creationId="{64F40817-8FDB-C646-70CB-42792407023C}"/>
          </ac:spMkLst>
        </pc:spChg>
        <pc:spChg chg="add del">
          <ac:chgData name="Jonathan Adshead" userId="3fd9fcf95909496d" providerId="LiveId" clId="{C9B89E36-0CDC-4704-967E-40476B06CA48}" dt="2024-06-14T12:26:30.064" v="1368" actId="478"/>
          <ac:spMkLst>
            <pc:docMk/>
            <pc:sldMk cId="571673508" sldId="478"/>
            <ac:spMk id="66" creationId="{AF8F7DAA-E240-26EC-4756-5F1E9E53C17B}"/>
          </ac:spMkLst>
        </pc:spChg>
        <pc:spChg chg="add del">
          <ac:chgData name="Jonathan Adshead" userId="3fd9fcf95909496d" providerId="LiveId" clId="{C9B89E36-0CDC-4704-967E-40476B06CA48}" dt="2024-06-14T12:26:30.064" v="1368" actId="478"/>
          <ac:spMkLst>
            <pc:docMk/>
            <pc:sldMk cId="571673508" sldId="478"/>
            <ac:spMk id="67" creationId="{5F10B1BA-4660-B1C2-D7F5-E8B6E50F6608}"/>
          </ac:spMkLst>
        </pc:spChg>
        <pc:spChg chg="add del">
          <ac:chgData name="Jonathan Adshead" userId="3fd9fcf95909496d" providerId="LiveId" clId="{C9B89E36-0CDC-4704-967E-40476B06CA48}" dt="2024-06-14T12:26:30.064" v="1368" actId="478"/>
          <ac:spMkLst>
            <pc:docMk/>
            <pc:sldMk cId="571673508" sldId="478"/>
            <ac:spMk id="68" creationId="{91F332BF-CA43-0173-4AAC-99581C1A2BB4}"/>
          </ac:spMkLst>
        </pc:spChg>
        <pc:spChg chg="add del">
          <ac:chgData name="Jonathan Adshead" userId="3fd9fcf95909496d" providerId="LiveId" clId="{C9B89E36-0CDC-4704-967E-40476B06CA48}" dt="2024-06-14T12:26:30.064" v="1368" actId="478"/>
          <ac:spMkLst>
            <pc:docMk/>
            <pc:sldMk cId="571673508" sldId="478"/>
            <ac:spMk id="69" creationId="{AA1C4D05-CD4D-0EBE-3459-88D46649B2C8}"/>
          </ac:spMkLst>
        </pc:spChg>
        <pc:spChg chg="add del">
          <ac:chgData name="Jonathan Adshead" userId="3fd9fcf95909496d" providerId="LiveId" clId="{C9B89E36-0CDC-4704-967E-40476B06CA48}" dt="2024-06-14T12:26:30.064" v="1368" actId="478"/>
          <ac:spMkLst>
            <pc:docMk/>
            <pc:sldMk cId="571673508" sldId="478"/>
            <ac:spMk id="70" creationId="{C34C268E-D631-664B-AB3D-2334233A0923}"/>
          </ac:spMkLst>
        </pc:spChg>
        <pc:spChg chg="add del">
          <ac:chgData name="Jonathan Adshead" userId="3fd9fcf95909496d" providerId="LiveId" clId="{C9B89E36-0CDC-4704-967E-40476B06CA48}" dt="2024-06-14T12:26:30.064" v="1368" actId="478"/>
          <ac:spMkLst>
            <pc:docMk/>
            <pc:sldMk cId="571673508" sldId="478"/>
            <ac:spMk id="71" creationId="{5A2F4CC7-440D-4086-F688-1402D1FE7FA8}"/>
          </ac:spMkLst>
        </pc:spChg>
        <pc:spChg chg="add del">
          <ac:chgData name="Jonathan Adshead" userId="3fd9fcf95909496d" providerId="LiveId" clId="{C9B89E36-0CDC-4704-967E-40476B06CA48}" dt="2024-06-14T12:26:30.064" v="1368" actId="478"/>
          <ac:spMkLst>
            <pc:docMk/>
            <pc:sldMk cId="571673508" sldId="478"/>
            <ac:spMk id="72" creationId="{42654F67-DEA0-CF27-1DCB-A68CBCEE95D7}"/>
          </ac:spMkLst>
        </pc:spChg>
        <pc:spChg chg="add del">
          <ac:chgData name="Jonathan Adshead" userId="3fd9fcf95909496d" providerId="LiveId" clId="{C9B89E36-0CDC-4704-967E-40476B06CA48}" dt="2024-06-14T12:26:30.064" v="1368" actId="478"/>
          <ac:spMkLst>
            <pc:docMk/>
            <pc:sldMk cId="571673508" sldId="478"/>
            <ac:spMk id="73" creationId="{815CF415-39F4-DED8-2F77-995D4CA9796A}"/>
          </ac:spMkLst>
        </pc:spChg>
        <pc:spChg chg="add del">
          <ac:chgData name="Jonathan Adshead" userId="3fd9fcf95909496d" providerId="LiveId" clId="{C9B89E36-0CDC-4704-967E-40476B06CA48}" dt="2024-06-14T12:26:30.064" v="1368" actId="478"/>
          <ac:spMkLst>
            <pc:docMk/>
            <pc:sldMk cId="571673508" sldId="478"/>
            <ac:spMk id="74" creationId="{E14DAA70-17EE-DA94-3F20-634331D72A9D}"/>
          </ac:spMkLst>
        </pc:spChg>
        <pc:spChg chg="add del">
          <ac:chgData name="Jonathan Adshead" userId="3fd9fcf95909496d" providerId="LiveId" clId="{C9B89E36-0CDC-4704-967E-40476B06CA48}" dt="2024-06-14T12:26:30.064" v="1368" actId="478"/>
          <ac:spMkLst>
            <pc:docMk/>
            <pc:sldMk cId="571673508" sldId="478"/>
            <ac:spMk id="75" creationId="{10984E64-C3E0-AFE9-7D8E-69F10F333107}"/>
          </ac:spMkLst>
        </pc:spChg>
        <pc:spChg chg="mod">
          <ac:chgData name="Jonathan Adshead" userId="3fd9fcf95909496d" providerId="LiveId" clId="{C9B89E36-0CDC-4704-967E-40476B06CA48}" dt="2024-06-14T12:26:00.751" v="1360"/>
          <ac:spMkLst>
            <pc:docMk/>
            <pc:sldMk cId="571673508" sldId="478"/>
            <ac:spMk id="76" creationId="{213C215C-EFE1-DAFE-3BB4-72DD5FE380D4}"/>
          </ac:spMkLst>
        </pc:spChg>
        <pc:spChg chg="add del mod">
          <ac:chgData name="Jonathan Adshead" userId="3fd9fcf95909496d" providerId="LiveId" clId="{C9B89E36-0CDC-4704-967E-40476B06CA48}" dt="2024-06-13T15:59:17.407" v="962" actId="478"/>
          <ac:spMkLst>
            <pc:docMk/>
            <pc:sldMk cId="571673508" sldId="478"/>
            <ac:spMk id="77" creationId="{5491F50E-963A-6506-8B83-747179AA41BE}"/>
          </ac:spMkLst>
        </pc:spChg>
        <pc:spChg chg="add mod">
          <ac:chgData name="Jonathan Adshead" userId="3fd9fcf95909496d" providerId="LiveId" clId="{C9B89E36-0CDC-4704-967E-40476B06CA48}" dt="2024-06-13T15:59:18.787" v="963"/>
          <ac:spMkLst>
            <pc:docMk/>
            <pc:sldMk cId="571673508" sldId="478"/>
            <ac:spMk id="79" creationId="{3E1B9FE6-84BA-3233-3BC0-0A5570CB7BDA}"/>
          </ac:spMkLst>
        </pc:spChg>
        <pc:spChg chg="mod">
          <ac:chgData name="Jonathan Adshead" userId="3fd9fcf95909496d" providerId="LiveId" clId="{C9B89E36-0CDC-4704-967E-40476B06CA48}" dt="2024-06-14T12:26:00.751" v="1360"/>
          <ac:spMkLst>
            <pc:docMk/>
            <pc:sldMk cId="571673508" sldId="478"/>
            <ac:spMk id="83" creationId="{73F4D6E9-8CB5-C5D9-2328-9E5EF521AD26}"/>
          </ac:spMkLst>
        </pc:spChg>
        <pc:spChg chg="mod">
          <ac:chgData name="Jonathan Adshead" userId="3fd9fcf95909496d" providerId="LiveId" clId="{C9B89E36-0CDC-4704-967E-40476B06CA48}" dt="2024-06-14T12:26:00.751" v="1360"/>
          <ac:spMkLst>
            <pc:docMk/>
            <pc:sldMk cId="571673508" sldId="478"/>
            <ac:spMk id="93" creationId="{6B16C7A8-2012-3D98-916F-3139388315AC}"/>
          </ac:spMkLst>
        </pc:spChg>
        <pc:spChg chg="add mod">
          <ac:chgData name="Jonathan Adshead" userId="3fd9fcf95909496d" providerId="LiveId" clId="{C9B89E36-0CDC-4704-967E-40476B06CA48}" dt="2024-06-14T12:26:00.751" v="1360"/>
          <ac:spMkLst>
            <pc:docMk/>
            <pc:sldMk cId="571673508" sldId="478"/>
            <ac:spMk id="100" creationId="{E3FBDC0D-3207-33E8-1632-33D1D37A7866}"/>
          </ac:spMkLst>
        </pc:spChg>
        <pc:spChg chg="add mod">
          <ac:chgData name="Jonathan Adshead" userId="3fd9fcf95909496d" providerId="LiveId" clId="{C9B89E36-0CDC-4704-967E-40476B06CA48}" dt="2024-06-14T12:26:00.751" v="1360"/>
          <ac:spMkLst>
            <pc:docMk/>
            <pc:sldMk cId="571673508" sldId="478"/>
            <ac:spMk id="101" creationId="{90B5AAD9-B7BD-2368-B163-693D9EB01416}"/>
          </ac:spMkLst>
        </pc:spChg>
        <pc:spChg chg="add mod">
          <ac:chgData name="Jonathan Adshead" userId="3fd9fcf95909496d" providerId="LiveId" clId="{C9B89E36-0CDC-4704-967E-40476B06CA48}" dt="2024-06-14T12:26:00.751" v="1360"/>
          <ac:spMkLst>
            <pc:docMk/>
            <pc:sldMk cId="571673508" sldId="478"/>
            <ac:spMk id="102" creationId="{454C64DD-6F4C-6092-5B50-3B696B372588}"/>
          </ac:spMkLst>
        </pc:spChg>
        <pc:spChg chg="add mod">
          <ac:chgData name="Jonathan Adshead" userId="3fd9fcf95909496d" providerId="LiveId" clId="{C9B89E36-0CDC-4704-967E-40476B06CA48}" dt="2024-06-14T12:26:00.751" v="1360"/>
          <ac:spMkLst>
            <pc:docMk/>
            <pc:sldMk cId="571673508" sldId="478"/>
            <ac:spMk id="103" creationId="{5752D8F1-FCC4-3AD5-AF92-BC13DB93FF6A}"/>
          </ac:spMkLst>
        </pc:spChg>
        <pc:spChg chg="add mod">
          <ac:chgData name="Jonathan Adshead" userId="3fd9fcf95909496d" providerId="LiveId" clId="{C9B89E36-0CDC-4704-967E-40476B06CA48}" dt="2024-06-14T12:26:00.751" v="1360"/>
          <ac:spMkLst>
            <pc:docMk/>
            <pc:sldMk cId="571673508" sldId="478"/>
            <ac:spMk id="104" creationId="{A6C7A6A8-BFE4-E65C-5008-ACD55E41221A}"/>
          </ac:spMkLst>
        </pc:spChg>
        <pc:spChg chg="add mod">
          <ac:chgData name="Jonathan Adshead" userId="3fd9fcf95909496d" providerId="LiveId" clId="{C9B89E36-0CDC-4704-967E-40476B06CA48}" dt="2024-06-14T12:26:00.751" v="1360"/>
          <ac:spMkLst>
            <pc:docMk/>
            <pc:sldMk cId="571673508" sldId="478"/>
            <ac:spMk id="105" creationId="{51CE82EA-EFA5-E020-0755-5EED4BCA3478}"/>
          </ac:spMkLst>
        </pc:spChg>
        <pc:spChg chg="add mod">
          <ac:chgData name="Jonathan Adshead" userId="3fd9fcf95909496d" providerId="LiveId" clId="{C9B89E36-0CDC-4704-967E-40476B06CA48}" dt="2024-06-14T12:26:00.751" v="1360"/>
          <ac:spMkLst>
            <pc:docMk/>
            <pc:sldMk cId="571673508" sldId="478"/>
            <ac:spMk id="106" creationId="{A9F05C79-256E-7182-2B33-DB10179EC72E}"/>
          </ac:spMkLst>
        </pc:spChg>
        <pc:spChg chg="del">
          <ac:chgData name="Jonathan Adshead" userId="3fd9fcf95909496d" providerId="LiveId" clId="{C9B89E36-0CDC-4704-967E-40476B06CA48}" dt="2024-06-13T15:59:22.263" v="965" actId="478"/>
          <ac:spMkLst>
            <pc:docMk/>
            <pc:sldMk cId="571673508" sldId="478"/>
            <ac:spMk id="107" creationId="{A6FA7779-EFA9-5EE5-61AF-08038E993FA7}"/>
          </ac:spMkLst>
        </pc:spChg>
        <pc:spChg chg="add mod">
          <ac:chgData name="Jonathan Adshead" userId="3fd9fcf95909496d" providerId="LiveId" clId="{C9B89E36-0CDC-4704-967E-40476B06CA48}" dt="2024-06-14T12:26:00.751" v="1360"/>
          <ac:spMkLst>
            <pc:docMk/>
            <pc:sldMk cId="571673508" sldId="478"/>
            <ac:spMk id="107" creationId="{F07F87C1-9ACB-C714-F687-14C84FC8A721}"/>
          </ac:spMkLst>
        </pc:spChg>
        <pc:spChg chg="mod">
          <ac:chgData name="Jonathan Adshead" userId="3fd9fcf95909496d" providerId="LiveId" clId="{C9B89E36-0CDC-4704-967E-40476B06CA48}" dt="2024-06-13T16:00:13.354" v="979" actId="207"/>
          <ac:spMkLst>
            <pc:docMk/>
            <pc:sldMk cId="571673508" sldId="478"/>
            <ac:spMk id="112" creationId="{ABB8A74D-E491-1DEC-DBD8-9F93E9369669}"/>
          </ac:spMkLst>
        </pc:spChg>
        <pc:spChg chg="mod">
          <ac:chgData name="Jonathan Adshead" userId="3fd9fcf95909496d" providerId="LiveId" clId="{C9B89E36-0CDC-4704-967E-40476B06CA48}" dt="2024-06-13T16:00:04.921" v="978" actId="207"/>
          <ac:spMkLst>
            <pc:docMk/>
            <pc:sldMk cId="571673508" sldId="478"/>
            <ac:spMk id="113" creationId="{8BEDB518-FCDC-26C3-F3FB-2E124796A008}"/>
          </ac:spMkLst>
        </pc:spChg>
        <pc:spChg chg="add mod">
          <ac:chgData name="Jonathan Adshead" userId="3fd9fcf95909496d" providerId="LiveId" clId="{C9B89E36-0CDC-4704-967E-40476B06CA48}" dt="2024-06-14T12:26:00.751" v="1360"/>
          <ac:spMkLst>
            <pc:docMk/>
            <pc:sldMk cId="571673508" sldId="478"/>
            <ac:spMk id="116" creationId="{08E6641E-5035-1860-F7FF-BA9FF3DA404C}"/>
          </ac:spMkLst>
        </pc:spChg>
        <pc:spChg chg="add mod">
          <ac:chgData name="Jonathan Adshead" userId="3fd9fcf95909496d" providerId="LiveId" clId="{C9B89E36-0CDC-4704-967E-40476B06CA48}" dt="2024-06-14T12:26:00.751" v="1360"/>
          <ac:spMkLst>
            <pc:docMk/>
            <pc:sldMk cId="571673508" sldId="478"/>
            <ac:spMk id="117" creationId="{C0D81B82-C231-F3D4-465F-E8457BDBEFD1}"/>
          </ac:spMkLst>
        </pc:spChg>
        <pc:spChg chg="add mod">
          <ac:chgData name="Jonathan Adshead" userId="3fd9fcf95909496d" providerId="LiveId" clId="{C9B89E36-0CDC-4704-967E-40476B06CA48}" dt="2024-06-14T12:26:00.751" v="1360"/>
          <ac:spMkLst>
            <pc:docMk/>
            <pc:sldMk cId="571673508" sldId="478"/>
            <ac:spMk id="118" creationId="{E9C15E5D-309D-D884-96C1-5944BF3735AC}"/>
          </ac:spMkLst>
        </pc:spChg>
        <pc:spChg chg="add mod">
          <ac:chgData name="Jonathan Adshead" userId="3fd9fcf95909496d" providerId="LiveId" clId="{C9B89E36-0CDC-4704-967E-40476B06CA48}" dt="2024-06-14T12:26:00.751" v="1360"/>
          <ac:spMkLst>
            <pc:docMk/>
            <pc:sldMk cId="571673508" sldId="478"/>
            <ac:spMk id="119" creationId="{85F83618-67E2-6FA1-9F80-390E73B76885}"/>
          </ac:spMkLst>
        </pc:spChg>
        <pc:spChg chg="add mod">
          <ac:chgData name="Jonathan Adshead" userId="3fd9fcf95909496d" providerId="LiveId" clId="{C9B89E36-0CDC-4704-967E-40476B06CA48}" dt="2024-06-14T12:26:00.751" v="1360"/>
          <ac:spMkLst>
            <pc:docMk/>
            <pc:sldMk cId="571673508" sldId="478"/>
            <ac:spMk id="120" creationId="{0B6452BF-8A7D-95FB-FF55-45506E7715C1}"/>
          </ac:spMkLst>
        </pc:spChg>
        <pc:spChg chg="add mod">
          <ac:chgData name="Jonathan Adshead" userId="3fd9fcf95909496d" providerId="LiveId" clId="{C9B89E36-0CDC-4704-967E-40476B06CA48}" dt="2024-06-14T12:26:00.751" v="1360"/>
          <ac:spMkLst>
            <pc:docMk/>
            <pc:sldMk cId="571673508" sldId="478"/>
            <ac:spMk id="121" creationId="{4D0E6749-F7B4-97BD-78EF-4D23432A4BC1}"/>
          </ac:spMkLst>
        </pc:spChg>
        <pc:spChg chg="add mod">
          <ac:chgData name="Jonathan Adshead" userId="3fd9fcf95909496d" providerId="LiveId" clId="{C9B89E36-0CDC-4704-967E-40476B06CA48}" dt="2024-06-14T12:26:00.751" v="1360"/>
          <ac:spMkLst>
            <pc:docMk/>
            <pc:sldMk cId="571673508" sldId="478"/>
            <ac:spMk id="122" creationId="{B3415F56-B4A1-4F62-9768-E0E7C16B2388}"/>
          </ac:spMkLst>
        </pc:spChg>
        <pc:spChg chg="add mod">
          <ac:chgData name="Jonathan Adshead" userId="3fd9fcf95909496d" providerId="LiveId" clId="{C9B89E36-0CDC-4704-967E-40476B06CA48}" dt="2024-06-14T12:26:00.751" v="1360"/>
          <ac:spMkLst>
            <pc:docMk/>
            <pc:sldMk cId="571673508" sldId="478"/>
            <ac:spMk id="123" creationId="{548FBB1A-6805-BDFD-013C-48DBFBABE204}"/>
          </ac:spMkLst>
        </pc:spChg>
        <pc:spChg chg="add mod">
          <ac:chgData name="Jonathan Adshead" userId="3fd9fcf95909496d" providerId="LiveId" clId="{C9B89E36-0CDC-4704-967E-40476B06CA48}" dt="2024-06-14T12:26:00.751" v="1360"/>
          <ac:spMkLst>
            <pc:docMk/>
            <pc:sldMk cId="571673508" sldId="478"/>
            <ac:spMk id="124" creationId="{5ADD42C3-571B-23D1-BC22-0D7A660C716E}"/>
          </ac:spMkLst>
        </pc:spChg>
        <pc:spChg chg="add mod">
          <ac:chgData name="Jonathan Adshead" userId="3fd9fcf95909496d" providerId="LiveId" clId="{C9B89E36-0CDC-4704-967E-40476B06CA48}" dt="2024-06-14T12:26:00.751" v="1360"/>
          <ac:spMkLst>
            <pc:docMk/>
            <pc:sldMk cId="571673508" sldId="478"/>
            <ac:spMk id="125" creationId="{EE4A031E-084D-AD51-9719-AEC4F966F443}"/>
          </ac:spMkLst>
        </pc:spChg>
        <pc:spChg chg="add mod">
          <ac:chgData name="Jonathan Adshead" userId="3fd9fcf95909496d" providerId="LiveId" clId="{C9B89E36-0CDC-4704-967E-40476B06CA48}" dt="2024-06-14T12:26:00.751" v="1360"/>
          <ac:spMkLst>
            <pc:docMk/>
            <pc:sldMk cId="571673508" sldId="478"/>
            <ac:spMk id="126" creationId="{01F9F923-38FB-9380-7ABA-24621CE62BBF}"/>
          </ac:spMkLst>
        </pc:spChg>
        <pc:spChg chg="add mod">
          <ac:chgData name="Jonathan Adshead" userId="3fd9fcf95909496d" providerId="LiveId" clId="{C9B89E36-0CDC-4704-967E-40476B06CA48}" dt="2024-06-14T12:26:00.751" v="1360"/>
          <ac:spMkLst>
            <pc:docMk/>
            <pc:sldMk cId="571673508" sldId="478"/>
            <ac:spMk id="127" creationId="{E7551356-5D9D-DF7B-8959-767C0C807CAA}"/>
          </ac:spMkLst>
        </pc:spChg>
        <pc:spChg chg="add mod">
          <ac:chgData name="Jonathan Adshead" userId="3fd9fcf95909496d" providerId="LiveId" clId="{C9B89E36-0CDC-4704-967E-40476B06CA48}" dt="2024-06-14T12:26:00.751" v="1360"/>
          <ac:spMkLst>
            <pc:docMk/>
            <pc:sldMk cId="571673508" sldId="478"/>
            <ac:spMk id="128" creationId="{F342CA04-491F-0178-B091-2850B57C7ADE}"/>
          </ac:spMkLst>
        </pc:spChg>
        <pc:spChg chg="add mod">
          <ac:chgData name="Jonathan Adshead" userId="3fd9fcf95909496d" providerId="LiveId" clId="{C9B89E36-0CDC-4704-967E-40476B06CA48}" dt="2024-06-14T12:26:00.751" v="1360"/>
          <ac:spMkLst>
            <pc:docMk/>
            <pc:sldMk cId="571673508" sldId="478"/>
            <ac:spMk id="129" creationId="{E14ABA42-2590-5AEE-FFB6-A3743BEF9709}"/>
          </ac:spMkLst>
        </pc:spChg>
        <pc:spChg chg="add mod">
          <ac:chgData name="Jonathan Adshead" userId="3fd9fcf95909496d" providerId="LiveId" clId="{C9B89E36-0CDC-4704-967E-40476B06CA48}" dt="2024-06-14T12:26:00.751" v="1360"/>
          <ac:spMkLst>
            <pc:docMk/>
            <pc:sldMk cId="571673508" sldId="478"/>
            <ac:spMk id="130" creationId="{67141118-E7A2-7112-A8D1-942F5DA9F596}"/>
          </ac:spMkLst>
        </pc:spChg>
        <pc:spChg chg="add mod">
          <ac:chgData name="Jonathan Adshead" userId="3fd9fcf95909496d" providerId="LiveId" clId="{C9B89E36-0CDC-4704-967E-40476B06CA48}" dt="2024-06-14T12:26:00.751" v="1360"/>
          <ac:spMkLst>
            <pc:docMk/>
            <pc:sldMk cId="571673508" sldId="478"/>
            <ac:spMk id="131" creationId="{1455ECBC-8072-2130-0E7A-7A6091BBF123}"/>
          </ac:spMkLst>
        </pc:spChg>
        <pc:spChg chg="add mod">
          <ac:chgData name="Jonathan Adshead" userId="3fd9fcf95909496d" providerId="LiveId" clId="{C9B89E36-0CDC-4704-967E-40476B06CA48}" dt="2024-06-14T12:26:00.751" v="1360"/>
          <ac:spMkLst>
            <pc:docMk/>
            <pc:sldMk cId="571673508" sldId="478"/>
            <ac:spMk id="132" creationId="{0A4FDF18-A42E-BCCD-4893-FE0C28AF9795}"/>
          </ac:spMkLst>
        </pc:spChg>
        <pc:spChg chg="add mod">
          <ac:chgData name="Jonathan Adshead" userId="3fd9fcf95909496d" providerId="LiveId" clId="{C9B89E36-0CDC-4704-967E-40476B06CA48}" dt="2024-06-14T12:26:00.751" v="1360"/>
          <ac:spMkLst>
            <pc:docMk/>
            <pc:sldMk cId="571673508" sldId="478"/>
            <ac:spMk id="133" creationId="{3A10FA6B-18FE-C4E9-FEC8-64DF6307BD0A}"/>
          </ac:spMkLst>
        </pc:spChg>
        <pc:spChg chg="add mod">
          <ac:chgData name="Jonathan Adshead" userId="3fd9fcf95909496d" providerId="LiveId" clId="{C9B89E36-0CDC-4704-967E-40476B06CA48}" dt="2024-06-14T12:26:00.751" v="1360"/>
          <ac:spMkLst>
            <pc:docMk/>
            <pc:sldMk cId="571673508" sldId="478"/>
            <ac:spMk id="134" creationId="{EF263474-CF59-2135-CD72-E73750540189}"/>
          </ac:spMkLst>
        </pc:spChg>
        <pc:spChg chg="add mod">
          <ac:chgData name="Jonathan Adshead" userId="3fd9fcf95909496d" providerId="LiveId" clId="{C9B89E36-0CDC-4704-967E-40476B06CA48}" dt="2024-06-14T12:26:00.751" v="1360"/>
          <ac:spMkLst>
            <pc:docMk/>
            <pc:sldMk cId="571673508" sldId="478"/>
            <ac:spMk id="135" creationId="{1B4E2F6D-6BE8-00DD-2584-787D5E2FDBE5}"/>
          </ac:spMkLst>
        </pc:spChg>
        <pc:spChg chg="add mod">
          <ac:chgData name="Jonathan Adshead" userId="3fd9fcf95909496d" providerId="LiveId" clId="{C9B89E36-0CDC-4704-967E-40476B06CA48}" dt="2024-06-14T12:26:00.751" v="1360"/>
          <ac:spMkLst>
            <pc:docMk/>
            <pc:sldMk cId="571673508" sldId="478"/>
            <ac:spMk id="136" creationId="{CA74D3E2-D037-C649-1C11-96FA32760064}"/>
          </ac:spMkLst>
        </pc:spChg>
        <pc:spChg chg="add mod">
          <ac:chgData name="Jonathan Adshead" userId="3fd9fcf95909496d" providerId="LiveId" clId="{C9B89E36-0CDC-4704-967E-40476B06CA48}" dt="2024-06-14T12:26:00.751" v="1360"/>
          <ac:spMkLst>
            <pc:docMk/>
            <pc:sldMk cId="571673508" sldId="478"/>
            <ac:spMk id="137" creationId="{EBFB725F-3D32-AFAE-C5DC-22E59C177BC0}"/>
          </ac:spMkLst>
        </pc:spChg>
        <pc:spChg chg="add mod">
          <ac:chgData name="Jonathan Adshead" userId="3fd9fcf95909496d" providerId="LiveId" clId="{C9B89E36-0CDC-4704-967E-40476B06CA48}" dt="2024-06-14T12:26:00.751" v="1360"/>
          <ac:spMkLst>
            <pc:docMk/>
            <pc:sldMk cId="571673508" sldId="478"/>
            <ac:spMk id="138" creationId="{50924765-94E6-4B45-CAFF-A23DB8FD276B}"/>
          </ac:spMkLst>
        </pc:spChg>
        <pc:spChg chg="add mod">
          <ac:chgData name="Jonathan Adshead" userId="3fd9fcf95909496d" providerId="LiveId" clId="{C9B89E36-0CDC-4704-967E-40476B06CA48}" dt="2024-06-14T12:26:00.751" v="1360"/>
          <ac:spMkLst>
            <pc:docMk/>
            <pc:sldMk cId="571673508" sldId="478"/>
            <ac:spMk id="139" creationId="{B36D4018-7A83-DE21-55F8-D02ABE057A19}"/>
          </ac:spMkLst>
        </pc:spChg>
        <pc:spChg chg="add mod">
          <ac:chgData name="Jonathan Adshead" userId="3fd9fcf95909496d" providerId="LiveId" clId="{C9B89E36-0CDC-4704-967E-40476B06CA48}" dt="2024-06-14T12:26:00.751" v="1360"/>
          <ac:spMkLst>
            <pc:docMk/>
            <pc:sldMk cId="571673508" sldId="478"/>
            <ac:spMk id="140" creationId="{D12994A4-45F8-1C23-223F-C92472C13D6E}"/>
          </ac:spMkLst>
        </pc:spChg>
        <pc:spChg chg="add mod">
          <ac:chgData name="Jonathan Adshead" userId="3fd9fcf95909496d" providerId="LiveId" clId="{C9B89E36-0CDC-4704-967E-40476B06CA48}" dt="2024-06-14T12:26:00.751" v="1360"/>
          <ac:spMkLst>
            <pc:docMk/>
            <pc:sldMk cId="571673508" sldId="478"/>
            <ac:spMk id="141" creationId="{6F808BC0-732A-E640-195B-2E619DE28FF8}"/>
          </ac:spMkLst>
        </pc:spChg>
        <pc:spChg chg="add mod">
          <ac:chgData name="Jonathan Adshead" userId="3fd9fcf95909496d" providerId="LiveId" clId="{C9B89E36-0CDC-4704-967E-40476B06CA48}" dt="2024-06-14T12:26:00.751" v="1360"/>
          <ac:spMkLst>
            <pc:docMk/>
            <pc:sldMk cId="571673508" sldId="478"/>
            <ac:spMk id="142" creationId="{C8A19B9E-7F8D-6EA7-5433-5F2F64C20F81}"/>
          </ac:spMkLst>
        </pc:spChg>
        <pc:spChg chg="add mod">
          <ac:chgData name="Jonathan Adshead" userId="3fd9fcf95909496d" providerId="LiveId" clId="{C9B89E36-0CDC-4704-967E-40476B06CA48}" dt="2024-06-14T12:26:00.751" v="1360"/>
          <ac:spMkLst>
            <pc:docMk/>
            <pc:sldMk cId="571673508" sldId="478"/>
            <ac:spMk id="143" creationId="{1739AA47-F4A2-D3F7-B071-DCD4107D2AB6}"/>
          </ac:spMkLst>
        </pc:spChg>
        <pc:spChg chg="add mod">
          <ac:chgData name="Jonathan Adshead" userId="3fd9fcf95909496d" providerId="LiveId" clId="{C9B89E36-0CDC-4704-967E-40476B06CA48}" dt="2024-06-14T12:26:00.751" v="1360"/>
          <ac:spMkLst>
            <pc:docMk/>
            <pc:sldMk cId="571673508" sldId="478"/>
            <ac:spMk id="144" creationId="{DA19E407-7C7F-530D-384E-0E90ABD91109}"/>
          </ac:spMkLst>
        </pc:spChg>
        <pc:spChg chg="add mod">
          <ac:chgData name="Jonathan Adshead" userId="3fd9fcf95909496d" providerId="LiveId" clId="{C9B89E36-0CDC-4704-967E-40476B06CA48}" dt="2024-06-14T12:26:00.751" v="1360"/>
          <ac:spMkLst>
            <pc:docMk/>
            <pc:sldMk cId="571673508" sldId="478"/>
            <ac:spMk id="145" creationId="{E3D3D7D5-4F05-5D5B-6CD5-059D5A7E91B5}"/>
          </ac:spMkLst>
        </pc:spChg>
        <pc:spChg chg="add mod">
          <ac:chgData name="Jonathan Adshead" userId="3fd9fcf95909496d" providerId="LiveId" clId="{C9B89E36-0CDC-4704-967E-40476B06CA48}" dt="2024-06-14T12:26:00.751" v="1360"/>
          <ac:spMkLst>
            <pc:docMk/>
            <pc:sldMk cId="571673508" sldId="478"/>
            <ac:spMk id="146" creationId="{7F0870C1-BFFE-6EA7-590A-A46B2BC4B825}"/>
          </ac:spMkLst>
        </pc:spChg>
        <pc:spChg chg="add mod">
          <ac:chgData name="Jonathan Adshead" userId="3fd9fcf95909496d" providerId="LiveId" clId="{C9B89E36-0CDC-4704-967E-40476B06CA48}" dt="2024-06-14T12:26:00.751" v="1360"/>
          <ac:spMkLst>
            <pc:docMk/>
            <pc:sldMk cId="571673508" sldId="478"/>
            <ac:spMk id="147" creationId="{000074C1-E143-09F1-7F3A-7ABA42F05BCF}"/>
          </ac:spMkLst>
        </pc:spChg>
        <pc:spChg chg="add mod">
          <ac:chgData name="Jonathan Adshead" userId="3fd9fcf95909496d" providerId="LiveId" clId="{C9B89E36-0CDC-4704-967E-40476B06CA48}" dt="2024-06-14T12:26:00.751" v="1360"/>
          <ac:spMkLst>
            <pc:docMk/>
            <pc:sldMk cId="571673508" sldId="478"/>
            <ac:spMk id="148" creationId="{F261E64A-82B8-B1A7-EBD3-A7979FCDC794}"/>
          </ac:spMkLst>
        </pc:spChg>
        <pc:spChg chg="add mod">
          <ac:chgData name="Jonathan Adshead" userId="3fd9fcf95909496d" providerId="LiveId" clId="{C9B89E36-0CDC-4704-967E-40476B06CA48}" dt="2024-06-14T12:26:00.751" v="1360"/>
          <ac:spMkLst>
            <pc:docMk/>
            <pc:sldMk cId="571673508" sldId="478"/>
            <ac:spMk id="149" creationId="{60E99420-5B4D-0FF3-7CDC-EB27192253BB}"/>
          </ac:spMkLst>
        </pc:spChg>
        <pc:spChg chg="add mod">
          <ac:chgData name="Jonathan Adshead" userId="3fd9fcf95909496d" providerId="LiveId" clId="{C9B89E36-0CDC-4704-967E-40476B06CA48}" dt="2024-06-14T12:26:00.751" v="1360"/>
          <ac:spMkLst>
            <pc:docMk/>
            <pc:sldMk cId="571673508" sldId="478"/>
            <ac:spMk id="150" creationId="{55DD5778-44D5-8ABC-AA3E-307DE14D233C}"/>
          </ac:spMkLst>
        </pc:spChg>
        <pc:spChg chg="add mod">
          <ac:chgData name="Jonathan Adshead" userId="3fd9fcf95909496d" providerId="LiveId" clId="{C9B89E36-0CDC-4704-967E-40476B06CA48}" dt="2024-06-14T12:26:00.751" v="1360"/>
          <ac:spMkLst>
            <pc:docMk/>
            <pc:sldMk cId="571673508" sldId="478"/>
            <ac:spMk id="151" creationId="{A1A0B4D5-3306-7DF7-2817-BBF54812BDB4}"/>
          </ac:spMkLst>
        </pc:spChg>
        <pc:spChg chg="add mod">
          <ac:chgData name="Jonathan Adshead" userId="3fd9fcf95909496d" providerId="LiveId" clId="{C9B89E36-0CDC-4704-967E-40476B06CA48}" dt="2024-06-14T12:26:00.751" v="1360"/>
          <ac:spMkLst>
            <pc:docMk/>
            <pc:sldMk cId="571673508" sldId="478"/>
            <ac:spMk id="152" creationId="{75100323-D2AD-48C0-1E0B-B735ACB7AEC3}"/>
          </ac:spMkLst>
        </pc:spChg>
        <pc:spChg chg="add mod">
          <ac:chgData name="Jonathan Adshead" userId="3fd9fcf95909496d" providerId="LiveId" clId="{C9B89E36-0CDC-4704-967E-40476B06CA48}" dt="2024-06-14T12:26:00.751" v="1360"/>
          <ac:spMkLst>
            <pc:docMk/>
            <pc:sldMk cId="571673508" sldId="478"/>
            <ac:spMk id="153" creationId="{929DAFDA-E769-F59E-EA04-F9F94C1077B4}"/>
          </ac:spMkLst>
        </pc:spChg>
        <pc:spChg chg="add mod">
          <ac:chgData name="Jonathan Adshead" userId="3fd9fcf95909496d" providerId="LiveId" clId="{C9B89E36-0CDC-4704-967E-40476B06CA48}" dt="2024-06-14T12:26:00.751" v="1360"/>
          <ac:spMkLst>
            <pc:docMk/>
            <pc:sldMk cId="571673508" sldId="478"/>
            <ac:spMk id="154" creationId="{3D0743C3-1512-6FB4-B8F5-FBD958AB9ABD}"/>
          </ac:spMkLst>
        </pc:spChg>
        <pc:spChg chg="add mod">
          <ac:chgData name="Jonathan Adshead" userId="3fd9fcf95909496d" providerId="LiveId" clId="{C9B89E36-0CDC-4704-967E-40476B06CA48}" dt="2024-06-14T12:26:00.751" v="1360"/>
          <ac:spMkLst>
            <pc:docMk/>
            <pc:sldMk cId="571673508" sldId="478"/>
            <ac:spMk id="155" creationId="{C9D884DF-C02F-EA2E-41E7-E4F2CEBEE8AA}"/>
          </ac:spMkLst>
        </pc:spChg>
        <pc:spChg chg="add mod">
          <ac:chgData name="Jonathan Adshead" userId="3fd9fcf95909496d" providerId="LiveId" clId="{C9B89E36-0CDC-4704-967E-40476B06CA48}" dt="2024-06-14T12:26:00.751" v="1360"/>
          <ac:spMkLst>
            <pc:docMk/>
            <pc:sldMk cId="571673508" sldId="478"/>
            <ac:spMk id="156" creationId="{FADF9679-1E07-E9B9-F614-E88015946F3E}"/>
          </ac:spMkLst>
        </pc:spChg>
        <pc:spChg chg="add mod">
          <ac:chgData name="Jonathan Adshead" userId="3fd9fcf95909496d" providerId="LiveId" clId="{C9B89E36-0CDC-4704-967E-40476B06CA48}" dt="2024-06-14T12:26:00.751" v="1360"/>
          <ac:spMkLst>
            <pc:docMk/>
            <pc:sldMk cId="571673508" sldId="478"/>
            <ac:spMk id="157" creationId="{1CB31400-92D6-0436-31F6-BB64B52C804F}"/>
          </ac:spMkLst>
        </pc:spChg>
        <pc:spChg chg="add mod">
          <ac:chgData name="Jonathan Adshead" userId="3fd9fcf95909496d" providerId="LiveId" clId="{C9B89E36-0CDC-4704-967E-40476B06CA48}" dt="2024-06-14T12:26:00.751" v="1360"/>
          <ac:spMkLst>
            <pc:docMk/>
            <pc:sldMk cId="571673508" sldId="478"/>
            <ac:spMk id="158" creationId="{A9CC83E8-6A9B-C2AD-145A-224C291D617B}"/>
          </ac:spMkLst>
        </pc:spChg>
        <pc:spChg chg="add mod">
          <ac:chgData name="Jonathan Adshead" userId="3fd9fcf95909496d" providerId="LiveId" clId="{C9B89E36-0CDC-4704-967E-40476B06CA48}" dt="2024-06-14T12:26:00.751" v="1360"/>
          <ac:spMkLst>
            <pc:docMk/>
            <pc:sldMk cId="571673508" sldId="478"/>
            <ac:spMk id="159" creationId="{C381BED1-AA6C-3138-802B-F48401FBBCFD}"/>
          </ac:spMkLst>
        </pc:spChg>
        <pc:spChg chg="add mod">
          <ac:chgData name="Jonathan Adshead" userId="3fd9fcf95909496d" providerId="LiveId" clId="{C9B89E36-0CDC-4704-967E-40476B06CA48}" dt="2024-06-14T12:26:00.751" v="1360"/>
          <ac:spMkLst>
            <pc:docMk/>
            <pc:sldMk cId="571673508" sldId="478"/>
            <ac:spMk id="160" creationId="{21DDD069-9672-5B9D-57AA-4259C4BD4FE7}"/>
          </ac:spMkLst>
        </pc:spChg>
        <pc:spChg chg="add mod">
          <ac:chgData name="Jonathan Adshead" userId="3fd9fcf95909496d" providerId="LiveId" clId="{C9B89E36-0CDC-4704-967E-40476B06CA48}" dt="2024-06-14T12:26:00.751" v="1360"/>
          <ac:spMkLst>
            <pc:docMk/>
            <pc:sldMk cId="571673508" sldId="478"/>
            <ac:spMk id="161" creationId="{DA553F63-2813-E75A-DF08-A0CFC8FD0A5A}"/>
          </ac:spMkLst>
        </pc:spChg>
        <pc:spChg chg="add mod">
          <ac:chgData name="Jonathan Adshead" userId="3fd9fcf95909496d" providerId="LiveId" clId="{C9B89E36-0CDC-4704-967E-40476B06CA48}" dt="2024-06-14T12:26:00.751" v="1360"/>
          <ac:spMkLst>
            <pc:docMk/>
            <pc:sldMk cId="571673508" sldId="478"/>
            <ac:spMk id="162" creationId="{B7627D59-3D0D-A760-4CBA-56A1C95ED45F}"/>
          </ac:spMkLst>
        </pc:spChg>
        <pc:spChg chg="add mod">
          <ac:chgData name="Jonathan Adshead" userId="3fd9fcf95909496d" providerId="LiveId" clId="{C9B89E36-0CDC-4704-967E-40476B06CA48}" dt="2024-06-14T12:26:00.751" v="1360"/>
          <ac:spMkLst>
            <pc:docMk/>
            <pc:sldMk cId="571673508" sldId="478"/>
            <ac:spMk id="163" creationId="{BDB7BDB4-19C5-61FE-0A17-2F0241645305}"/>
          </ac:spMkLst>
        </pc:spChg>
        <pc:spChg chg="add mod">
          <ac:chgData name="Jonathan Adshead" userId="3fd9fcf95909496d" providerId="LiveId" clId="{C9B89E36-0CDC-4704-967E-40476B06CA48}" dt="2024-06-14T12:26:00.751" v="1360"/>
          <ac:spMkLst>
            <pc:docMk/>
            <pc:sldMk cId="571673508" sldId="478"/>
            <ac:spMk id="164" creationId="{95A1185B-3845-3DCF-825B-90C77C8CFEEB}"/>
          </ac:spMkLst>
        </pc:spChg>
        <pc:spChg chg="add mod">
          <ac:chgData name="Jonathan Adshead" userId="3fd9fcf95909496d" providerId="LiveId" clId="{C9B89E36-0CDC-4704-967E-40476B06CA48}" dt="2024-06-14T12:26:00.751" v="1360"/>
          <ac:spMkLst>
            <pc:docMk/>
            <pc:sldMk cId="571673508" sldId="478"/>
            <ac:spMk id="165" creationId="{B3B195E6-C774-9DC9-36A5-11CC770DDCB4}"/>
          </ac:spMkLst>
        </pc:spChg>
        <pc:spChg chg="add mod">
          <ac:chgData name="Jonathan Adshead" userId="3fd9fcf95909496d" providerId="LiveId" clId="{C9B89E36-0CDC-4704-967E-40476B06CA48}" dt="2024-06-14T12:26:00.751" v="1360"/>
          <ac:spMkLst>
            <pc:docMk/>
            <pc:sldMk cId="571673508" sldId="478"/>
            <ac:spMk id="166" creationId="{6A0C10CF-571F-1CC4-67F9-1CB10C3A7567}"/>
          </ac:spMkLst>
        </pc:spChg>
        <pc:spChg chg="add mod">
          <ac:chgData name="Jonathan Adshead" userId="3fd9fcf95909496d" providerId="LiveId" clId="{C9B89E36-0CDC-4704-967E-40476B06CA48}" dt="2024-06-14T12:26:00.751" v="1360"/>
          <ac:spMkLst>
            <pc:docMk/>
            <pc:sldMk cId="571673508" sldId="478"/>
            <ac:spMk id="167" creationId="{BC9B40F2-130E-8ADE-1AF4-8273BEB6DDEC}"/>
          </ac:spMkLst>
        </pc:spChg>
        <pc:spChg chg="add mod">
          <ac:chgData name="Jonathan Adshead" userId="3fd9fcf95909496d" providerId="LiveId" clId="{C9B89E36-0CDC-4704-967E-40476B06CA48}" dt="2024-06-14T12:26:00.751" v="1360"/>
          <ac:spMkLst>
            <pc:docMk/>
            <pc:sldMk cId="571673508" sldId="478"/>
            <ac:spMk id="168" creationId="{A0AD5801-9D2E-3E90-05EC-F07401D390B5}"/>
          </ac:spMkLst>
        </pc:spChg>
        <pc:spChg chg="add mod">
          <ac:chgData name="Jonathan Adshead" userId="3fd9fcf95909496d" providerId="LiveId" clId="{C9B89E36-0CDC-4704-967E-40476B06CA48}" dt="2024-06-14T12:26:00.751" v="1360"/>
          <ac:spMkLst>
            <pc:docMk/>
            <pc:sldMk cId="571673508" sldId="478"/>
            <ac:spMk id="169" creationId="{81F7BE93-CAF7-BCB7-8FDE-57E00E01F051}"/>
          </ac:spMkLst>
        </pc:spChg>
        <pc:spChg chg="add mod">
          <ac:chgData name="Jonathan Adshead" userId="3fd9fcf95909496d" providerId="LiveId" clId="{C9B89E36-0CDC-4704-967E-40476B06CA48}" dt="2024-06-14T12:26:00.751" v="1360"/>
          <ac:spMkLst>
            <pc:docMk/>
            <pc:sldMk cId="571673508" sldId="478"/>
            <ac:spMk id="170" creationId="{65A7341D-C87B-309F-45EF-D669F9BCCBD0}"/>
          </ac:spMkLst>
        </pc:spChg>
        <pc:spChg chg="add mod">
          <ac:chgData name="Jonathan Adshead" userId="3fd9fcf95909496d" providerId="LiveId" clId="{C9B89E36-0CDC-4704-967E-40476B06CA48}" dt="2024-06-14T12:26:00.751" v="1360"/>
          <ac:spMkLst>
            <pc:docMk/>
            <pc:sldMk cId="571673508" sldId="478"/>
            <ac:spMk id="171" creationId="{613F71DC-D6DE-B2A5-26CB-097144C9EFBD}"/>
          </ac:spMkLst>
        </pc:spChg>
        <pc:grpChg chg="add del mod">
          <ac:chgData name="Jonathan Adshead" userId="3fd9fcf95909496d" providerId="LiveId" clId="{C9B89E36-0CDC-4704-967E-40476B06CA48}" dt="2024-06-14T12:26:25.585" v="1364" actId="478"/>
          <ac:grpSpMkLst>
            <pc:docMk/>
            <pc:sldMk cId="571673508" sldId="478"/>
            <ac:grpSpMk id="7" creationId="{65851EDC-1E98-A9E4-FD49-6666D4AD55CB}"/>
          </ac:grpSpMkLst>
        </pc:grpChg>
        <pc:grpChg chg="mod">
          <ac:chgData name="Jonathan Adshead" userId="3fd9fcf95909496d" providerId="LiveId" clId="{C9B89E36-0CDC-4704-967E-40476B06CA48}" dt="2024-06-14T12:26:00.751" v="1360"/>
          <ac:grpSpMkLst>
            <pc:docMk/>
            <pc:sldMk cId="571673508" sldId="478"/>
            <ac:grpSpMk id="13" creationId="{1B438E26-ED81-8F3C-94FD-88A0D020CAFC}"/>
          </ac:grpSpMkLst>
        </pc:grpChg>
        <pc:grpChg chg="mod">
          <ac:chgData name="Jonathan Adshead" userId="3fd9fcf95909496d" providerId="LiveId" clId="{C9B89E36-0CDC-4704-967E-40476B06CA48}" dt="2024-06-14T12:26:00.751" v="1360"/>
          <ac:grpSpMkLst>
            <pc:docMk/>
            <pc:sldMk cId="571673508" sldId="478"/>
            <ac:grpSpMk id="77" creationId="{14D8DE76-EB2D-17F6-70CF-2D9CC61E08FF}"/>
          </ac:grpSpMkLst>
        </pc:grpChg>
        <pc:grpChg chg="add del mod">
          <ac:chgData name="Jonathan Adshead" userId="3fd9fcf95909496d" providerId="LiveId" clId="{C9B89E36-0CDC-4704-967E-40476B06CA48}" dt="2024-06-14T12:26:29.200" v="1365" actId="478"/>
          <ac:grpSpMkLst>
            <pc:docMk/>
            <pc:sldMk cId="571673508" sldId="478"/>
            <ac:grpSpMk id="82" creationId="{6EE8345D-D15E-88CE-B4BA-CBFD3F841DF4}"/>
          </ac:grpSpMkLst>
        </pc:grpChg>
        <pc:grpChg chg="mod">
          <ac:chgData name="Jonathan Adshead" userId="3fd9fcf95909496d" providerId="LiveId" clId="{C9B89E36-0CDC-4704-967E-40476B06CA48}" dt="2024-06-14T12:26:00.751" v="1360"/>
          <ac:grpSpMkLst>
            <pc:docMk/>
            <pc:sldMk cId="571673508" sldId="478"/>
            <ac:grpSpMk id="84" creationId="{4C6E9D1E-F0D7-F98B-9C5E-05B9C718FD0F}"/>
          </ac:grpSpMkLst>
        </pc:grpChg>
        <pc:grpChg chg="add del mod">
          <ac:chgData name="Jonathan Adshead" userId="3fd9fcf95909496d" providerId="LiveId" clId="{C9B89E36-0CDC-4704-967E-40476B06CA48}" dt="2024-06-14T12:26:29.512" v="1366" actId="478"/>
          <ac:grpSpMkLst>
            <pc:docMk/>
            <pc:sldMk cId="571673508" sldId="478"/>
            <ac:grpSpMk id="92" creationId="{D07C483C-40F0-125E-48D1-B0855C696787}"/>
          </ac:grpSpMkLst>
        </pc:grpChg>
        <pc:grpChg chg="mod">
          <ac:chgData name="Jonathan Adshead" userId="3fd9fcf95909496d" providerId="LiveId" clId="{C9B89E36-0CDC-4704-967E-40476B06CA48}" dt="2024-06-14T12:26:00.751" v="1360"/>
          <ac:grpSpMkLst>
            <pc:docMk/>
            <pc:sldMk cId="571673508" sldId="478"/>
            <ac:grpSpMk id="94" creationId="{825EB799-8715-804B-810C-533C00120589}"/>
          </ac:grpSpMkLst>
        </pc:grpChg>
        <pc:grpChg chg="del">
          <ac:chgData name="Jonathan Adshead" userId="3fd9fcf95909496d" providerId="LiveId" clId="{C9B89E36-0CDC-4704-967E-40476B06CA48}" dt="2024-06-13T15:59:45.791" v="976" actId="478"/>
          <ac:grpSpMkLst>
            <pc:docMk/>
            <pc:sldMk cId="571673508" sldId="478"/>
            <ac:grpSpMk id="97" creationId="{264DE0C7-8437-02AE-AC16-D9C4820240AC}"/>
          </ac:grpSpMkLst>
        </pc:grpChg>
        <pc:grpChg chg="del">
          <ac:chgData name="Jonathan Adshead" userId="3fd9fcf95909496d" providerId="LiveId" clId="{C9B89E36-0CDC-4704-967E-40476B06CA48}" dt="2024-06-13T15:59:37.839" v="972" actId="478"/>
          <ac:grpSpMkLst>
            <pc:docMk/>
            <pc:sldMk cId="571673508" sldId="478"/>
            <ac:grpSpMk id="98" creationId="{1E0B3A03-125E-CDDB-3E98-1215497BF7E1}"/>
          </ac:grpSpMkLst>
        </pc:grpChg>
        <pc:cxnChg chg="add del">
          <ac:chgData name="Jonathan Adshead" userId="3fd9fcf95909496d" providerId="LiveId" clId="{C9B89E36-0CDC-4704-967E-40476B06CA48}" dt="2024-06-14T12:26:30.064" v="1368" actId="478"/>
          <ac:cxnSpMkLst>
            <pc:docMk/>
            <pc:sldMk cId="571673508" sldId="478"/>
            <ac:cxnSpMk id="6" creationId="{948B59D8-5D0B-39CF-DE4E-F8876D795B45}"/>
          </ac:cxnSpMkLst>
        </pc:cxnChg>
        <pc:cxnChg chg="add del">
          <ac:chgData name="Jonathan Adshead" userId="3fd9fcf95909496d" providerId="LiveId" clId="{C9B89E36-0CDC-4704-967E-40476B06CA48}" dt="2024-06-14T12:26:30.064" v="1368" actId="478"/>
          <ac:cxnSpMkLst>
            <pc:docMk/>
            <pc:sldMk cId="571673508" sldId="478"/>
            <ac:cxnSpMk id="8" creationId="{FA6F54E0-0073-FF4D-B85C-56BD5695A0B8}"/>
          </ac:cxnSpMkLst>
        </pc:cxnChg>
        <pc:cxnChg chg="mod">
          <ac:chgData name="Jonathan Adshead" userId="3fd9fcf95909496d" providerId="LiveId" clId="{C9B89E36-0CDC-4704-967E-40476B06CA48}" dt="2024-06-14T12:26:00.751" v="1360"/>
          <ac:cxnSpMkLst>
            <pc:docMk/>
            <pc:sldMk cId="571673508" sldId="478"/>
            <ac:cxnSpMk id="63" creationId="{0D88F5B3-E1CD-F953-F882-25A8EE26FE6B}"/>
          </ac:cxnSpMkLst>
        </pc:cxnChg>
        <pc:cxnChg chg="mod">
          <ac:chgData name="Jonathan Adshead" userId="3fd9fcf95909496d" providerId="LiveId" clId="{C9B89E36-0CDC-4704-967E-40476B06CA48}" dt="2024-06-14T12:26:00.751" v="1360"/>
          <ac:cxnSpMkLst>
            <pc:docMk/>
            <pc:sldMk cId="571673508" sldId="478"/>
            <ac:cxnSpMk id="78" creationId="{1FE007DF-92EC-A57B-7770-F7C86FAC8DDA}"/>
          </ac:cxnSpMkLst>
        </pc:cxnChg>
        <pc:cxnChg chg="del mod">
          <ac:chgData name="Jonathan Adshead" userId="3fd9fcf95909496d" providerId="LiveId" clId="{C9B89E36-0CDC-4704-967E-40476B06CA48}" dt="2024-06-13T15:59:23.719" v="968" actId="478"/>
          <ac:cxnSpMkLst>
            <pc:docMk/>
            <pc:sldMk cId="571673508" sldId="478"/>
            <ac:cxnSpMk id="78" creationId="{4DD05ACB-8EEA-DB45-4E62-209DBBBC6064}"/>
          </ac:cxnSpMkLst>
        </pc:cxnChg>
        <pc:cxnChg chg="mod">
          <ac:chgData name="Jonathan Adshead" userId="3fd9fcf95909496d" providerId="LiveId" clId="{C9B89E36-0CDC-4704-967E-40476B06CA48}" dt="2024-06-14T12:26:00.751" v="1360"/>
          <ac:cxnSpMkLst>
            <pc:docMk/>
            <pc:sldMk cId="571673508" sldId="478"/>
            <ac:cxnSpMk id="80" creationId="{371FD85C-05EA-BB0B-EF92-20E0E57AA665}"/>
          </ac:cxnSpMkLst>
        </pc:cxnChg>
        <pc:cxnChg chg="mod">
          <ac:chgData name="Jonathan Adshead" userId="3fd9fcf95909496d" providerId="LiveId" clId="{C9B89E36-0CDC-4704-967E-40476B06CA48}" dt="2024-06-14T12:26:00.751" v="1360"/>
          <ac:cxnSpMkLst>
            <pc:docMk/>
            <pc:sldMk cId="571673508" sldId="478"/>
            <ac:cxnSpMk id="81" creationId="{1375BDCB-A1FC-D67F-A8B7-F58657CDEBCC}"/>
          </ac:cxnSpMkLst>
        </pc:cxnChg>
        <pc:cxnChg chg="mod">
          <ac:chgData name="Jonathan Adshead" userId="3fd9fcf95909496d" providerId="LiveId" clId="{C9B89E36-0CDC-4704-967E-40476B06CA48}" dt="2024-06-14T12:26:00.751" v="1360"/>
          <ac:cxnSpMkLst>
            <pc:docMk/>
            <pc:sldMk cId="571673508" sldId="478"/>
            <ac:cxnSpMk id="85" creationId="{761044D4-005E-C0D0-2B56-3D01F4A86310}"/>
          </ac:cxnSpMkLst>
        </pc:cxnChg>
        <pc:cxnChg chg="mod">
          <ac:chgData name="Jonathan Adshead" userId="3fd9fcf95909496d" providerId="LiveId" clId="{C9B89E36-0CDC-4704-967E-40476B06CA48}" dt="2024-06-14T12:26:00.751" v="1360"/>
          <ac:cxnSpMkLst>
            <pc:docMk/>
            <pc:sldMk cId="571673508" sldId="478"/>
            <ac:cxnSpMk id="86" creationId="{0F56525E-CC46-C9A5-65E2-E50FAEDB8A28}"/>
          </ac:cxnSpMkLst>
        </pc:cxnChg>
        <pc:cxnChg chg="mod">
          <ac:chgData name="Jonathan Adshead" userId="3fd9fcf95909496d" providerId="LiveId" clId="{C9B89E36-0CDC-4704-967E-40476B06CA48}" dt="2024-06-14T12:26:00.751" v="1360"/>
          <ac:cxnSpMkLst>
            <pc:docMk/>
            <pc:sldMk cId="571673508" sldId="478"/>
            <ac:cxnSpMk id="87" creationId="{9394F6EE-A10D-F818-D9AE-34D3A62A5069}"/>
          </ac:cxnSpMkLst>
        </pc:cxnChg>
        <pc:cxnChg chg="mod">
          <ac:chgData name="Jonathan Adshead" userId="3fd9fcf95909496d" providerId="LiveId" clId="{C9B89E36-0CDC-4704-967E-40476B06CA48}" dt="2024-06-14T12:26:00.751" v="1360"/>
          <ac:cxnSpMkLst>
            <pc:docMk/>
            <pc:sldMk cId="571673508" sldId="478"/>
            <ac:cxnSpMk id="95" creationId="{D16B0DF7-0601-CEC6-E199-D7D4346E2828}"/>
          </ac:cxnSpMkLst>
        </pc:cxnChg>
        <pc:cxnChg chg="mod">
          <ac:chgData name="Jonathan Adshead" userId="3fd9fcf95909496d" providerId="LiveId" clId="{C9B89E36-0CDC-4704-967E-40476B06CA48}" dt="2024-06-14T12:26:00.751" v="1360"/>
          <ac:cxnSpMkLst>
            <pc:docMk/>
            <pc:sldMk cId="571673508" sldId="478"/>
            <ac:cxnSpMk id="96" creationId="{19FCE1FD-EF6C-D3BB-CEBC-B5CDE58D8978}"/>
          </ac:cxnSpMkLst>
        </pc:cxnChg>
        <pc:cxnChg chg="mod">
          <ac:chgData name="Jonathan Adshead" userId="3fd9fcf95909496d" providerId="LiveId" clId="{C9B89E36-0CDC-4704-967E-40476B06CA48}" dt="2024-06-14T12:26:00.751" v="1360"/>
          <ac:cxnSpMkLst>
            <pc:docMk/>
            <pc:sldMk cId="571673508" sldId="478"/>
            <ac:cxnSpMk id="97" creationId="{048811EF-515F-D30F-3DE3-3C53049BA633}"/>
          </ac:cxnSpMkLst>
        </pc:cxnChg>
        <pc:cxnChg chg="add mod">
          <ac:chgData name="Jonathan Adshead" userId="3fd9fcf95909496d" providerId="LiveId" clId="{C9B89E36-0CDC-4704-967E-40476B06CA48}" dt="2024-06-14T12:26:00.751" v="1360"/>
          <ac:cxnSpMkLst>
            <pc:docMk/>
            <pc:sldMk cId="571673508" sldId="478"/>
            <ac:cxnSpMk id="98" creationId="{80DC0B16-94A3-A63D-681C-B3138329AD2B}"/>
          </ac:cxnSpMkLst>
        </pc:cxnChg>
        <pc:cxnChg chg="add mod">
          <ac:chgData name="Jonathan Adshead" userId="3fd9fcf95909496d" providerId="LiveId" clId="{C9B89E36-0CDC-4704-967E-40476B06CA48}" dt="2024-06-14T12:26:00.751" v="1360"/>
          <ac:cxnSpMkLst>
            <pc:docMk/>
            <pc:sldMk cId="571673508" sldId="478"/>
            <ac:cxnSpMk id="99" creationId="{2EB8EDEC-6EBB-67F9-9769-9C4EF94B5BC2}"/>
          </ac:cxnSpMkLst>
        </pc:cxnChg>
        <pc:cxnChg chg="del">
          <ac:chgData name="Jonathan Adshead" userId="3fd9fcf95909496d" providerId="LiveId" clId="{C9B89E36-0CDC-4704-967E-40476B06CA48}" dt="2024-06-13T15:59:22.711" v="966" actId="478"/>
          <ac:cxnSpMkLst>
            <pc:docMk/>
            <pc:sldMk cId="571673508" sldId="478"/>
            <ac:cxnSpMk id="104" creationId="{0F69E93A-5671-49B2-53CF-43B6ADA7318A}"/>
          </ac:cxnSpMkLst>
        </pc:cxnChg>
        <pc:cxnChg chg="del">
          <ac:chgData name="Jonathan Adshead" userId="3fd9fcf95909496d" providerId="LiveId" clId="{C9B89E36-0CDC-4704-967E-40476B06CA48}" dt="2024-06-13T15:59:21.424" v="964" actId="478"/>
          <ac:cxnSpMkLst>
            <pc:docMk/>
            <pc:sldMk cId="571673508" sldId="478"/>
            <ac:cxnSpMk id="105" creationId="{4D83D1A7-2E99-81CC-9313-15D17A3AC26E}"/>
          </ac:cxnSpMkLst>
        </pc:cxnChg>
        <pc:cxnChg chg="del">
          <ac:chgData name="Jonathan Adshead" userId="3fd9fcf95909496d" providerId="LiveId" clId="{C9B89E36-0CDC-4704-967E-40476B06CA48}" dt="2024-06-13T15:59:23.175" v="967" actId="478"/>
          <ac:cxnSpMkLst>
            <pc:docMk/>
            <pc:sldMk cId="571673508" sldId="478"/>
            <ac:cxnSpMk id="106" creationId="{D667D588-B02C-CBB0-F552-36A1C0E45139}"/>
          </ac:cxnSpMkLst>
        </pc:cxnChg>
        <pc:cxnChg chg="mod">
          <ac:chgData name="Jonathan Adshead" userId="3fd9fcf95909496d" providerId="LiveId" clId="{C9B89E36-0CDC-4704-967E-40476B06CA48}" dt="2024-06-13T16:00:21.098" v="980" actId="208"/>
          <ac:cxnSpMkLst>
            <pc:docMk/>
            <pc:sldMk cId="571673508" sldId="478"/>
            <ac:cxnSpMk id="109" creationId="{BE2F873B-ADD0-0394-39C0-E5922D50A064}"/>
          </ac:cxnSpMkLst>
        </pc:cxnChg>
        <pc:cxnChg chg="mod">
          <ac:chgData name="Jonathan Adshead" userId="3fd9fcf95909496d" providerId="LiveId" clId="{C9B89E36-0CDC-4704-967E-40476B06CA48}" dt="2024-06-13T15:59:59.640" v="977" actId="208"/>
          <ac:cxnSpMkLst>
            <pc:docMk/>
            <pc:sldMk cId="571673508" sldId="478"/>
            <ac:cxnSpMk id="110" creationId="{B4EAA49C-B98B-CAAB-59F6-4FCAD29B6D5F}"/>
          </ac:cxnSpMkLst>
        </pc:cxnChg>
      </pc:sldChg>
      <pc:sldChg chg="addSp delSp modSp add del mod modAnim">
        <pc:chgData name="Jonathan Adshead" userId="3fd9fcf95909496d" providerId="LiveId" clId="{C9B89E36-0CDC-4704-967E-40476B06CA48}" dt="2024-06-14T12:41:39.181" v="1417" actId="47"/>
        <pc:sldMkLst>
          <pc:docMk/>
          <pc:sldMk cId="101095024" sldId="479"/>
        </pc:sldMkLst>
        <pc:spChg chg="mod">
          <ac:chgData name="Jonathan Adshead" userId="3fd9fcf95909496d" providerId="LiveId" clId="{C9B89E36-0CDC-4704-967E-40476B06CA48}" dt="2024-06-13T16:09:15.662" v="1233" actId="20577"/>
          <ac:spMkLst>
            <pc:docMk/>
            <pc:sldMk cId="101095024" sldId="479"/>
            <ac:spMk id="2" creationId="{AD386DA8-EE17-2880-8958-F6985218AC32}"/>
          </ac:spMkLst>
        </pc:spChg>
        <pc:spChg chg="del">
          <ac:chgData name="Jonathan Adshead" userId="3fd9fcf95909496d" providerId="LiveId" clId="{C9B89E36-0CDC-4704-967E-40476B06CA48}" dt="2024-06-14T12:29:00.729" v="1377" actId="478"/>
          <ac:spMkLst>
            <pc:docMk/>
            <pc:sldMk cId="101095024" sldId="479"/>
            <ac:spMk id="7" creationId="{1B28E489-36E7-42B6-94D2-8D55BD2E19AE}"/>
          </ac:spMkLst>
        </pc:spChg>
        <pc:spChg chg="mod">
          <ac:chgData name="Jonathan Adshead" userId="3fd9fcf95909496d" providerId="LiveId" clId="{C9B89E36-0CDC-4704-967E-40476B06CA48}" dt="2024-06-13T16:07:33.254" v="1217" actId="20577"/>
          <ac:spMkLst>
            <pc:docMk/>
            <pc:sldMk cId="101095024" sldId="479"/>
            <ac:spMk id="13" creationId="{8552A72D-3EFA-4FBF-2FC4-9ADB85487F71}"/>
          </ac:spMkLst>
        </pc:spChg>
        <pc:spChg chg="add mod">
          <ac:chgData name="Jonathan Adshead" userId="3fd9fcf95909496d" providerId="LiveId" clId="{C9B89E36-0CDC-4704-967E-40476B06CA48}" dt="2024-06-13T16:17:46.892" v="1260" actId="20577"/>
          <ac:spMkLst>
            <pc:docMk/>
            <pc:sldMk cId="101095024" sldId="479"/>
            <ac:spMk id="63" creationId="{E48B7FA0-64FD-0D3C-B645-CCE4D2994B88}"/>
          </ac:spMkLst>
        </pc:spChg>
        <pc:spChg chg="add del mod">
          <ac:chgData name="Jonathan Adshead" userId="3fd9fcf95909496d" providerId="LiveId" clId="{C9B89E36-0CDC-4704-967E-40476B06CA48}" dt="2024-06-13T16:08:44.750" v="1225" actId="14100"/>
          <ac:spMkLst>
            <pc:docMk/>
            <pc:sldMk cId="101095024" sldId="479"/>
            <ac:spMk id="70" creationId="{C34C268E-D631-664B-AB3D-2334233A0923}"/>
          </ac:spMkLst>
        </pc:spChg>
        <pc:spChg chg="mod">
          <ac:chgData name="Jonathan Adshead" userId="3fd9fcf95909496d" providerId="LiveId" clId="{C9B89E36-0CDC-4704-967E-40476B06CA48}" dt="2024-06-14T12:28:40.683" v="1373"/>
          <ac:spMkLst>
            <pc:docMk/>
            <pc:sldMk cId="101095024" sldId="479"/>
            <ac:spMk id="81" creationId="{A5095484-9DE1-A4FF-86E8-0DB059240BDD}"/>
          </ac:spMkLst>
        </pc:spChg>
        <pc:spChg chg="add del mod">
          <ac:chgData name="Jonathan Adshead" userId="3fd9fcf95909496d" providerId="LiveId" clId="{C9B89E36-0CDC-4704-967E-40476B06CA48}" dt="2024-06-14T12:29:03.519" v="1378" actId="478"/>
          <ac:spMkLst>
            <pc:docMk/>
            <pc:sldMk cId="101095024" sldId="479"/>
            <ac:spMk id="87" creationId="{5BE409AB-A87F-1841-E180-E996753AB3E6}"/>
          </ac:spMkLst>
        </pc:spChg>
        <pc:spChg chg="mod">
          <ac:chgData name="Jonathan Adshead" userId="3fd9fcf95909496d" providerId="LiveId" clId="{C9B89E36-0CDC-4704-967E-40476B06CA48}" dt="2024-06-14T12:29:14.795" v="1381"/>
          <ac:spMkLst>
            <pc:docMk/>
            <pc:sldMk cId="101095024" sldId="479"/>
            <ac:spMk id="97" creationId="{4F422BD3-91BA-FF66-FE4B-DC71C41A8EFB}"/>
          </ac:spMkLst>
        </pc:spChg>
        <pc:spChg chg="del">
          <ac:chgData name="Jonathan Adshead" userId="3fd9fcf95909496d" providerId="LiveId" clId="{C9B89E36-0CDC-4704-967E-40476B06CA48}" dt="2024-06-13T16:08:36.070" v="1219" actId="478"/>
          <ac:spMkLst>
            <pc:docMk/>
            <pc:sldMk cId="101095024" sldId="479"/>
            <ac:spMk id="107" creationId="{A6FA7779-EFA9-5EE5-61AF-08038E993FA7}"/>
          </ac:spMkLst>
        </pc:spChg>
        <pc:grpChg chg="add mod ord">
          <ac:chgData name="Jonathan Adshead" userId="3fd9fcf95909496d" providerId="LiveId" clId="{C9B89E36-0CDC-4704-967E-40476B06CA48}" dt="2024-06-14T12:28:50.750" v="1376" actId="1076"/>
          <ac:grpSpMkLst>
            <pc:docMk/>
            <pc:sldMk cId="101095024" sldId="479"/>
            <ac:grpSpMk id="77" creationId="{5761F1F1-E925-F421-4E1F-385F0E5E6FAC}"/>
          </ac:grpSpMkLst>
        </pc:grpChg>
        <pc:grpChg chg="mod">
          <ac:chgData name="Jonathan Adshead" userId="3fd9fcf95909496d" providerId="LiveId" clId="{C9B89E36-0CDC-4704-967E-40476B06CA48}" dt="2024-06-14T12:28:40.683" v="1373"/>
          <ac:grpSpMkLst>
            <pc:docMk/>
            <pc:sldMk cId="101095024" sldId="479"/>
            <ac:grpSpMk id="78" creationId="{8036CF74-E4C7-5207-64BC-1577ACBEA8A8}"/>
          </ac:grpSpMkLst>
        </pc:grpChg>
        <pc:grpChg chg="mod">
          <ac:chgData name="Jonathan Adshead" userId="3fd9fcf95909496d" providerId="LiveId" clId="{C9B89E36-0CDC-4704-967E-40476B06CA48}" dt="2024-06-14T12:28:40.683" v="1373"/>
          <ac:grpSpMkLst>
            <pc:docMk/>
            <pc:sldMk cId="101095024" sldId="479"/>
            <ac:grpSpMk id="82" creationId="{6AD500C0-EE9A-B64E-DD02-169E67A425B9}"/>
          </ac:grpSpMkLst>
        </pc:grpChg>
        <pc:grpChg chg="add mod ord">
          <ac:chgData name="Jonathan Adshead" userId="3fd9fcf95909496d" providerId="LiveId" clId="{C9B89E36-0CDC-4704-967E-40476B06CA48}" dt="2024-06-14T12:40:59.551" v="1416" actId="1076"/>
          <ac:grpSpMkLst>
            <pc:docMk/>
            <pc:sldMk cId="101095024" sldId="479"/>
            <ac:grpSpMk id="94" creationId="{729D8804-A506-3AF6-0A54-BC3901BC910E}"/>
          </ac:grpSpMkLst>
        </pc:grpChg>
        <pc:grpChg chg="mod">
          <ac:chgData name="Jonathan Adshead" userId="3fd9fcf95909496d" providerId="LiveId" clId="{C9B89E36-0CDC-4704-967E-40476B06CA48}" dt="2024-06-14T12:29:14.795" v="1381"/>
          <ac:grpSpMkLst>
            <pc:docMk/>
            <pc:sldMk cId="101095024" sldId="479"/>
            <ac:grpSpMk id="95" creationId="{2140A7F4-30BC-F204-3D31-092CB9BEAFAB}"/>
          </ac:grpSpMkLst>
        </pc:grpChg>
        <pc:grpChg chg="del">
          <ac:chgData name="Jonathan Adshead" userId="3fd9fcf95909496d" providerId="LiveId" clId="{C9B89E36-0CDC-4704-967E-40476B06CA48}" dt="2024-06-13T16:08:49.541" v="1227" actId="478"/>
          <ac:grpSpMkLst>
            <pc:docMk/>
            <pc:sldMk cId="101095024" sldId="479"/>
            <ac:grpSpMk id="97" creationId="{264DE0C7-8437-02AE-AC16-D9C4820240AC}"/>
          </ac:grpSpMkLst>
        </pc:grpChg>
        <pc:grpChg chg="del">
          <ac:chgData name="Jonathan Adshead" userId="3fd9fcf95909496d" providerId="LiveId" clId="{C9B89E36-0CDC-4704-967E-40476B06CA48}" dt="2024-06-13T16:08:46.526" v="1226" actId="478"/>
          <ac:grpSpMkLst>
            <pc:docMk/>
            <pc:sldMk cId="101095024" sldId="479"/>
            <ac:grpSpMk id="98" creationId="{1E0B3A03-125E-CDDB-3E98-1215497BF7E1}"/>
          </ac:grpSpMkLst>
        </pc:grpChg>
        <pc:grpChg chg="mod">
          <ac:chgData name="Jonathan Adshead" userId="3fd9fcf95909496d" providerId="LiveId" clId="{C9B89E36-0CDC-4704-967E-40476B06CA48}" dt="2024-06-14T12:29:14.795" v="1381"/>
          <ac:grpSpMkLst>
            <pc:docMk/>
            <pc:sldMk cId="101095024" sldId="479"/>
            <ac:grpSpMk id="98" creationId="{674F8782-8452-9727-2BEE-15F1E4444C1F}"/>
          </ac:grpSpMkLst>
        </pc:grpChg>
        <pc:cxnChg chg="mod">
          <ac:chgData name="Jonathan Adshead" userId="3fd9fcf95909496d" providerId="LiveId" clId="{C9B89E36-0CDC-4704-967E-40476B06CA48}" dt="2024-06-14T12:29:13.063" v="1380" actId="14100"/>
          <ac:cxnSpMkLst>
            <pc:docMk/>
            <pc:sldMk cId="101095024" sldId="479"/>
            <ac:cxnSpMk id="76" creationId="{D2B47D13-491F-155E-FCAF-F78E15FF0B3D}"/>
          </ac:cxnSpMkLst>
        </pc:cxnChg>
        <pc:cxnChg chg="del mod">
          <ac:chgData name="Jonathan Adshead" userId="3fd9fcf95909496d" providerId="LiveId" clId="{C9B89E36-0CDC-4704-967E-40476B06CA48}" dt="2024-06-13T16:08:37.438" v="1221" actId="478"/>
          <ac:cxnSpMkLst>
            <pc:docMk/>
            <pc:sldMk cId="101095024" sldId="479"/>
            <ac:cxnSpMk id="78" creationId="{4DD05ACB-8EEA-DB45-4E62-209DBBBC6064}"/>
          </ac:cxnSpMkLst>
        </pc:cxnChg>
        <pc:cxnChg chg="mod">
          <ac:chgData name="Jonathan Adshead" userId="3fd9fcf95909496d" providerId="LiveId" clId="{C9B89E36-0CDC-4704-967E-40476B06CA48}" dt="2024-06-14T12:28:40.683" v="1373"/>
          <ac:cxnSpMkLst>
            <pc:docMk/>
            <pc:sldMk cId="101095024" sldId="479"/>
            <ac:cxnSpMk id="79" creationId="{2905FF7D-D520-2949-F483-FDAE26CF6CFE}"/>
          </ac:cxnSpMkLst>
        </pc:cxnChg>
        <pc:cxnChg chg="mod">
          <ac:chgData name="Jonathan Adshead" userId="3fd9fcf95909496d" providerId="LiveId" clId="{C9B89E36-0CDC-4704-967E-40476B06CA48}" dt="2024-06-14T12:29:09.094" v="1379" actId="14100"/>
          <ac:cxnSpMkLst>
            <pc:docMk/>
            <pc:sldMk cId="101095024" sldId="479"/>
            <ac:cxnSpMk id="80" creationId="{8FCED6CB-8C64-A902-FC72-6D5AC6D2BBAA}"/>
          </ac:cxnSpMkLst>
        </pc:cxnChg>
        <pc:cxnChg chg="mod">
          <ac:chgData name="Jonathan Adshead" userId="3fd9fcf95909496d" providerId="LiveId" clId="{C9B89E36-0CDC-4704-967E-40476B06CA48}" dt="2024-06-14T12:28:40.683" v="1373"/>
          <ac:cxnSpMkLst>
            <pc:docMk/>
            <pc:sldMk cId="101095024" sldId="479"/>
            <ac:cxnSpMk id="83" creationId="{F1661701-9990-90A5-1508-952FF63E86F4}"/>
          </ac:cxnSpMkLst>
        </pc:cxnChg>
        <pc:cxnChg chg="mod">
          <ac:chgData name="Jonathan Adshead" userId="3fd9fcf95909496d" providerId="LiveId" clId="{C9B89E36-0CDC-4704-967E-40476B06CA48}" dt="2024-06-14T12:28:40.683" v="1373"/>
          <ac:cxnSpMkLst>
            <pc:docMk/>
            <pc:sldMk cId="101095024" sldId="479"/>
            <ac:cxnSpMk id="84" creationId="{3CF56EA6-B514-71B8-8AE9-3F821182FDB5}"/>
          </ac:cxnSpMkLst>
        </pc:cxnChg>
        <pc:cxnChg chg="mod">
          <ac:chgData name="Jonathan Adshead" userId="3fd9fcf95909496d" providerId="LiveId" clId="{C9B89E36-0CDC-4704-967E-40476B06CA48}" dt="2024-06-14T12:28:40.683" v="1373"/>
          <ac:cxnSpMkLst>
            <pc:docMk/>
            <pc:sldMk cId="101095024" sldId="479"/>
            <ac:cxnSpMk id="85" creationId="{DF01FBEB-9E74-DFCA-D0F7-667FE5476593}"/>
          </ac:cxnSpMkLst>
        </pc:cxnChg>
        <pc:cxnChg chg="mod">
          <ac:chgData name="Jonathan Adshead" userId="3fd9fcf95909496d" providerId="LiveId" clId="{C9B89E36-0CDC-4704-967E-40476B06CA48}" dt="2024-06-14T12:29:14.795" v="1381"/>
          <ac:cxnSpMkLst>
            <pc:docMk/>
            <pc:sldMk cId="101095024" sldId="479"/>
            <ac:cxnSpMk id="96" creationId="{98C81445-5855-1E7A-3FEC-519449D7B2BA}"/>
          </ac:cxnSpMkLst>
        </pc:cxnChg>
        <pc:cxnChg chg="mod">
          <ac:chgData name="Jonathan Adshead" userId="3fd9fcf95909496d" providerId="LiveId" clId="{C9B89E36-0CDC-4704-967E-40476B06CA48}" dt="2024-06-14T12:29:14.795" v="1381"/>
          <ac:cxnSpMkLst>
            <pc:docMk/>
            <pc:sldMk cId="101095024" sldId="479"/>
            <ac:cxnSpMk id="99" creationId="{1E3C8DE9-A891-D696-3978-9ACAFFCAB431}"/>
          </ac:cxnSpMkLst>
        </pc:cxnChg>
        <pc:cxnChg chg="mod">
          <ac:chgData name="Jonathan Adshead" userId="3fd9fcf95909496d" providerId="LiveId" clId="{C9B89E36-0CDC-4704-967E-40476B06CA48}" dt="2024-06-14T12:29:14.795" v="1381"/>
          <ac:cxnSpMkLst>
            <pc:docMk/>
            <pc:sldMk cId="101095024" sldId="479"/>
            <ac:cxnSpMk id="100" creationId="{AE129F1C-0DDF-2A67-ECE0-FCCEF185E8F7}"/>
          </ac:cxnSpMkLst>
        </pc:cxnChg>
        <pc:cxnChg chg="mod">
          <ac:chgData name="Jonathan Adshead" userId="3fd9fcf95909496d" providerId="LiveId" clId="{C9B89E36-0CDC-4704-967E-40476B06CA48}" dt="2024-06-14T12:30:12.768" v="1389" actId="1076"/>
          <ac:cxnSpMkLst>
            <pc:docMk/>
            <pc:sldMk cId="101095024" sldId="479"/>
            <ac:cxnSpMk id="101" creationId="{9FA296A2-37A2-3C80-C099-A52582A1EAF5}"/>
          </ac:cxnSpMkLst>
        </pc:cxnChg>
        <pc:cxnChg chg="del">
          <ac:chgData name="Jonathan Adshead" userId="3fd9fcf95909496d" providerId="LiveId" clId="{C9B89E36-0CDC-4704-967E-40476B06CA48}" dt="2024-06-13T16:08:36.749" v="1220" actId="478"/>
          <ac:cxnSpMkLst>
            <pc:docMk/>
            <pc:sldMk cId="101095024" sldId="479"/>
            <ac:cxnSpMk id="104" creationId="{0F69E93A-5671-49B2-53CF-43B6ADA7318A}"/>
          </ac:cxnSpMkLst>
        </pc:cxnChg>
        <pc:cxnChg chg="del">
          <ac:chgData name="Jonathan Adshead" userId="3fd9fcf95909496d" providerId="LiveId" clId="{C9B89E36-0CDC-4704-967E-40476B06CA48}" dt="2024-06-13T16:08:35.478" v="1218" actId="478"/>
          <ac:cxnSpMkLst>
            <pc:docMk/>
            <pc:sldMk cId="101095024" sldId="479"/>
            <ac:cxnSpMk id="105" creationId="{4D83D1A7-2E99-81CC-9313-15D17A3AC26E}"/>
          </ac:cxnSpMkLst>
        </pc:cxnChg>
        <pc:cxnChg chg="del">
          <ac:chgData name="Jonathan Adshead" userId="3fd9fcf95909496d" providerId="LiveId" clId="{C9B89E36-0CDC-4704-967E-40476B06CA48}" dt="2024-06-13T16:08:37.839" v="1222" actId="478"/>
          <ac:cxnSpMkLst>
            <pc:docMk/>
            <pc:sldMk cId="101095024" sldId="479"/>
            <ac:cxnSpMk id="106" creationId="{D667D588-B02C-CBB0-F552-36A1C0E45139}"/>
          </ac:cxnSpMkLst>
        </pc:cxnChg>
      </pc:sldChg>
      <pc:sldChg chg="addSp delSp modSp add mod delAnim modAnim">
        <pc:chgData name="Jonathan Adshead" userId="3fd9fcf95909496d" providerId="LiveId" clId="{C9B89E36-0CDC-4704-967E-40476B06CA48}" dt="2024-06-15T10:01:26.285" v="1477"/>
        <pc:sldMkLst>
          <pc:docMk/>
          <pc:sldMk cId="1116233793" sldId="480"/>
        </pc:sldMkLst>
        <pc:spChg chg="del">
          <ac:chgData name="Jonathan Adshead" userId="3fd9fcf95909496d" providerId="LiveId" clId="{C9B89E36-0CDC-4704-967E-40476B06CA48}" dt="2024-06-13T16:18:17.781" v="1274" actId="478"/>
          <ac:spMkLst>
            <pc:docMk/>
            <pc:sldMk cId="1116233793" sldId="480"/>
            <ac:spMk id="7" creationId="{1B28E489-36E7-42B6-94D2-8D55BD2E19AE}"/>
          </ac:spMkLst>
        </pc:spChg>
        <pc:spChg chg="mod">
          <ac:chgData name="Jonathan Adshead" userId="3fd9fcf95909496d" providerId="LiveId" clId="{C9B89E36-0CDC-4704-967E-40476B06CA48}" dt="2024-06-13T16:18:13.315" v="1273" actId="20577"/>
          <ac:spMkLst>
            <pc:docMk/>
            <pc:sldMk cId="1116233793" sldId="480"/>
            <ac:spMk id="13" creationId="{8552A72D-3EFA-4FBF-2FC4-9ADB85487F71}"/>
          </ac:spMkLst>
        </pc:spChg>
        <pc:spChg chg="mod">
          <ac:chgData name="Jonathan Adshead" userId="3fd9fcf95909496d" providerId="LiveId" clId="{C9B89E36-0CDC-4704-967E-40476B06CA48}" dt="2024-06-14T12:43:22.302" v="1450" actId="14100"/>
          <ac:spMkLst>
            <pc:docMk/>
            <pc:sldMk cId="1116233793" sldId="480"/>
            <ac:spMk id="38" creationId="{0C4E8FF4-4CAF-0422-A607-36B25E344777}"/>
          </ac:spMkLst>
        </pc:spChg>
        <pc:spChg chg="mod">
          <ac:chgData name="Jonathan Adshead" userId="3fd9fcf95909496d" providerId="LiveId" clId="{C9B89E36-0CDC-4704-967E-40476B06CA48}" dt="2024-06-14T12:42:44.473" v="1433" actId="1076"/>
          <ac:spMkLst>
            <pc:docMk/>
            <pc:sldMk cId="1116233793" sldId="480"/>
            <ac:spMk id="45" creationId="{1747D765-2AD6-4114-A3D1-33356C62AC3B}"/>
          </ac:spMkLst>
        </pc:spChg>
        <pc:spChg chg="add del mod">
          <ac:chgData name="Jonathan Adshead" userId="3fd9fcf95909496d" providerId="LiveId" clId="{C9B89E36-0CDC-4704-967E-40476B06CA48}" dt="2024-06-13T16:18:18.923" v="1275" actId="478"/>
          <ac:spMkLst>
            <pc:docMk/>
            <pc:sldMk cId="1116233793" sldId="480"/>
            <ac:spMk id="77" creationId="{704E42F3-96C0-4C5C-7115-19249E26A047}"/>
          </ac:spMkLst>
        </pc:spChg>
        <pc:spChg chg="mod">
          <ac:chgData name="Jonathan Adshead" userId="3fd9fcf95909496d" providerId="LiveId" clId="{C9B89E36-0CDC-4704-967E-40476B06CA48}" dt="2024-06-14T12:42:06.443" v="1418"/>
          <ac:spMkLst>
            <pc:docMk/>
            <pc:sldMk cId="1116233793" sldId="480"/>
            <ac:spMk id="78" creationId="{89F83044-89C0-77B9-3BBB-14B1032FE1EE}"/>
          </ac:spMkLst>
        </pc:spChg>
        <pc:spChg chg="mod">
          <ac:chgData name="Jonathan Adshead" userId="3fd9fcf95909496d" providerId="LiveId" clId="{C9B89E36-0CDC-4704-967E-40476B06CA48}" dt="2024-06-14T12:42:34.115" v="1429"/>
          <ac:spMkLst>
            <pc:docMk/>
            <pc:sldMk cId="1116233793" sldId="480"/>
            <ac:spMk id="94" creationId="{707A407F-8A4D-4325-EC6D-07D73204EA37}"/>
          </ac:spMkLst>
        </pc:spChg>
        <pc:grpChg chg="add del mod ord">
          <ac:chgData name="Jonathan Adshead" userId="3fd9fcf95909496d" providerId="LiveId" clId="{C9B89E36-0CDC-4704-967E-40476B06CA48}" dt="2024-06-14T12:44:38.627" v="1462" actId="478"/>
          <ac:grpSpMkLst>
            <pc:docMk/>
            <pc:sldMk cId="1116233793" sldId="480"/>
            <ac:grpSpMk id="2" creationId="{DA4DC4A3-5F0D-19A4-BDCB-82DC23F86E52}"/>
          </ac:grpSpMkLst>
        </pc:grpChg>
        <pc:grpChg chg="mod">
          <ac:chgData name="Jonathan Adshead" userId="3fd9fcf95909496d" providerId="LiveId" clId="{C9B89E36-0CDC-4704-967E-40476B06CA48}" dt="2024-06-14T12:42:06.443" v="1418"/>
          <ac:grpSpMkLst>
            <pc:docMk/>
            <pc:sldMk cId="1116233793" sldId="480"/>
            <ac:grpSpMk id="10" creationId="{40F26071-FCF4-6066-7D26-0B6DE760C778}"/>
          </ac:grpSpMkLst>
        </pc:grpChg>
        <pc:grpChg chg="mod">
          <ac:chgData name="Jonathan Adshead" userId="3fd9fcf95909496d" providerId="LiveId" clId="{C9B89E36-0CDC-4704-967E-40476B06CA48}" dt="2024-06-14T12:42:06.443" v="1418"/>
          <ac:grpSpMkLst>
            <pc:docMk/>
            <pc:sldMk cId="1116233793" sldId="480"/>
            <ac:grpSpMk id="79" creationId="{1D005EA2-9493-E600-0344-0ACC67EDEA6D}"/>
          </ac:grpSpMkLst>
        </pc:grpChg>
        <pc:grpChg chg="add mod ord">
          <ac:chgData name="Jonathan Adshead" userId="3fd9fcf95909496d" providerId="LiveId" clId="{C9B89E36-0CDC-4704-967E-40476B06CA48}" dt="2024-06-14T12:42:49.387" v="1445" actId="1035"/>
          <ac:grpSpMkLst>
            <pc:docMk/>
            <pc:sldMk cId="1116233793" sldId="480"/>
            <ac:grpSpMk id="85" creationId="{B5DA7704-6453-9E4F-853E-BA69AF97535E}"/>
          </ac:grpSpMkLst>
        </pc:grpChg>
        <pc:grpChg chg="mod">
          <ac:chgData name="Jonathan Adshead" userId="3fd9fcf95909496d" providerId="LiveId" clId="{C9B89E36-0CDC-4704-967E-40476B06CA48}" dt="2024-06-14T12:42:34.115" v="1429"/>
          <ac:grpSpMkLst>
            <pc:docMk/>
            <pc:sldMk cId="1116233793" sldId="480"/>
            <ac:grpSpMk id="92" creationId="{79A91FB8-6508-5961-2820-BA7C2A24F19A}"/>
          </ac:grpSpMkLst>
        </pc:grpChg>
        <pc:grpChg chg="mod">
          <ac:chgData name="Jonathan Adshead" userId="3fd9fcf95909496d" providerId="LiveId" clId="{C9B89E36-0CDC-4704-967E-40476B06CA48}" dt="2024-06-14T12:42:34.115" v="1429"/>
          <ac:grpSpMkLst>
            <pc:docMk/>
            <pc:sldMk cId="1116233793" sldId="480"/>
            <ac:grpSpMk id="95" creationId="{28610C8A-8FDA-F534-16F1-522569FAA1A5}"/>
          </ac:grpSpMkLst>
        </pc:grpChg>
        <pc:cxnChg chg="mod">
          <ac:chgData name="Jonathan Adshead" userId="3fd9fcf95909496d" providerId="LiveId" clId="{C9B89E36-0CDC-4704-967E-40476B06CA48}" dt="2024-06-14T12:42:06.443" v="1418"/>
          <ac:cxnSpMkLst>
            <pc:docMk/>
            <pc:sldMk cId="1116233793" sldId="480"/>
            <ac:cxnSpMk id="77" creationId="{93B24B57-C783-1C61-8691-FE7615274876}"/>
          </ac:cxnSpMkLst>
        </pc:cxnChg>
        <pc:cxnChg chg="mod">
          <ac:chgData name="Jonathan Adshead" userId="3fd9fcf95909496d" providerId="LiveId" clId="{C9B89E36-0CDC-4704-967E-40476B06CA48}" dt="2024-06-14T12:42:06.443" v="1418"/>
          <ac:cxnSpMkLst>
            <pc:docMk/>
            <pc:sldMk cId="1116233793" sldId="480"/>
            <ac:cxnSpMk id="80" creationId="{4839873A-977F-930A-2137-BC358C0E0D25}"/>
          </ac:cxnSpMkLst>
        </pc:cxnChg>
        <pc:cxnChg chg="mod">
          <ac:chgData name="Jonathan Adshead" userId="3fd9fcf95909496d" providerId="LiveId" clId="{C9B89E36-0CDC-4704-967E-40476B06CA48}" dt="2024-06-14T12:42:06.443" v="1418"/>
          <ac:cxnSpMkLst>
            <pc:docMk/>
            <pc:sldMk cId="1116233793" sldId="480"/>
            <ac:cxnSpMk id="81" creationId="{416F815A-91B9-D56D-4E5F-0E72B89B2DCF}"/>
          </ac:cxnSpMkLst>
        </pc:cxnChg>
        <pc:cxnChg chg="mod">
          <ac:chgData name="Jonathan Adshead" userId="3fd9fcf95909496d" providerId="LiveId" clId="{C9B89E36-0CDC-4704-967E-40476B06CA48}" dt="2024-06-14T12:43:03.607" v="1448" actId="14100"/>
          <ac:cxnSpMkLst>
            <pc:docMk/>
            <pc:sldMk cId="1116233793" sldId="480"/>
            <ac:cxnSpMk id="83" creationId="{97526FF8-F276-1C56-105A-099D782B4284}"/>
          </ac:cxnSpMkLst>
        </pc:cxnChg>
        <pc:cxnChg chg="mod">
          <ac:chgData name="Jonathan Adshead" userId="3fd9fcf95909496d" providerId="LiveId" clId="{C9B89E36-0CDC-4704-967E-40476B06CA48}" dt="2024-06-14T12:42:06.443" v="1418"/>
          <ac:cxnSpMkLst>
            <pc:docMk/>
            <pc:sldMk cId="1116233793" sldId="480"/>
            <ac:cxnSpMk id="84" creationId="{42A29D45-E628-9286-0CD2-9461BBAD2E0A}"/>
          </ac:cxnSpMkLst>
        </pc:cxnChg>
        <pc:cxnChg chg="mod ord">
          <ac:chgData name="Jonathan Adshead" userId="3fd9fcf95909496d" providerId="LiveId" clId="{C9B89E36-0CDC-4704-967E-40476B06CA48}" dt="2024-06-14T12:43:56.695" v="1456" actId="167"/>
          <ac:cxnSpMkLst>
            <pc:docMk/>
            <pc:sldMk cId="1116233793" sldId="480"/>
            <ac:cxnSpMk id="86" creationId="{AD9AFADD-C12E-863F-B3F6-5C86EA177C03}"/>
          </ac:cxnSpMkLst>
        </pc:cxnChg>
        <pc:cxnChg chg="mod">
          <ac:chgData name="Jonathan Adshead" userId="3fd9fcf95909496d" providerId="LiveId" clId="{C9B89E36-0CDC-4704-967E-40476B06CA48}" dt="2024-06-14T12:42:34.115" v="1429"/>
          <ac:cxnSpMkLst>
            <pc:docMk/>
            <pc:sldMk cId="1116233793" sldId="480"/>
            <ac:cxnSpMk id="93" creationId="{DCFEBB7C-A2A7-98F1-7787-CC876482D0DF}"/>
          </ac:cxnSpMkLst>
        </pc:cxnChg>
        <pc:cxnChg chg="mod">
          <ac:chgData name="Jonathan Adshead" userId="3fd9fcf95909496d" providerId="LiveId" clId="{C9B89E36-0CDC-4704-967E-40476B06CA48}" dt="2024-06-14T12:42:34.115" v="1429"/>
          <ac:cxnSpMkLst>
            <pc:docMk/>
            <pc:sldMk cId="1116233793" sldId="480"/>
            <ac:cxnSpMk id="96" creationId="{9FE98A04-62D8-38B3-86C6-FF9CCE3A9122}"/>
          </ac:cxnSpMkLst>
        </pc:cxnChg>
        <pc:cxnChg chg="mod">
          <ac:chgData name="Jonathan Adshead" userId="3fd9fcf95909496d" providerId="LiveId" clId="{C9B89E36-0CDC-4704-967E-40476B06CA48}" dt="2024-06-14T12:42:34.115" v="1429"/>
          <ac:cxnSpMkLst>
            <pc:docMk/>
            <pc:sldMk cId="1116233793" sldId="480"/>
            <ac:cxnSpMk id="97" creationId="{6CF906CA-A0F3-D80F-BDC6-0272540EF2A9}"/>
          </ac:cxnSpMkLst>
        </pc:cxnChg>
        <pc:cxnChg chg="mod">
          <ac:chgData name="Jonathan Adshead" userId="3fd9fcf95909496d" providerId="LiveId" clId="{C9B89E36-0CDC-4704-967E-40476B06CA48}" dt="2024-06-14T12:42:34.115" v="1429"/>
          <ac:cxnSpMkLst>
            <pc:docMk/>
            <pc:sldMk cId="1116233793" sldId="480"/>
            <ac:cxnSpMk id="98" creationId="{A633E402-3A00-8C8F-AC80-55F04F0C7A5B}"/>
          </ac:cxnSpMkLst>
        </pc:cxnChg>
      </pc:sldChg>
      <pc:sldChg chg="addSp delSp modSp add mod modAnim">
        <pc:chgData name="Jonathan Adshead" userId="3fd9fcf95909496d" providerId="LiveId" clId="{C9B89E36-0CDC-4704-967E-40476B06CA48}" dt="2024-06-14T12:31:15.282" v="1400" actId="14100"/>
        <pc:sldMkLst>
          <pc:docMk/>
          <pc:sldMk cId="2009537839" sldId="481"/>
        </pc:sldMkLst>
        <pc:spChg chg="mod">
          <ac:chgData name="Jonathan Adshead" userId="3fd9fcf95909496d" providerId="LiveId" clId="{C9B89E36-0CDC-4704-967E-40476B06CA48}" dt="2024-06-14T12:30:47.995" v="1394"/>
          <ac:spMkLst>
            <pc:docMk/>
            <pc:sldMk cId="2009537839" sldId="481"/>
            <ac:spMk id="92" creationId="{FB981C68-5C86-E7A9-4FB8-183220C462F3}"/>
          </ac:spMkLst>
        </pc:spChg>
        <pc:grpChg chg="add mod ord">
          <ac:chgData name="Jonathan Adshead" userId="3fd9fcf95909496d" providerId="LiveId" clId="{C9B89E36-0CDC-4704-967E-40476B06CA48}" dt="2024-06-14T12:31:15.282" v="1400" actId="14100"/>
          <ac:grpSpMkLst>
            <pc:docMk/>
            <pc:sldMk cId="2009537839" sldId="481"/>
            <ac:grpSpMk id="7" creationId="{8F828758-6233-FE3D-AF94-1E6FF648CEEE}"/>
          </ac:grpSpMkLst>
        </pc:grpChg>
        <pc:grpChg chg="mod">
          <ac:chgData name="Jonathan Adshead" userId="3fd9fcf95909496d" providerId="LiveId" clId="{C9B89E36-0CDC-4704-967E-40476B06CA48}" dt="2024-06-14T12:30:47.995" v="1394"/>
          <ac:grpSpMkLst>
            <pc:docMk/>
            <pc:sldMk cId="2009537839" sldId="481"/>
            <ac:grpSpMk id="86" creationId="{53F4F688-A810-859D-E9CF-00D1484885DD}"/>
          </ac:grpSpMkLst>
        </pc:grpChg>
        <pc:grpChg chg="mod">
          <ac:chgData name="Jonathan Adshead" userId="3fd9fcf95909496d" providerId="LiveId" clId="{C9B89E36-0CDC-4704-967E-40476B06CA48}" dt="2024-06-14T12:30:47.995" v="1394"/>
          <ac:grpSpMkLst>
            <pc:docMk/>
            <pc:sldMk cId="2009537839" sldId="481"/>
            <ac:grpSpMk id="93" creationId="{4CB761D7-CDE8-ED46-E7E8-FB18F1722C0A}"/>
          </ac:grpSpMkLst>
        </pc:grpChg>
        <pc:grpChg chg="mod">
          <ac:chgData name="Jonathan Adshead" userId="3fd9fcf95909496d" providerId="LiveId" clId="{C9B89E36-0CDC-4704-967E-40476B06CA48}" dt="2024-06-14T12:30:46.702" v="1393" actId="1076"/>
          <ac:grpSpMkLst>
            <pc:docMk/>
            <pc:sldMk cId="2009537839" sldId="481"/>
            <ac:grpSpMk id="94" creationId="{729D8804-A506-3AF6-0A54-BC3901BC910E}"/>
          </ac:grpSpMkLst>
        </pc:grpChg>
        <pc:cxnChg chg="mod">
          <ac:chgData name="Jonathan Adshead" userId="3fd9fcf95909496d" providerId="LiveId" clId="{C9B89E36-0CDC-4704-967E-40476B06CA48}" dt="2024-06-14T12:30:47.995" v="1394"/>
          <ac:cxnSpMkLst>
            <pc:docMk/>
            <pc:sldMk cId="2009537839" sldId="481"/>
            <ac:cxnSpMk id="87" creationId="{97FF6B02-2A29-369A-767A-D92E900BCD30}"/>
          </ac:cxnSpMkLst>
        </pc:cxnChg>
        <pc:cxnChg chg="del">
          <ac:chgData name="Jonathan Adshead" userId="3fd9fcf95909496d" providerId="LiveId" clId="{C9B89E36-0CDC-4704-967E-40476B06CA48}" dt="2024-06-14T12:30:43.024" v="1392" actId="478"/>
          <ac:cxnSpMkLst>
            <pc:docMk/>
            <pc:sldMk cId="2009537839" sldId="481"/>
            <ac:cxnSpMk id="100" creationId="{AE129F1C-0DDF-2A67-ECE0-FCCEF185E8F7}"/>
          </ac:cxnSpMkLst>
        </pc:cxnChg>
        <pc:cxnChg chg="mod">
          <ac:chgData name="Jonathan Adshead" userId="3fd9fcf95909496d" providerId="LiveId" clId="{C9B89E36-0CDC-4704-967E-40476B06CA48}" dt="2024-06-14T12:30:47.995" v="1394"/>
          <ac:cxnSpMkLst>
            <pc:docMk/>
            <pc:sldMk cId="2009537839" sldId="481"/>
            <ac:cxnSpMk id="102" creationId="{51E143F3-B77C-4062-FB4D-B5DF84782387}"/>
          </ac:cxnSpMkLst>
        </pc:cxnChg>
        <pc:cxnChg chg="mod">
          <ac:chgData name="Jonathan Adshead" userId="3fd9fcf95909496d" providerId="LiveId" clId="{C9B89E36-0CDC-4704-967E-40476B06CA48}" dt="2024-06-14T12:30:47.995" v="1394"/>
          <ac:cxnSpMkLst>
            <pc:docMk/>
            <pc:sldMk cId="2009537839" sldId="481"/>
            <ac:cxnSpMk id="103" creationId="{5C62679C-FCFC-EBEF-664F-32965F00A235}"/>
          </ac:cxnSpMkLst>
        </pc:cxnChg>
      </pc:sldChg>
      <pc:sldChg chg="del">
        <pc:chgData name="Jonathan Adshead" userId="3fd9fcf95909496d" providerId="LiveId" clId="{C9B89E36-0CDC-4704-967E-40476B06CA48}" dt="2024-06-14T12:25:20.585" v="1358" actId="47"/>
        <pc:sldMkLst>
          <pc:docMk/>
          <pc:sldMk cId="3923660912" sldId="481"/>
        </pc:sldMkLst>
      </pc:sldChg>
      <pc:sldChg chg="del">
        <pc:chgData name="Jonathan Adshead" userId="3fd9fcf95909496d" providerId="LiveId" clId="{C9B89E36-0CDC-4704-967E-40476B06CA48}" dt="2024-06-14T12:25:17.922" v="1357" actId="47"/>
        <pc:sldMkLst>
          <pc:docMk/>
          <pc:sldMk cId="783445814" sldId="48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16.06.2024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16.06.2024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1F93703-73BA-47D5-8B02-C172375928DA}" type="slidenum">
              <a:rPr lang="de-DE" smtClean="0"/>
              <a:t>18</a:t>
            </a:fld>
            <a:endParaRPr lang="de-DE"/>
          </a:p>
        </p:txBody>
      </p:sp>
    </p:spTree>
    <p:extLst>
      <p:ext uri="{BB962C8B-B14F-4D97-AF65-F5344CB8AC3E}">
        <p14:creationId xmlns:p14="http://schemas.microsoft.com/office/powerpoint/2010/main" val="1975955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1F93703-73BA-47D5-8B02-C172375928DA}" type="slidenum">
              <a:rPr lang="de-DE" smtClean="0"/>
              <a:t>19</a:t>
            </a:fld>
            <a:endParaRPr lang="de-DE"/>
          </a:p>
        </p:txBody>
      </p:sp>
    </p:spTree>
    <p:extLst>
      <p:ext uri="{BB962C8B-B14F-4D97-AF65-F5344CB8AC3E}">
        <p14:creationId xmlns:p14="http://schemas.microsoft.com/office/powerpoint/2010/main" val="360883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 name="Gruppieren 2">
            <a:extLst>
              <a:ext uri="{FF2B5EF4-FFF2-40B4-BE49-F238E27FC236}">
                <a16:creationId xmlns:a16="http://schemas.microsoft.com/office/drawing/2014/main" id="{2ED5713B-0A5B-5944-BEBB-63C8BF5985F2}"/>
              </a:ext>
            </a:extLst>
          </p:cNvPr>
          <p:cNvGrpSpPr/>
          <p:nvPr userDrawn="1"/>
        </p:nvGrpSpPr>
        <p:grpSpPr>
          <a:xfrm>
            <a:off x="510639" y="293096"/>
            <a:ext cx="2388067" cy="301237"/>
            <a:chOff x="510639" y="293688"/>
            <a:chExt cx="2594512" cy="327279"/>
          </a:xfrm>
        </p:grpSpPr>
        <p:sp>
          <p:nvSpPr>
            <p:cNvPr id="140" name="Freihandform: Form 139">
              <a:extLst>
                <a:ext uri="{FF2B5EF4-FFF2-40B4-BE49-F238E27FC236}">
                  <a16:creationId xmlns:a16="http://schemas.microsoft.com/office/drawing/2014/main" id="{437E43AF-FE61-4974-AF5C-89AC3C8150FD}"/>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141" name="Freihandform: Form 140">
              <a:extLst>
                <a:ext uri="{FF2B5EF4-FFF2-40B4-BE49-F238E27FC236}">
                  <a16:creationId xmlns:a16="http://schemas.microsoft.com/office/drawing/2014/main" id="{B5C643AC-A2D8-483C-9099-467ED404B78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2" name="Freihandform: Form 141">
              <a:extLst>
                <a:ext uri="{FF2B5EF4-FFF2-40B4-BE49-F238E27FC236}">
                  <a16:creationId xmlns:a16="http://schemas.microsoft.com/office/drawing/2014/main" id="{DC1A9518-9882-4BEE-9042-98771FD22461}"/>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43" name="Freihandform: Form 142">
              <a:extLst>
                <a:ext uri="{FF2B5EF4-FFF2-40B4-BE49-F238E27FC236}">
                  <a16:creationId xmlns:a16="http://schemas.microsoft.com/office/drawing/2014/main" id="{CB6A9836-D16F-4BD4-B96F-43DCD4A1ADD1}"/>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144" name="Freihandform: Form 143">
              <a:extLst>
                <a:ext uri="{FF2B5EF4-FFF2-40B4-BE49-F238E27FC236}">
                  <a16:creationId xmlns:a16="http://schemas.microsoft.com/office/drawing/2014/main" id="{ABBE1A7C-C42E-43DA-AC68-19B53213BFEA}"/>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145" name="Freihandform: Form 144">
              <a:extLst>
                <a:ext uri="{FF2B5EF4-FFF2-40B4-BE49-F238E27FC236}">
                  <a16:creationId xmlns:a16="http://schemas.microsoft.com/office/drawing/2014/main" id="{36C1CDBB-E0C9-4C76-AEE4-24D676B22582}"/>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6" name="Freihandform: Form 145">
              <a:extLst>
                <a:ext uri="{FF2B5EF4-FFF2-40B4-BE49-F238E27FC236}">
                  <a16:creationId xmlns:a16="http://schemas.microsoft.com/office/drawing/2014/main" id="{867D40B8-3DC0-48CD-8C10-83ACD74CC070}"/>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47" name="Freihandform: Form 146">
              <a:extLst>
                <a:ext uri="{FF2B5EF4-FFF2-40B4-BE49-F238E27FC236}">
                  <a16:creationId xmlns:a16="http://schemas.microsoft.com/office/drawing/2014/main" id="{5E72B66D-AA60-4159-88C6-253B8BCA5544}"/>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48" name="Freihandform: Form 147">
              <a:extLst>
                <a:ext uri="{FF2B5EF4-FFF2-40B4-BE49-F238E27FC236}">
                  <a16:creationId xmlns:a16="http://schemas.microsoft.com/office/drawing/2014/main" id="{F4BEF0C1-E2DD-43FB-8B64-132092CB0783}"/>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49" name="Freihandform: Form 148">
              <a:extLst>
                <a:ext uri="{FF2B5EF4-FFF2-40B4-BE49-F238E27FC236}">
                  <a16:creationId xmlns:a16="http://schemas.microsoft.com/office/drawing/2014/main" id="{7943A356-FF21-4F42-A98E-DC40CF938137}"/>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50" name="Freihandform: Form 149">
              <a:extLst>
                <a:ext uri="{FF2B5EF4-FFF2-40B4-BE49-F238E27FC236}">
                  <a16:creationId xmlns:a16="http://schemas.microsoft.com/office/drawing/2014/main" id="{5414F293-7400-4F17-8C14-513181D5C558}"/>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51" name="Freihandform: Form 150">
              <a:extLst>
                <a:ext uri="{FF2B5EF4-FFF2-40B4-BE49-F238E27FC236}">
                  <a16:creationId xmlns:a16="http://schemas.microsoft.com/office/drawing/2014/main" id="{DF9046FE-F7DE-4669-A7FF-9C4BB6220EF1}"/>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52" name="Freihandform: Form 151">
              <a:extLst>
                <a:ext uri="{FF2B5EF4-FFF2-40B4-BE49-F238E27FC236}">
                  <a16:creationId xmlns:a16="http://schemas.microsoft.com/office/drawing/2014/main" id="{17E9EBD2-1308-471A-9C37-29FF027D0A14}"/>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53" name="Freihandform: Form 152">
              <a:extLst>
                <a:ext uri="{FF2B5EF4-FFF2-40B4-BE49-F238E27FC236}">
                  <a16:creationId xmlns:a16="http://schemas.microsoft.com/office/drawing/2014/main" id="{84D6E57D-0E5B-43A4-8081-53B3E5629513}"/>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54" name="Freihandform: Form 153">
              <a:extLst>
                <a:ext uri="{FF2B5EF4-FFF2-40B4-BE49-F238E27FC236}">
                  <a16:creationId xmlns:a16="http://schemas.microsoft.com/office/drawing/2014/main" id="{0A41A31B-8432-4CD9-B0E9-2DA62432F17C}"/>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55" name="Freihandform: Form 154">
              <a:extLst>
                <a:ext uri="{FF2B5EF4-FFF2-40B4-BE49-F238E27FC236}">
                  <a16:creationId xmlns:a16="http://schemas.microsoft.com/office/drawing/2014/main" id="{46FF8D8D-5FE8-43E4-A552-F9B3C3353B29}"/>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56" name="Freihandform: Form 155">
              <a:extLst>
                <a:ext uri="{FF2B5EF4-FFF2-40B4-BE49-F238E27FC236}">
                  <a16:creationId xmlns:a16="http://schemas.microsoft.com/office/drawing/2014/main" id="{7AA2D936-8A2E-448A-A3FE-121C90D55E4E}"/>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57" name="Freihandform: Form 156">
              <a:extLst>
                <a:ext uri="{FF2B5EF4-FFF2-40B4-BE49-F238E27FC236}">
                  <a16:creationId xmlns:a16="http://schemas.microsoft.com/office/drawing/2014/main" id="{7D614E3F-8E38-48A8-A892-90F1BE5DFC41}"/>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58" name="Freihandform: Form 157">
              <a:extLst>
                <a:ext uri="{FF2B5EF4-FFF2-40B4-BE49-F238E27FC236}">
                  <a16:creationId xmlns:a16="http://schemas.microsoft.com/office/drawing/2014/main" id="{EB14B71E-9496-43D9-A4EC-B717F5048611}"/>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59" name="Freihandform: Form 158">
              <a:extLst>
                <a:ext uri="{FF2B5EF4-FFF2-40B4-BE49-F238E27FC236}">
                  <a16:creationId xmlns:a16="http://schemas.microsoft.com/office/drawing/2014/main" id="{790BD971-8810-42D7-9C91-5E31E7DE2C4E}"/>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0" name="Freihandform: Form 159">
              <a:extLst>
                <a:ext uri="{FF2B5EF4-FFF2-40B4-BE49-F238E27FC236}">
                  <a16:creationId xmlns:a16="http://schemas.microsoft.com/office/drawing/2014/main" id="{32DC33CF-54F4-4299-82CD-B2375462167E}"/>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1" name="Freihandform: Form 160">
              <a:extLst>
                <a:ext uri="{FF2B5EF4-FFF2-40B4-BE49-F238E27FC236}">
                  <a16:creationId xmlns:a16="http://schemas.microsoft.com/office/drawing/2014/main" id="{28E7B4C3-0E3A-4A63-A15B-FBBF0A790C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2" name="Freihandform: Form 161">
              <a:extLst>
                <a:ext uri="{FF2B5EF4-FFF2-40B4-BE49-F238E27FC236}">
                  <a16:creationId xmlns:a16="http://schemas.microsoft.com/office/drawing/2014/main" id="{DE83242C-3DAB-4186-A2CF-ABC5CE556834}"/>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3" name="Freihandform: Form 162">
              <a:extLst>
                <a:ext uri="{FF2B5EF4-FFF2-40B4-BE49-F238E27FC236}">
                  <a16:creationId xmlns:a16="http://schemas.microsoft.com/office/drawing/2014/main" id="{CE94665A-1959-4E8D-8843-30D9AA88A120}"/>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4" name="Freihandform: Form 163">
              <a:extLst>
                <a:ext uri="{FF2B5EF4-FFF2-40B4-BE49-F238E27FC236}">
                  <a16:creationId xmlns:a16="http://schemas.microsoft.com/office/drawing/2014/main" id="{6D37DE7E-42BD-43AE-AD54-7C9257288F34}"/>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EA89A64B-C979-45EC-B4F6-949EB2001B5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D8F4E6F5-DCF7-4013-87A5-43A2566A3AD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08B40D83-75AF-478E-9E62-44910A1F67F1}"/>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4450C88D-A2CC-4995-B198-B8121FB36D4E}"/>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170097FC-1C77-4FDF-AEC4-E77CD945C51D}"/>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D9C6AC2B-710E-4330-AC9D-A8316145CCE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A44EACAA-23D2-4B0E-A7A5-160CBF43FAA6}"/>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C1445E99-D980-4FC1-8219-60CB5C0DAA2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8F5B513C-3EB1-4F96-AE3F-FA2E5E55A045}"/>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60BC311B-E1F4-4DE2-B87A-9DAD7B90EA03}"/>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6D220A37-F8FD-4C97-B886-3789AD45A1C3}"/>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7618119C-41E9-43BA-92E1-7139F37520B7}"/>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A5F874B1-F5C4-402C-9749-2AB3C2EAFCFC}"/>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69F6428-4F5D-4675-B468-7AAA6EA2A8D9}"/>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6ECA4213-C333-492A-8271-46DBC688C852}"/>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CA31CA87-30A7-4449-9783-8DC969F2EACE}"/>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7C37FD0D-D89F-431F-9478-9D2638DB850F}"/>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9A1255C6-12A9-459B-843F-7294ADDC1C1B}"/>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BD88DE7C-655E-4731-99FA-B7E34983ECB8}"/>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F31C4EAF-8B93-4132-872E-D12B732A4099}"/>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02DF8183-C86A-43FA-8D36-ACC72C3197B3}"/>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E6503672-A51F-4F6C-A4CF-65F4050E55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96BAB337-D064-4F11-8A5E-31DBC2E4704B}"/>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1AE128CD-EB21-4D9D-BBA0-37A4055A228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200" name="Freihandform: Form 87">
            <a:extLst>
              <a:ext uri="{FF2B5EF4-FFF2-40B4-BE49-F238E27FC236}">
                <a16:creationId xmlns:a16="http://schemas.microsoft.com/office/drawing/2014/main" id="{FEE9A2C3-D2A4-EF45-896D-DC8FC14D6C80}"/>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41E42"/>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dirty="0"/>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026F1790-1AA5-2249-AC8D-458445CB9276}"/>
              </a:ext>
            </a:extLst>
          </p:cNvPr>
          <p:cNvGrpSpPr/>
          <p:nvPr userDrawn="1"/>
        </p:nvGrpSpPr>
        <p:grpSpPr>
          <a:xfrm>
            <a:off x="510639" y="293096"/>
            <a:ext cx="2388067" cy="301237"/>
            <a:chOff x="510639" y="293688"/>
            <a:chExt cx="2594512" cy="327279"/>
          </a:xfrm>
        </p:grpSpPr>
        <p:sp>
          <p:nvSpPr>
            <p:cNvPr id="94" name="Freihandform: Form 139">
              <a:extLst>
                <a:ext uri="{FF2B5EF4-FFF2-40B4-BE49-F238E27FC236}">
                  <a16:creationId xmlns:a16="http://schemas.microsoft.com/office/drawing/2014/main" id="{A21D6C90-CB6F-5742-B27A-61223E4D0276}"/>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AD0321DC-F0FE-444A-A11C-AD1929DC8A9D}"/>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26533122-7334-2A48-988D-C005CB3DBF35}"/>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AEA3C75E-A2CA-A949-9620-F3FBBC32F186}"/>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12CC2BD9-F08D-6843-8054-67F3295C4D11}"/>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0091577E-076D-F64A-95AF-2939860D6325}"/>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5600DA2B-A584-9F4F-80C0-8BE95E6C0A45}"/>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0ADFB78B-5A0B-EC48-B160-DB451C67D058}"/>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C6B7CD53-2D3F-8F4A-9C0F-459B22C64249}"/>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03CC9F64-7804-5240-88A6-B67E28D0AD0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E6643B5A-CFDD-5C43-A59B-93938CABC24B}"/>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D26AF907-03C7-FA42-B615-832617429969}"/>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98F9BDF6-AE59-C44A-8626-FCA4C438AE9A}"/>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97588694-F74D-B543-BF65-516DF62D573B}"/>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71F0FABB-571B-EE45-BBF5-1BD649E61A7A}"/>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6F35B898-AF9E-B24C-8095-1B2E00B5976C}"/>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F31686E7-1238-1D42-9AAE-AEFC064F817E}"/>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9573ACD1-98CF-3D47-8F2D-806BC94B764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5833A8CA-68BA-1D42-ADB9-DD476590B3FA}"/>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38CDB2DE-A029-F143-A449-BDAACA6CB6BE}"/>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2E3EBA2D-AAD7-5F44-A166-ABBB3A44348D}"/>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CB811BC1-B517-F04A-82E8-C60B78A199D1}"/>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E2703D52-5297-3C48-B86D-DCFEA836ACA9}"/>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DCA81DDD-FB1B-B648-8F82-E70860C4CE4D}"/>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01936875-CBF0-F349-804D-4C37C944AB17}"/>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92C51272-86B6-4B48-A4AE-D472CA82B923}"/>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2C3A0B47-9D82-FE45-9457-BF81CD2FA7A6}"/>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FD97DAD5-B085-5D44-BE42-8F3B9EE9F595}"/>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D8ECE762-73AE-2C47-9441-EA7230658360}"/>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268398A3-39FF-4648-9FD9-E1F75E54D12C}"/>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DEEB7B98-F8C7-214A-AF07-80D38697E5E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0794D66-9071-5140-AC48-F2C47D431BC6}"/>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41947595-CA8E-5241-98C0-5EFA06643BED}"/>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F7EB5DA7-F9C3-684D-838F-266E140A7655}"/>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5E2D2D99-EF02-1D4D-9F6A-DEB889A0447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2F91FC47-FBF2-C346-8E62-806EB9B2438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A4630EB4-B754-944C-9CB6-CE520408D1BF}"/>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48F22E58-B093-7A4C-8FD8-28E1C21328AA}"/>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A6E2FCD4-9705-3940-BF2A-D1239696D458}"/>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D6DD86DF-00FF-D74B-981F-9FD8B5BF1914}"/>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91A50E87-376B-6D43-978E-5C6F4575592A}"/>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A011A632-65C3-334B-891C-670B5B727835}"/>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6359897B-BEE2-184D-9C5D-0F9713382934}"/>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E4B815F2-CB49-0640-ABE6-3672063D4CAB}"/>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8181309B-0D7E-C447-A3C3-424CD8B2E92D}"/>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A1C774AA-192A-1540-A66B-EEAAA42C920D}"/>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697E23D0-D2AD-3142-8A3E-37ABC6B906BF}"/>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C5FC6DC2-92D0-6D49-BDFC-FA21FE7F4933}"/>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402015ED-8B6D-DE4E-8093-A79355D84C63}"/>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C7277E25-4150-EF4E-B2B2-BD3F0A3E2646}"/>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AAA9021C-F612-7A45-9064-2DAABFCA9C99}"/>
              </a:ext>
            </a:extLst>
          </p:cNvPr>
          <p:cNvGrpSpPr/>
          <p:nvPr userDrawn="1"/>
        </p:nvGrpSpPr>
        <p:grpSpPr>
          <a:xfrm>
            <a:off x="510639" y="293096"/>
            <a:ext cx="2388067" cy="301237"/>
            <a:chOff x="510639" y="293688"/>
            <a:chExt cx="2594512" cy="327279"/>
          </a:xfrm>
        </p:grpSpPr>
        <p:sp>
          <p:nvSpPr>
            <p:cNvPr id="92" name="Freihandform: Form 139">
              <a:extLst>
                <a:ext uri="{FF2B5EF4-FFF2-40B4-BE49-F238E27FC236}">
                  <a16:creationId xmlns:a16="http://schemas.microsoft.com/office/drawing/2014/main" id="{239FEB29-764E-D84F-A6B9-E572E9BA35FA}"/>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30E07473-1FE4-ED4D-ABDA-C4460B82C76D}"/>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ACFFFEA1-E2B9-BF4B-8614-D4E5B5F85F27}"/>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DCFE20F4-1FAA-3B4B-AFD3-FE5FED6F8703}"/>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3D433F7E-E5FB-4B45-87E4-D54E97FD3DEE}"/>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39EB8253-0480-F945-BF50-3C39BC415AEF}"/>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3C3CAEA5-31EB-6B48-8A0B-FDDA4E37BB49}"/>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6BF62CD0-F5B5-8845-8426-81D7F83163CB}"/>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74F82E2E-2B50-F84C-8BD0-1F0FD1E8B44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764A666C-D860-AD49-B7E5-01027DAF2F9E}"/>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A60FAD8F-356D-9A49-8917-F8D75E39E25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2122BFDD-4180-3242-9DE6-1722C6BB87E1}"/>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A137BDFA-16B4-5E4D-90CA-25E45475E283}"/>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51BC45C2-1274-BB42-B2FF-655E609A4F3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039CA6A1-8CFA-4A4B-9F23-2BB7B0C89625}"/>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ED05D2C0-4637-7549-888A-5A0ED2277201}"/>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E19058B0-7775-D44E-B670-ABF807D028C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B494CC1A-A672-C84F-986B-05A683E0AF13}"/>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3FA5D363-CFB8-0746-97D7-B5D03E23E745}"/>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61F52BFA-2C47-174A-AD0B-49737BCE47CD}"/>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56D89971-3BAE-8B48-8779-9659478A6E33}"/>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BFB40D3-0C94-C34E-8D0C-BA37CE64A2A6}"/>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5F3B670D-3F4C-EB46-B888-A17039EC5DA8}"/>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1AC6A114-F6C4-A44F-82C1-746D659D92E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6C84A291-9A88-BC46-9243-A5BDAD73E704}"/>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ED77166F-3C93-3744-9927-37978A728989}"/>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407D65A0-6EC3-0D4A-8197-FB6484487BE4}"/>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F67E5B46-C275-4F48-A09F-54D35BC6A4BF}"/>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909E25E7-19E2-8747-9126-F1AB3D631F78}"/>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EAC5A913-E03E-7D4D-9078-FE9CA24554F9}"/>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8FABF0FD-F7EF-5349-A2E7-C349C225F8D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691B08B6-CE79-0F4B-B988-B7D1CEE53D8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618EC208-E675-F54F-926D-39AE3A23A938}"/>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F3D8309A-1653-614D-A944-931615072E3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717FDDCD-E871-BB4D-B232-2CEF5564DDCE}"/>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C8995C5D-7CC7-2E42-B769-E20C40839485}"/>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F0031B75-0C69-0A40-8402-DC1DE0934A97}"/>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A0198E80-4FED-D345-A056-52D3E6BA6E76}"/>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77DC6720-D7A3-F240-A035-723109FD2169}"/>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113741B5-0862-1B40-9D96-56B2A9E93BF4}"/>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DAB37A08-003F-3245-8E24-7AF93F705B58}"/>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FCFDE7EE-E7D1-544E-A701-3197B56FF0AD}"/>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23158B01-DBA4-4448-A419-B14881054104}"/>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F738BA72-6FA5-A340-A4D3-82C845D364B8}"/>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A6D2746E-5F24-D745-A2A3-D0ADEEF336B5}"/>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F365F04E-F6F3-EC40-8AF7-457F234C8148}"/>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795987B-C466-AF4D-91C5-7C0A403A567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03A27536-9171-8D4E-A050-974D975CBA72}"/>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D643B2AE-9BD8-2447-B0FE-BFB5EF735DB4}"/>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EFECFB7-4BFC-2143-8119-7CD966471870}"/>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E4F9C00A-8AFB-47C9-A7D9-7909CE906E5E}" type="datetime4">
              <a:rPr lang="de-DE" smtClean="0"/>
              <a:t>16. Juni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kern="1200">
          <a:solidFill>
            <a:srgbClr val="041E42"/>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dirty="0"/>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445290" y="2095620"/>
            <a:ext cx="11080213" cy="2671437"/>
          </a:xfrm>
        </p:spPr>
        <p:txBody>
          <a:bodyPr/>
          <a:lstStyle/>
          <a:p>
            <a:pPr algn="ctr"/>
            <a:r>
              <a:rPr lang="en-US" sz="5400" dirty="0"/>
              <a:t>The Devil is in the Detail: </a:t>
            </a:r>
            <a:br>
              <a:rPr lang="en-US" sz="5400" dirty="0"/>
            </a:br>
            <a:r>
              <a:rPr lang="en-US" sz="5400" dirty="0"/>
              <a:t>Issues with Fine-Grained Trusted </a:t>
            </a:r>
            <a:br>
              <a:rPr lang="en-US" sz="5400" dirty="0"/>
            </a:br>
            <a:r>
              <a:rPr lang="en-US" sz="5400" dirty="0"/>
              <a:t>Execution Environments</a:t>
            </a:r>
            <a:endParaRPr lang="de-DE" sz="5400" dirty="0"/>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10</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err="1"/>
              <a:t>Trusted</a:t>
            </a:r>
            <a:r>
              <a:rPr lang="de-DE" dirty="0"/>
              <a:t> </a:t>
            </a:r>
            <a:r>
              <a:rPr lang="de-DE" dirty="0" err="1"/>
              <a:t>Execution</a:t>
            </a:r>
            <a:r>
              <a:rPr lang="de-DE" dirty="0"/>
              <a:t> Environment (TEE)</a:t>
            </a:r>
          </a:p>
        </p:txBody>
      </p:sp>
      <p:sp>
        <p:nvSpPr>
          <p:cNvPr id="9" name="Rechteck 8">
            <a:extLst>
              <a:ext uri="{FF2B5EF4-FFF2-40B4-BE49-F238E27FC236}">
                <a16:creationId xmlns:a16="http://schemas.microsoft.com/office/drawing/2014/main" id="{03C638D9-D357-CFE7-ABDD-6176DE18D682}"/>
              </a:ext>
            </a:extLst>
          </p:cNvPr>
          <p:cNvSpPr/>
          <p:nvPr/>
        </p:nvSpPr>
        <p:spPr>
          <a:xfrm>
            <a:off x="703729" y="1393225"/>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A116EB07-0DEC-0059-2326-409A2E517421}"/>
              </a:ext>
            </a:extLst>
          </p:cNvPr>
          <p:cNvSpPr/>
          <p:nvPr/>
        </p:nvSpPr>
        <p:spPr>
          <a:xfrm>
            <a:off x="8653243"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A3898F22-D523-3E86-B62E-820A6B6B1E03}"/>
              </a:ext>
            </a:extLst>
          </p:cNvPr>
          <p:cNvSpPr/>
          <p:nvPr/>
        </p:nvSpPr>
        <p:spPr>
          <a:xfrm>
            <a:off x="4678486"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32783168-6F89-1288-9C53-259EF60847F9}"/>
              </a:ext>
            </a:extLst>
          </p:cNvPr>
          <p:cNvSpPr/>
          <p:nvPr/>
        </p:nvSpPr>
        <p:spPr>
          <a:xfrm>
            <a:off x="4678486" y="4525672"/>
            <a:ext cx="6761218" cy="864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Storage</a:t>
            </a:r>
          </a:p>
        </p:txBody>
      </p:sp>
      <p:sp>
        <p:nvSpPr>
          <p:cNvPr id="18" name="Rechteck 17">
            <a:extLst>
              <a:ext uri="{FF2B5EF4-FFF2-40B4-BE49-F238E27FC236}">
                <a16:creationId xmlns:a16="http://schemas.microsoft.com/office/drawing/2014/main" id="{C30696CB-4B0B-C5CB-3E1D-E34E8667B7A8}"/>
              </a:ext>
            </a:extLst>
          </p:cNvPr>
          <p:cNvSpPr/>
          <p:nvPr/>
        </p:nvSpPr>
        <p:spPr>
          <a:xfrm>
            <a:off x="703728" y="5860196"/>
            <a:ext cx="10735975" cy="64667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Prozessor</a:t>
            </a:r>
          </a:p>
        </p:txBody>
      </p:sp>
      <p:sp>
        <p:nvSpPr>
          <p:cNvPr id="19" name="Rechteck 18">
            <a:extLst>
              <a:ext uri="{FF2B5EF4-FFF2-40B4-BE49-F238E27FC236}">
                <a16:creationId xmlns:a16="http://schemas.microsoft.com/office/drawing/2014/main" id="{0C916806-0A99-1A0D-891D-915CBC3F10BF}"/>
              </a:ext>
            </a:extLst>
          </p:cNvPr>
          <p:cNvSpPr/>
          <p:nvPr/>
        </p:nvSpPr>
        <p:spPr>
          <a:xfrm>
            <a:off x="703729" y="4525672"/>
            <a:ext cx="2786460" cy="864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Secure Storage</a:t>
            </a:r>
          </a:p>
        </p:txBody>
      </p:sp>
      <p:sp>
        <p:nvSpPr>
          <p:cNvPr id="20" name="Rechteck 19">
            <a:extLst>
              <a:ext uri="{FF2B5EF4-FFF2-40B4-BE49-F238E27FC236}">
                <a16:creationId xmlns:a16="http://schemas.microsoft.com/office/drawing/2014/main" id="{4DEC71F9-68BC-2300-683B-487F16BF920A}"/>
              </a:ext>
            </a:extLst>
          </p:cNvPr>
          <p:cNvSpPr/>
          <p:nvPr/>
        </p:nvSpPr>
        <p:spPr>
          <a:xfrm>
            <a:off x="1001137"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Trusted Banking</a:t>
            </a:r>
          </a:p>
        </p:txBody>
      </p:sp>
      <p:sp>
        <p:nvSpPr>
          <p:cNvPr id="21" name="Rechteck 20">
            <a:extLst>
              <a:ext uri="{FF2B5EF4-FFF2-40B4-BE49-F238E27FC236}">
                <a16:creationId xmlns:a16="http://schemas.microsoft.com/office/drawing/2014/main" id="{651F54DD-69BE-66B7-C0CE-DF6B97D87062}"/>
              </a:ext>
            </a:extLst>
          </p:cNvPr>
          <p:cNvSpPr/>
          <p:nvPr/>
        </p:nvSpPr>
        <p:spPr>
          <a:xfrm>
            <a:off x="2152605" y="1692879"/>
            <a:ext cx="1030361"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Trusted Messenger</a:t>
            </a:r>
          </a:p>
        </p:txBody>
      </p:sp>
      <p:sp>
        <p:nvSpPr>
          <p:cNvPr id="22" name="Rechteck 21">
            <a:extLst>
              <a:ext uri="{FF2B5EF4-FFF2-40B4-BE49-F238E27FC236}">
                <a16:creationId xmlns:a16="http://schemas.microsoft.com/office/drawing/2014/main" id="{3504602F-D789-F557-EED0-793939F4AC63}"/>
              </a:ext>
            </a:extLst>
          </p:cNvPr>
          <p:cNvSpPr/>
          <p:nvPr/>
        </p:nvSpPr>
        <p:spPr>
          <a:xfrm>
            <a:off x="1001137"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Trusted OS</a:t>
            </a:r>
          </a:p>
        </p:txBody>
      </p:sp>
      <p:cxnSp>
        <p:nvCxnSpPr>
          <p:cNvPr id="23" name="Gerade Verbindung mit Pfeil 22">
            <a:extLst>
              <a:ext uri="{FF2B5EF4-FFF2-40B4-BE49-F238E27FC236}">
                <a16:creationId xmlns:a16="http://schemas.microsoft.com/office/drawing/2014/main" id="{B8F96986-F65F-B789-559F-5F411B08DF9D}"/>
              </a:ext>
            </a:extLst>
          </p:cNvPr>
          <p:cNvCxnSpPr>
            <a:cxnSpLocks/>
            <a:stCxn id="20" idx="2"/>
          </p:cNvCxnSpPr>
          <p:nvPr/>
        </p:nvCxnSpPr>
        <p:spPr>
          <a:xfrm>
            <a:off x="1477726"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4" name="Gerade Verbindung mit Pfeil 23">
            <a:extLst>
              <a:ext uri="{FF2B5EF4-FFF2-40B4-BE49-F238E27FC236}">
                <a16:creationId xmlns:a16="http://schemas.microsoft.com/office/drawing/2014/main" id="{A18E33E5-F6A7-68C5-0C6F-BA5C8B5952BB}"/>
              </a:ext>
            </a:extLst>
          </p:cNvPr>
          <p:cNvCxnSpPr>
            <a:cxnSpLocks/>
            <a:stCxn id="21" idx="2"/>
          </p:cNvCxnSpPr>
          <p:nvPr/>
        </p:nvCxnSpPr>
        <p:spPr>
          <a:xfrm>
            <a:off x="2667786" y="2483715"/>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25" name="Rechteck 24">
            <a:extLst>
              <a:ext uri="{FF2B5EF4-FFF2-40B4-BE49-F238E27FC236}">
                <a16:creationId xmlns:a16="http://schemas.microsoft.com/office/drawing/2014/main" id="{5186CBB1-DA50-A552-9A1C-DFD7DCAF675B}"/>
              </a:ext>
            </a:extLst>
          </p:cNvPr>
          <p:cNvSpPr/>
          <p:nvPr/>
        </p:nvSpPr>
        <p:spPr>
          <a:xfrm>
            <a:off x="89741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Banking</a:t>
            </a:r>
          </a:p>
        </p:txBody>
      </p:sp>
      <p:sp>
        <p:nvSpPr>
          <p:cNvPr id="26" name="Rechteck 25">
            <a:extLst>
              <a:ext uri="{FF2B5EF4-FFF2-40B4-BE49-F238E27FC236}">
                <a16:creationId xmlns:a16="http://schemas.microsoft.com/office/drawing/2014/main" id="{1DF39577-6DB0-382E-FD98-62BB04D070D4}"/>
              </a:ext>
            </a:extLst>
          </p:cNvPr>
          <p:cNvSpPr/>
          <p:nvPr/>
        </p:nvSpPr>
        <p:spPr>
          <a:xfrm>
            <a:off x="10111459" y="1692879"/>
            <a:ext cx="1044540"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Messenger</a:t>
            </a:r>
          </a:p>
        </p:txBody>
      </p:sp>
      <p:sp>
        <p:nvSpPr>
          <p:cNvPr id="27" name="Rechteck 26">
            <a:extLst>
              <a:ext uri="{FF2B5EF4-FFF2-40B4-BE49-F238E27FC236}">
                <a16:creationId xmlns:a16="http://schemas.microsoft.com/office/drawing/2014/main" id="{391A8362-DF53-931C-DC35-99EA780AB895}"/>
              </a:ext>
            </a:extLst>
          </p:cNvPr>
          <p:cNvSpPr/>
          <p:nvPr/>
        </p:nvSpPr>
        <p:spPr>
          <a:xfrm>
            <a:off x="89741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Trusted OS</a:t>
            </a:r>
          </a:p>
        </p:txBody>
      </p:sp>
      <p:cxnSp>
        <p:nvCxnSpPr>
          <p:cNvPr id="28" name="Gerade Verbindung mit Pfeil 27">
            <a:extLst>
              <a:ext uri="{FF2B5EF4-FFF2-40B4-BE49-F238E27FC236}">
                <a16:creationId xmlns:a16="http://schemas.microsoft.com/office/drawing/2014/main" id="{8AF0D901-C302-D7FF-444D-5300DFD1CE4B}"/>
              </a:ext>
            </a:extLst>
          </p:cNvPr>
          <p:cNvCxnSpPr>
            <a:cxnSpLocks/>
            <a:stCxn id="25" idx="2"/>
          </p:cNvCxnSpPr>
          <p:nvPr/>
        </p:nvCxnSpPr>
        <p:spPr>
          <a:xfrm>
            <a:off x="94507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9" name="Gerade Verbindung mit Pfeil 28">
            <a:extLst>
              <a:ext uri="{FF2B5EF4-FFF2-40B4-BE49-F238E27FC236}">
                <a16:creationId xmlns:a16="http://schemas.microsoft.com/office/drawing/2014/main" id="{E0E70C3D-8D15-1486-C58D-F4C96A9B358C}"/>
              </a:ext>
            </a:extLst>
          </p:cNvPr>
          <p:cNvCxnSpPr>
            <a:cxnSpLocks/>
            <a:stCxn id="26" idx="2"/>
          </p:cNvCxnSpPr>
          <p:nvPr/>
        </p:nvCxnSpPr>
        <p:spPr>
          <a:xfrm>
            <a:off x="10633729"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30" name="Rechteck 29">
            <a:extLst>
              <a:ext uri="{FF2B5EF4-FFF2-40B4-BE49-F238E27FC236}">
                <a16:creationId xmlns:a16="http://schemas.microsoft.com/office/drawing/2014/main" id="{9ED440C0-6EBB-E46A-6053-1CAA97ED327C}"/>
              </a:ext>
            </a:extLst>
          </p:cNvPr>
          <p:cNvSpPr/>
          <p:nvPr/>
        </p:nvSpPr>
        <p:spPr>
          <a:xfrm>
            <a:off x="50044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Banking App</a:t>
            </a:r>
          </a:p>
        </p:txBody>
      </p:sp>
      <p:sp>
        <p:nvSpPr>
          <p:cNvPr id="31" name="Rechteck 30">
            <a:extLst>
              <a:ext uri="{FF2B5EF4-FFF2-40B4-BE49-F238E27FC236}">
                <a16:creationId xmlns:a16="http://schemas.microsoft.com/office/drawing/2014/main" id="{D898DBF4-B837-3252-0F65-6B98A5767070}"/>
              </a:ext>
            </a:extLst>
          </p:cNvPr>
          <p:cNvSpPr/>
          <p:nvPr/>
        </p:nvSpPr>
        <p:spPr>
          <a:xfrm>
            <a:off x="6155937" y="1692879"/>
            <a:ext cx="1030362"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Messenger</a:t>
            </a:r>
          </a:p>
          <a:p>
            <a:pPr algn="ctr"/>
            <a:r>
              <a:rPr lang="de-DE" sz="1200" dirty="0">
                <a:solidFill>
                  <a:srgbClr val="041E42"/>
                </a:solidFill>
              </a:rPr>
              <a:t>App</a:t>
            </a:r>
          </a:p>
        </p:txBody>
      </p:sp>
      <p:sp>
        <p:nvSpPr>
          <p:cNvPr id="32" name="Rechteck 31">
            <a:extLst>
              <a:ext uri="{FF2B5EF4-FFF2-40B4-BE49-F238E27FC236}">
                <a16:creationId xmlns:a16="http://schemas.microsoft.com/office/drawing/2014/main" id="{835681D0-1513-B822-B741-9864D3361FFE}"/>
              </a:ext>
            </a:extLst>
          </p:cNvPr>
          <p:cNvSpPr/>
          <p:nvPr/>
        </p:nvSpPr>
        <p:spPr>
          <a:xfrm>
            <a:off x="50044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Untrusted OS</a:t>
            </a:r>
          </a:p>
        </p:txBody>
      </p:sp>
      <p:cxnSp>
        <p:nvCxnSpPr>
          <p:cNvPr id="33" name="Gerade Verbindung mit Pfeil 32">
            <a:extLst>
              <a:ext uri="{FF2B5EF4-FFF2-40B4-BE49-F238E27FC236}">
                <a16:creationId xmlns:a16="http://schemas.microsoft.com/office/drawing/2014/main" id="{13E99A95-F323-3BF3-FB68-A47DF51C79D2}"/>
              </a:ext>
            </a:extLst>
          </p:cNvPr>
          <p:cNvCxnSpPr>
            <a:stCxn id="30" idx="2"/>
          </p:cNvCxnSpPr>
          <p:nvPr/>
        </p:nvCxnSpPr>
        <p:spPr>
          <a:xfrm>
            <a:off x="54810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4" name="Gerade Verbindung mit Pfeil 33">
            <a:extLst>
              <a:ext uri="{FF2B5EF4-FFF2-40B4-BE49-F238E27FC236}">
                <a16:creationId xmlns:a16="http://schemas.microsoft.com/office/drawing/2014/main" id="{037C0A2E-926F-9CC7-6528-B74B5DC215F8}"/>
              </a:ext>
            </a:extLst>
          </p:cNvPr>
          <p:cNvCxnSpPr>
            <a:cxnSpLocks/>
            <a:stCxn id="31" idx="2"/>
          </p:cNvCxnSpPr>
          <p:nvPr/>
        </p:nvCxnSpPr>
        <p:spPr>
          <a:xfrm>
            <a:off x="6671118" y="2483715"/>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5" name="Gerade Verbindung mit Pfeil 34">
            <a:extLst>
              <a:ext uri="{FF2B5EF4-FFF2-40B4-BE49-F238E27FC236}">
                <a16:creationId xmlns:a16="http://schemas.microsoft.com/office/drawing/2014/main" id="{59E744A7-9FE9-3DB6-163B-2751030D322D}"/>
              </a:ext>
            </a:extLst>
          </p:cNvPr>
          <p:cNvCxnSpPr>
            <a:cxnSpLocks/>
            <a:stCxn id="22" idx="2"/>
            <a:endCxn id="19" idx="0"/>
          </p:cNvCxnSpPr>
          <p:nvPr/>
        </p:nvCxnSpPr>
        <p:spPr>
          <a:xfrm>
            <a:off x="2092052" y="3558752"/>
            <a:ext cx="4907" cy="96692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6" name="Gerade Verbindung mit Pfeil 35">
            <a:extLst>
              <a:ext uri="{FF2B5EF4-FFF2-40B4-BE49-F238E27FC236}">
                <a16:creationId xmlns:a16="http://schemas.microsoft.com/office/drawing/2014/main" id="{35ECD4BC-E9A3-34F1-48EF-7677487BCF96}"/>
              </a:ext>
            </a:extLst>
          </p:cNvPr>
          <p:cNvCxnSpPr>
            <a:cxnSpLocks/>
          </p:cNvCxnSpPr>
          <p:nvPr/>
        </p:nvCxnSpPr>
        <p:spPr>
          <a:xfrm>
            <a:off x="6069262" y="3558752"/>
            <a:ext cx="0" cy="96692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7" name="Gerade Verbindung mit Pfeil 36">
            <a:extLst>
              <a:ext uri="{FF2B5EF4-FFF2-40B4-BE49-F238E27FC236}">
                <a16:creationId xmlns:a16="http://schemas.microsoft.com/office/drawing/2014/main" id="{FD9A884C-95C0-3823-D194-270C8828D7B1}"/>
              </a:ext>
            </a:extLst>
          </p:cNvPr>
          <p:cNvCxnSpPr>
            <a:cxnSpLocks/>
          </p:cNvCxnSpPr>
          <p:nvPr/>
        </p:nvCxnSpPr>
        <p:spPr>
          <a:xfrm>
            <a:off x="10039112" y="3571096"/>
            <a:ext cx="0" cy="95457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C40A798D-9421-E373-ABBC-3F59A0ACECC1}"/>
              </a:ext>
            </a:extLst>
          </p:cNvPr>
          <p:cNvCxnSpPr>
            <a:cxnSpLocks/>
          </p:cNvCxnSpPr>
          <p:nvPr/>
        </p:nvCxnSpPr>
        <p:spPr>
          <a:xfrm>
            <a:off x="6069262" y="5390646"/>
            <a:ext cx="0" cy="46954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9" name="Gerade Verbindung mit Pfeil 38">
            <a:extLst>
              <a:ext uri="{FF2B5EF4-FFF2-40B4-BE49-F238E27FC236}">
                <a16:creationId xmlns:a16="http://schemas.microsoft.com/office/drawing/2014/main" id="{E7CF7E44-3D2D-0013-9E20-70A7C6226499}"/>
              </a:ext>
            </a:extLst>
          </p:cNvPr>
          <p:cNvCxnSpPr>
            <a:cxnSpLocks/>
          </p:cNvCxnSpPr>
          <p:nvPr/>
        </p:nvCxnSpPr>
        <p:spPr>
          <a:xfrm>
            <a:off x="2092051" y="5390646"/>
            <a:ext cx="0" cy="46954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0" name="Rechteck 39">
            <a:extLst>
              <a:ext uri="{FF2B5EF4-FFF2-40B4-BE49-F238E27FC236}">
                <a16:creationId xmlns:a16="http://schemas.microsoft.com/office/drawing/2014/main" id="{767459F9-C992-1AE0-1CE3-DD93EA2A30EB}"/>
              </a:ext>
            </a:extLst>
          </p:cNvPr>
          <p:cNvSpPr/>
          <p:nvPr/>
        </p:nvSpPr>
        <p:spPr>
          <a:xfrm>
            <a:off x="9450758" y="4763540"/>
            <a:ext cx="1671067" cy="389237"/>
          </a:xfrm>
          <a:prstGeom prst="rect">
            <a:avLst/>
          </a:prstGeom>
          <a:solidFill>
            <a:schemeClr val="bg1"/>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Enklave</a:t>
            </a:r>
          </a:p>
        </p:txBody>
      </p:sp>
      <p:cxnSp>
        <p:nvCxnSpPr>
          <p:cNvPr id="41" name="Gerade Verbindung mit Pfeil 40">
            <a:extLst>
              <a:ext uri="{FF2B5EF4-FFF2-40B4-BE49-F238E27FC236}">
                <a16:creationId xmlns:a16="http://schemas.microsoft.com/office/drawing/2014/main" id="{B7134680-A055-5F89-23D1-C61EE4C083A5}"/>
              </a:ext>
            </a:extLst>
          </p:cNvPr>
          <p:cNvCxnSpPr>
            <a:cxnSpLocks/>
            <a:endCxn id="40" idx="0"/>
          </p:cNvCxnSpPr>
          <p:nvPr/>
        </p:nvCxnSpPr>
        <p:spPr>
          <a:xfrm>
            <a:off x="10283837" y="3357941"/>
            <a:ext cx="2455" cy="140559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42" name="Gerade Verbindung mit Pfeil 41">
            <a:extLst>
              <a:ext uri="{FF2B5EF4-FFF2-40B4-BE49-F238E27FC236}">
                <a16:creationId xmlns:a16="http://schemas.microsoft.com/office/drawing/2014/main" id="{39A71F91-F6DA-69B8-C087-021DBF257E0E}"/>
              </a:ext>
            </a:extLst>
          </p:cNvPr>
          <p:cNvCxnSpPr>
            <a:cxnSpLocks/>
            <a:stCxn id="19" idx="3"/>
          </p:cNvCxnSpPr>
          <p:nvPr/>
        </p:nvCxnSpPr>
        <p:spPr>
          <a:xfrm flipV="1">
            <a:off x="3490189" y="4958149"/>
            <a:ext cx="1365424" cy="1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43" name="Gerader Verbinder 42">
            <a:extLst>
              <a:ext uri="{FF2B5EF4-FFF2-40B4-BE49-F238E27FC236}">
                <a16:creationId xmlns:a16="http://schemas.microsoft.com/office/drawing/2014/main" id="{90654ECF-2C9C-127B-B117-984594E52D87}"/>
              </a:ext>
            </a:extLst>
          </p:cNvPr>
          <p:cNvCxnSpPr>
            <a:cxnSpLocks/>
          </p:cNvCxnSpPr>
          <p:nvPr/>
        </p:nvCxnSpPr>
        <p:spPr>
          <a:xfrm>
            <a:off x="4040069" y="1393224"/>
            <a:ext cx="0" cy="43434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4" name="Gerader Verbinder 43">
            <a:extLst>
              <a:ext uri="{FF2B5EF4-FFF2-40B4-BE49-F238E27FC236}">
                <a16:creationId xmlns:a16="http://schemas.microsoft.com/office/drawing/2014/main" id="{246D3E8B-09E1-A5EA-0B3E-3D541D112714}"/>
              </a:ext>
            </a:extLst>
          </p:cNvPr>
          <p:cNvCxnSpPr>
            <a:cxnSpLocks/>
          </p:cNvCxnSpPr>
          <p:nvPr/>
        </p:nvCxnSpPr>
        <p:spPr>
          <a:xfrm>
            <a:off x="8059093" y="1393224"/>
            <a:ext cx="0" cy="3045687"/>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5" name="Gerade Verbindung mit Pfeil 44">
            <a:extLst>
              <a:ext uri="{FF2B5EF4-FFF2-40B4-BE49-F238E27FC236}">
                <a16:creationId xmlns:a16="http://schemas.microsoft.com/office/drawing/2014/main" id="{138F982B-276F-5934-6BD9-45C77BEB8AF1}"/>
              </a:ext>
            </a:extLst>
          </p:cNvPr>
          <p:cNvCxnSpPr>
            <a:cxnSpLocks/>
          </p:cNvCxnSpPr>
          <p:nvPr/>
        </p:nvCxnSpPr>
        <p:spPr>
          <a:xfrm>
            <a:off x="9100160" y="5063181"/>
            <a:ext cx="494271"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Gerade Verbindung mit Pfeil 45">
            <a:extLst>
              <a:ext uri="{FF2B5EF4-FFF2-40B4-BE49-F238E27FC236}">
                <a16:creationId xmlns:a16="http://schemas.microsoft.com/office/drawing/2014/main" id="{7B55A2CE-7B6F-A4F3-7123-458ED50CD39C}"/>
              </a:ext>
            </a:extLst>
          </p:cNvPr>
          <p:cNvCxnSpPr>
            <a:cxnSpLocks/>
          </p:cNvCxnSpPr>
          <p:nvPr/>
        </p:nvCxnSpPr>
        <p:spPr>
          <a:xfrm flipH="1">
            <a:off x="9100160" y="4902543"/>
            <a:ext cx="5128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Gerade Verbindung mit Pfeil 46">
            <a:extLst>
              <a:ext uri="{FF2B5EF4-FFF2-40B4-BE49-F238E27FC236}">
                <a16:creationId xmlns:a16="http://schemas.microsoft.com/office/drawing/2014/main" id="{B1B9FADF-ACA9-888C-BB25-2C59E8230136}"/>
              </a:ext>
            </a:extLst>
          </p:cNvPr>
          <p:cNvCxnSpPr>
            <a:cxnSpLocks/>
            <a:stCxn id="32" idx="3"/>
          </p:cNvCxnSpPr>
          <p:nvPr/>
        </p:nvCxnSpPr>
        <p:spPr>
          <a:xfrm flipV="1">
            <a:off x="7186298" y="3256008"/>
            <a:ext cx="872795"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Gewitterblitz 47">
            <a:extLst>
              <a:ext uri="{FF2B5EF4-FFF2-40B4-BE49-F238E27FC236}">
                <a16:creationId xmlns:a16="http://schemas.microsoft.com/office/drawing/2014/main" id="{E41A67F7-BEE7-ECC9-0FE2-9D15C78C2FD4}"/>
              </a:ext>
            </a:extLst>
          </p:cNvPr>
          <p:cNvSpPr/>
          <p:nvPr/>
        </p:nvSpPr>
        <p:spPr>
          <a:xfrm>
            <a:off x="7583354" y="2656711"/>
            <a:ext cx="292578" cy="469550"/>
          </a:xfrm>
          <a:prstGeom prst="lightningBol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9" name="Gewitterblitz 48">
            <a:extLst>
              <a:ext uri="{FF2B5EF4-FFF2-40B4-BE49-F238E27FC236}">
                <a16:creationId xmlns:a16="http://schemas.microsoft.com/office/drawing/2014/main" id="{B4E3424E-93DC-094A-29C8-C9E1EF35B5F8}"/>
              </a:ext>
            </a:extLst>
          </p:cNvPr>
          <p:cNvSpPr/>
          <p:nvPr/>
        </p:nvSpPr>
        <p:spPr>
          <a:xfrm>
            <a:off x="8838972" y="5001415"/>
            <a:ext cx="292578" cy="469550"/>
          </a:xfrm>
          <a:prstGeom prst="lightningBol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50" name="Gerade Verbindung mit Pfeil 49">
            <a:extLst>
              <a:ext uri="{FF2B5EF4-FFF2-40B4-BE49-F238E27FC236}">
                <a16:creationId xmlns:a16="http://schemas.microsoft.com/office/drawing/2014/main" id="{1F8BFAD9-A4DC-6A39-FBFF-FC738FAAC2BA}"/>
              </a:ext>
            </a:extLst>
          </p:cNvPr>
          <p:cNvCxnSpPr>
            <a:cxnSpLocks/>
          </p:cNvCxnSpPr>
          <p:nvPr/>
        </p:nvCxnSpPr>
        <p:spPr>
          <a:xfrm>
            <a:off x="3182966" y="3357941"/>
            <a:ext cx="1821503"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52" name="Gerade Verbindung mit Pfeil 51">
            <a:extLst>
              <a:ext uri="{FF2B5EF4-FFF2-40B4-BE49-F238E27FC236}">
                <a16:creationId xmlns:a16="http://schemas.microsoft.com/office/drawing/2014/main" id="{A6E76BE5-185D-39B6-9CE9-D618E6E21CEA}"/>
              </a:ext>
            </a:extLst>
          </p:cNvPr>
          <p:cNvCxnSpPr>
            <a:cxnSpLocks/>
          </p:cNvCxnSpPr>
          <p:nvPr/>
        </p:nvCxnSpPr>
        <p:spPr>
          <a:xfrm>
            <a:off x="7186298" y="3357941"/>
            <a:ext cx="1787871"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54" name="Rechteck 53">
            <a:extLst>
              <a:ext uri="{FF2B5EF4-FFF2-40B4-BE49-F238E27FC236}">
                <a16:creationId xmlns:a16="http://schemas.microsoft.com/office/drawing/2014/main" id="{46164101-635E-9395-4A9E-C232E7A42C34}"/>
              </a:ext>
            </a:extLst>
          </p:cNvPr>
          <p:cNvSpPr/>
          <p:nvPr/>
        </p:nvSpPr>
        <p:spPr>
          <a:xfrm>
            <a:off x="4855613" y="4673944"/>
            <a:ext cx="1102033" cy="568410"/>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Shared Storage</a:t>
            </a:r>
          </a:p>
        </p:txBody>
      </p:sp>
      <p:cxnSp>
        <p:nvCxnSpPr>
          <p:cNvPr id="55" name="Gerade Verbindung mit Pfeil 54">
            <a:extLst>
              <a:ext uri="{FF2B5EF4-FFF2-40B4-BE49-F238E27FC236}">
                <a16:creationId xmlns:a16="http://schemas.microsoft.com/office/drawing/2014/main" id="{9E7DA0BB-A7E6-D823-EC53-40DE55298FEF}"/>
              </a:ext>
            </a:extLst>
          </p:cNvPr>
          <p:cNvCxnSpPr>
            <a:cxnSpLocks/>
          </p:cNvCxnSpPr>
          <p:nvPr/>
        </p:nvCxnSpPr>
        <p:spPr>
          <a:xfrm flipH="1">
            <a:off x="5812859" y="4902543"/>
            <a:ext cx="5128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Gerade Verbindung mit Pfeil 55">
            <a:extLst>
              <a:ext uri="{FF2B5EF4-FFF2-40B4-BE49-F238E27FC236}">
                <a16:creationId xmlns:a16="http://schemas.microsoft.com/office/drawing/2014/main" id="{8DD73E4F-F2F8-DBC6-FE9B-7AB9BDD3B00C}"/>
              </a:ext>
            </a:extLst>
          </p:cNvPr>
          <p:cNvCxnSpPr>
            <a:cxnSpLocks/>
          </p:cNvCxnSpPr>
          <p:nvPr/>
        </p:nvCxnSpPr>
        <p:spPr>
          <a:xfrm>
            <a:off x="5845213" y="5063181"/>
            <a:ext cx="4804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Gerade Verbindung mit Pfeil 56">
            <a:extLst>
              <a:ext uri="{FF2B5EF4-FFF2-40B4-BE49-F238E27FC236}">
                <a16:creationId xmlns:a16="http://schemas.microsoft.com/office/drawing/2014/main" id="{F54AA4D9-3500-9897-B051-0FEC2D16CFAD}"/>
              </a:ext>
            </a:extLst>
          </p:cNvPr>
          <p:cNvCxnSpPr>
            <a:cxnSpLocks/>
          </p:cNvCxnSpPr>
          <p:nvPr/>
        </p:nvCxnSpPr>
        <p:spPr>
          <a:xfrm flipH="1" flipV="1">
            <a:off x="4040069" y="3256008"/>
            <a:ext cx="964400"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Gewitterblitz 57">
            <a:extLst>
              <a:ext uri="{FF2B5EF4-FFF2-40B4-BE49-F238E27FC236}">
                <a16:creationId xmlns:a16="http://schemas.microsoft.com/office/drawing/2014/main" id="{15CF8A79-9EFF-2D67-75B0-FFF6C0AC73DC}"/>
              </a:ext>
            </a:extLst>
          </p:cNvPr>
          <p:cNvSpPr/>
          <p:nvPr/>
        </p:nvSpPr>
        <p:spPr>
          <a:xfrm>
            <a:off x="4187619" y="2703056"/>
            <a:ext cx="292578" cy="469550"/>
          </a:xfrm>
          <a:prstGeom prst="lightningBol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59" name="Gerade Verbindung mit Pfeil 58">
            <a:extLst>
              <a:ext uri="{FF2B5EF4-FFF2-40B4-BE49-F238E27FC236}">
                <a16:creationId xmlns:a16="http://schemas.microsoft.com/office/drawing/2014/main" id="{70349AEC-3840-9C47-F81B-AAEE5D21522C}"/>
              </a:ext>
            </a:extLst>
          </p:cNvPr>
          <p:cNvCxnSpPr>
            <a:cxnSpLocks/>
          </p:cNvCxnSpPr>
          <p:nvPr/>
        </p:nvCxnSpPr>
        <p:spPr>
          <a:xfrm flipH="1" flipV="1">
            <a:off x="4054205" y="4834577"/>
            <a:ext cx="62610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0" name="Gewitterblitz 59">
            <a:extLst>
              <a:ext uri="{FF2B5EF4-FFF2-40B4-BE49-F238E27FC236}">
                <a16:creationId xmlns:a16="http://schemas.microsoft.com/office/drawing/2014/main" id="{040DA698-9033-1E39-4B87-64AF5D81CC7D}"/>
              </a:ext>
            </a:extLst>
          </p:cNvPr>
          <p:cNvSpPr/>
          <p:nvPr/>
        </p:nvSpPr>
        <p:spPr>
          <a:xfrm>
            <a:off x="4193806" y="4253824"/>
            <a:ext cx="292578" cy="469550"/>
          </a:xfrm>
          <a:prstGeom prst="lightningBol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00197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a:t>Kompartiment</a:t>
            </a:r>
          </a:p>
        </p:txBody>
      </p:sp>
      <p:grpSp>
        <p:nvGrpSpPr>
          <p:cNvPr id="100" name="Gruppieren 99">
            <a:extLst>
              <a:ext uri="{FF2B5EF4-FFF2-40B4-BE49-F238E27FC236}">
                <a16:creationId xmlns:a16="http://schemas.microsoft.com/office/drawing/2014/main" id="{9EC9E81A-0BBC-874D-E61C-46E4D9998C36}"/>
              </a:ext>
            </a:extLst>
          </p:cNvPr>
          <p:cNvGrpSpPr/>
          <p:nvPr/>
        </p:nvGrpSpPr>
        <p:grpSpPr>
          <a:xfrm>
            <a:off x="3761832" y="4428829"/>
            <a:ext cx="4668334" cy="1932289"/>
            <a:chOff x="756282" y="954496"/>
            <a:chExt cx="4668334" cy="1990276"/>
          </a:xfrm>
        </p:grpSpPr>
        <p:grpSp>
          <p:nvGrpSpPr>
            <p:cNvPr id="101" name="Gruppieren 100">
              <a:extLst>
                <a:ext uri="{FF2B5EF4-FFF2-40B4-BE49-F238E27FC236}">
                  <a16:creationId xmlns:a16="http://schemas.microsoft.com/office/drawing/2014/main" id="{4C56F6CC-7111-C490-D5FB-B77D56FA702D}"/>
                </a:ext>
              </a:extLst>
            </p:cNvPr>
            <p:cNvGrpSpPr/>
            <p:nvPr/>
          </p:nvGrpSpPr>
          <p:grpSpPr>
            <a:xfrm>
              <a:off x="756282" y="954496"/>
              <a:ext cx="4668332" cy="1828725"/>
              <a:chOff x="1099183" y="1330185"/>
              <a:chExt cx="4845563" cy="1979925"/>
            </a:xfrm>
          </p:grpSpPr>
          <p:sp>
            <p:nvSpPr>
              <p:cNvPr id="104" name="Rechteck 103">
                <a:extLst>
                  <a:ext uri="{FF2B5EF4-FFF2-40B4-BE49-F238E27FC236}">
                    <a16:creationId xmlns:a16="http://schemas.microsoft.com/office/drawing/2014/main" id="{E3D6CB6B-EA13-4AB8-0E5E-0B482CE23A17}"/>
                  </a:ext>
                </a:extLst>
              </p:cNvPr>
              <p:cNvSpPr/>
              <p:nvPr/>
            </p:nvSpPr>
            <p:spPr>
              <a:xfrm>
                <a:off x="1327436" y="1523715"/>
                <a:ext cx="1796764"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Ressourcen 1</a:t>
                </a:r>
              </a:p>
            </p:txBody>
          </p:sp>
          <p:sp>
            <p:nvSpPr>
              <p:cNvPr id="105" name="Rechteck 104">
                <a:extLst>
                  <a:ext uri="{FF2B5EF4-FFF2-40B4-BE49-F238E27FC236}">
                    <a16:creationId xmlns:a16="http://schemas.microsoft.com/office/drawing/2014/main" id="{2D2A6679-E721-A67B-C510-74CE9AD8C8A1}"/>
                  </a:ext>
                </a:extLst>
              </p:cNvPr>
              <p:cNvSpPr/>
              <p:nvPr/>
            </p:nvSpPr>
            <p:spPr>
              <a:xfrm>
                <a:off x="1327436" y="2732892"/>
                <a:ext cx="1796764"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Ressourcen 2</a:t>
                </a:r>
              </a:p>
            </p:txBody>
          </p:sp>
          <p:sp>
            <p:nvSpPr>
              <p:cNvPr id="106" name="Rechteck 105">
                <a:extLst>
                  <a:ext uri="{FF2B5EF4-FFF2-40B4-BE49-F238E27FC236}">
                    <a16:creationId xmlns:a16="http://schemas.microsoft.com/office/drawing/2014/main" id="{E573EE72-BA6E-981D-538D-E40F14C070B8}"/>
                  </a:ext>
                </a:extLst>
              </p:cNvPr>
              <p:cNvSpPr/>
              <p:nvPr/>
            </p:nvSpPr>
            <p:spPr>
              <a:xfrm>
                <a:off x="4126229" y="1523714"/>
                <a:ext cx="1617345"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Code 1</a:t>
                </a:r>
              </a:p>
            </p:txBody>
          </p:sp>
          <p:sp>
            <p:nvSpPr>
              <p:cNvPr id="107" name="Rechteck 106">
                <a:extLst>
                  <a:ext uri="{FF2B5EF4-FFF2-40B4-BE49-F238E27FC236}">
                    <a16:creationId xmlns:a16="http://schemas.microsoft.com/office/drawing/2014/main" id="{8D0C6B27-0149-4877-2847-D8E72ADFC163}"/>
                  </a:ext>
                </a:extLst>
              </p:cNvPr>
              <p:cNvSpPr/>
              <p:nvPr/>
            </p:nvSpPr>
            <p:spPr>
              <a:xfrm>
                <a:off x="4126230" y="2732895"/>
                <a:ext cx="1617345"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Code 2</a:t>
                </a:r>
              </a:p>
            </p:txBody>
          </p:sp>
          <p:cxnSp>
            <p:nvCxnSpPr>
              <p:cNvPr id="108" name="Gerade Verbindung mit Pfeil 107">
                <a:extLst>
                  <a:ext uri="{FF2B5EF4-FFF2-40B4-BE49-F238E27FC236}">
                    <a16:creationId xmlns:a16="http://schemas.microsoft.com/office/drawing/2014/main" id="{0F09FFA5-FD49-031E-C701-6D644E279759}"/>
                  </a:ext>
                </a:extLst>
              </p:cNvPr>
              <p:cNvCxnSpPr>
                <a:cxnSpLocks/>
                <a:stCxn id="104" idx="3"/>
                <a:endCxn id="106" idx="1"/>
              </p:cNvCxnSpPr>
              <p:nvPr/>
            </p:nvCxnSpPr>
            <p:spPr>
              <a:xfrm flipV="1">
                <a:off x="3124200" y="1812323"/>
                <a:ext cx="1002029" cy="1"/>
              </a:xfrm>
              <a:prstGeom prst="straightConnector1">
                <a:avLst/>
              </a:prstGeom>
              <a:ln>
                <a:solidFill>
                  <a:srgbClr val="041E42"/>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9" name="Gerade Verbindung mit Pfeil 108">
                <a:extLst>
                  <a:ext uri="{FF2B5EF4-FFF2-40B4-BE49-F238E27FC236}">
                    <a16:creationId xmlns:a16="http://schemas.microsoft.com/office/drawing/2014/main" id="{30F382FA-F57C-62AA-4E30-9AC7FF8325A1}"/>
                  </a:ext>
                </a:extLst>
              </p:cNvPr>
              <p:cNvCxnSpPr>
                <a:cxnSpLocks/>
                <a:stCxn id="105" idx="3"/>
                <a:endCxn id="107" idx="1"/>
              </p:cNvCxnSpPr>
              <p:nvPr/>
            </p:nvCxnSpPr>
            <p:spPr>
              <a:xfrm>
                <a:off x="3124200" y="3021501"/>
                <a:ext cx="1002030" cy="2"/>
              </a:xfrm>
              <a:prstGeom prst="straightConnector1">
                <a:avLst/>
              </a:prstGeom>
              <a:ln>
                <a:solidFill>
                  <a:srgbClr val="041E4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0" name="Rechteck: abgerundete Ecken 109">
                <a:extLst>
                  <a:ext uri="{FF2B5EF4-FFF2-40B4-BE49-F238E27FC236}">
                    <a16:creationId xmlns:a16="http://schemas.microsoft.com/office/drawing/2014/main" id="{D211B9B0-7E91-20E5-7AB8-35936D30986F}"/>
                  </a:ext>
                </a:extLst>
              </p:cNvPr>
              <p:cNvSpPr/>
              <p:nvPr/>
            </p:nvSpPr>
            <p:spPr>
              <a:xfrm>
                <a:off x="1099183" y="1330185"/>
                <a:ext cx="4845563" cy="920573"/>
              </a:xfrm>
              <a:prstGeom prst="roundRect">
                <a:avLst/>
              </a:prstGeom>
              <a:noFill/>
              <a:ln>
                <a:solidFill>
                  <a:srgbClr val="041E4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2" name="Gerade Verbindung mit Pfeil 101">
              <a:extLst>
                <a:ext uri="{FF2B5EF4-FFF2-40B4-BE49-F238E27FC236}">
                  <a16:creationId xmlns:a16="http://schemas.microsoft.com/office/drawing/2014/main" id="{D4AC28B5-8FEC-5769-94C5-131A36A6A991}"/>
                </a:ext>
              </a:extLst>
            </p:cNvPr>
            <p:cNvCxnSpPr>
              <a:stCxn id="106" idx="2"/>
              <a:endCxn id="107" idx="0"/>
            </p:cNvCxnSpPr>
            <p:nvPr/>
          </p:nvCxnSpPr>
          <p:spPr>
            <a:xfrm>
              <a:off x="4451708" y="1666380"/>
              <a:ext cx="1" cy="583704"/>
            </a:xfrm>
            <a:prstGeom prst="straightConnector1">
              <a:avLst/>
            </a:prstGeom>
            <a:ln>
              <a:solidFill>
                <a:srgbClr val="FF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03" name="Rechteck: abgerundete Ecken 102">
              <a:extLst>
                <a:ext uri="{FF2B5EF4-FFF2-40B4-BE49-F238E27FC236}">
                  <a16:creationId xmlns:a16="http://schemas.microsoft.com/office/drawing/2014/main" id="{1B0F6F0D-04C6-5253-1927-792D182BBCB7}"/>
                </a:ext>
              </a:extLst>
            </p:cNvPr>
            <p:cNvSpPr/>
            <p:nvPr/>
          </p:nvSpPr>
          <p:spPr>
            <a:xfrm>
              <a:off x="756283" y="2094500"/>
              <a:ext cx="4668333" cy="850272"/>
            </a:xfrm>
            <a:prstGeom prst="roundRect">
              <a:avLst/>
            </a:prstGeom>
            <a:noFill/>
            <a:ln>
              <a:solidFill>
                <a:srgbClr val="041E4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1" name="Inhaltsplatzhalter 2">
            <a:extLst>
              <a:ext uri="{FF2B5EF4-FFF2-40B4-BE49-F238E27FC236}">
                <a16:creationId xmlns:a16="http://schemas.microsoft.com/office/drawing/2014/main" id="{016FB770-BD72-1B42-9128-F63E76F27467}"/>
              </a:ext>
            </a:extLst>
          </p:cNvPr>
          <p:cNvSpPr txBox="1">
            <a:spLocks/>
          </p:cNvSpPr>
          <p:nvPr/>
        </p:nvSpPr>
        <p:spPr>
          <a:xfrm>
            <a:off x="804247" y="4539764"/>
            <a:ext cx="2785259" cy="568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Kompartiment</a:t>
            </a:r>
            <a:r>
              <a:rPr lang="en-US" dirty="0"/>
              <a:t> 1</a:t>
            </a:r>
          </a:p>
        </p:txBody>
      </p:sp>
      <p:sp>
        <p:nvSpPr>
          <p:cNvPr id="112" name="Inhaltsplatzhalter 2">
            <a:extLst>
              <a:ext uri="{FF2B5EF4-FFF2-40B4-BE49-F238E27FC236}">
                <a16:creationId xmlns:a16="http://schemas.microsoft.com/office/drawing/2014/main" id="{1649D713-DBDA-3B8E-4AD3-E7E0B5522913}"/>
              </a:ext>
            </a:extLst>
          </p:cNvPr>
          <p:cNvSpPr txBox="1">
            <a:spLocks/>
          </p:cNvSpPr>
          <p:nvPr/>
        </p:nvSpPr>
        <p:spPr>
          <a:xfrm>
            <a:off x="804246" y="5662745"/>
            <a:ext cx="2785259" cy="568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Kompartiment</a:t>
            </a:r>
            <a:r>
              <a:rPr lang="en-US" dirty="0"/>
              <a:t> 2</a:t>
            </a:r>
          </a:p>
        </p:txBody>
      </p:sp>
      <p:grpSp>
        <p:nvGrpSpPr>
          <p:cNvPr id="2" name="Gruppieren 1">
            <a:extLst>
              <a:ext uri="{FF2B5EF4-FFF2-40B4-BE49-F238E27FC236}">
                <a16:creationId xmlns:a16="http://schemas.microsoft.com/office/drawing/2014/main" id="{1B7922D4-2952-8DD1-0D98-4B28BF606088}"/>
              </a:ext>
            </a:extLst>
          </p:cNvPr>
          <p:cNvGrpSpPr/>
          <p:nvPr/>
        </p:nvGrpSpPr>
        <p:grpSpPr>
          <a:xfrm>
            <a:off x="6545753" y="2170620"/>
            <a:ext cx="4841999" cy="1738801"/>
            <a:chOff x="1099183" y="1000600"/>
            <a:chExt cx="4948170" cy="2307432"/>
          </a:xfrm>
        </p:grpSpPr>
        <p:sp>
          <p:nvSpPr>
            <p:cNvPr id="3" name="Rechteck 2">
              <a:extLst>
                <a:ext uri="{FF2B5EF4-FFF2-40B4-BE49-F238E27FC236}">
                  <a16:creationId xmlns:a16="http://schemas.microsoft.com/office/drawing/2014/main" id="{2A5A59B5-4487-D026-3437-A54C41CA27FA}"/>
                </a:ext>
              </a:extLst>
            </p:cNvPr>
            <p:cNvSpPr/>
            <p:nvPr/>
          </p:nvSpPr>
          <p:spPr>
            <a:xfrm>
              <a:off x="1385150" y="1384935"/>
              <a:ext cx="1739048"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Ressourcen 1</a:t>
              </a:r>
            </a:p>
          </p:txBody>
        </p:sp>
        <p:sp>
          <p:nvSpPr>
            <p:cNvPr id="4" name="Rechteck 3">
              <a:extLst>
                <a:ext uri="{FF2B5EF4-FFF2-40B4-BE49-F238E27FC236}">
                  <a16:creationId xmlns:a16="http://schemas.microsoft.com/office/drawing/2014/main" id="{B8679B1B-1480-04FB-6E4E-FC362EFC6CF7}"/>
                </a:ext>
              </a:extLst>
            </p:cNvPr>
            <p:cNvSpPr/>
            <p:nvPr/>
          </p:nvSpPr>
          <p:spPr>
            <a:xfrm>
              <a:off x="1385149" y="2730816"/>
              <a:ext cx="1739048"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Ressourcen 2</a:t>
              </a:r>
            </a:p>
          </p:txBody>
        </p:sp>
        <p:sp>
          <p:nvSpPr>
            <p:cNvPr id="5" name="Rechteck 4">
              <a:extLst>
                <a:ext uri="{FF2B5EF4-FFF2-40B4-BE49-F238E27FC236}">
                  <a16:creationId xmlns:a16="http://schemas.microsoft.com/office/drawing/2014/main" id="{8A6ED8D5-72E9-9891-5406-44CCA53CBA1D}"/>
                </a:ext>
              </a:extLst>
            </p:cNvPr>
            <p:cNvSpPr/>
            <p:nvPr/>
          </p:nvSpPr>
          <p:spPr>
            <a:xfrm>
              <a:off x="4126229" y="1384934"/>
              <a:ext cx="1617345"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Code 1</a:t>
              </a:r>
            </a:p>
          </p:txBody>
        </p:sp>
        <p:sp>
          <p:nvSpPr>
            <p:cNvPr id="6" name="Rechteck 5">
              <a:extLst>
                <a:ext uri="{FF2B5EF4-FFF2-40B4-BE49-F238E27FC236}">
                  <a16:creationId xmlns:a16="http://schemas.microsoft.com/office/drawing/2014/main" id="{2F1DE027-A865-573E-E3A7-F4407C9624C4}"/>
                </a:ext>
              </a:extLst>
            </p:cNvPr>
            <p:cNvSpPr/>
            <p:nvPr/>
          </p:nvSpPr>
          <p:spPr>
            <a:xfrm>
              <a:off x="4126229" y="2730817"/>
              <a:ext cx="1617345"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Code 2</a:t>
              </a:r>
            </a:p>
          </p:txBody>
        </p:sp>
        <p:cxnSp>
          <p:nvCxnSpPr>
            <p:cNvPr id="7" name="Gerade Verbindung mit Pfeil 6">
              <a:extLst>
                <a:ext uri="{FF2B5EF4-FFF2-40B4-BE49-F238E27FC236}">
                  <a16:creationId xmlns:a16="http://schemas.microsoft.com/office/drawing/2014/main" id="{533722F5-1D89-68E4-3E7A-1D827F82E59A}"/>
                </a:ext>
              </a:extLst>
            </p:cNvPr>
            <p:cNvCxnSpPr>
              <a:cxnSpLocks/>
              <a:stCxn id="3" idx="3"/>
              <a:endCxn id="5" idx="1"/>
            </p:cNvCxnSpPr>
            <p:nvPr/>
          </p:nvCxnSpPr>
          <p:spPr>
            <a:xfrm flipV="1">
              <a:off x="3124199" y="1673541"/>
              <a:ext cx="1002030" cy="1"/>
            </a:xfrm>
            <a:prstGeom prst="straightConnector1">
              <a:avLst/>
            </a:prstGeom>
            <a:solidFill>
              <a:srgbClr val="003865"/>
            </a:solidFill>
            <a:ln>
              <a:solidFill>
                <a:srgbClr val="041E42"/>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Gerade Verbindung mit Pfeil 7">
              <a:extLst>
                <a:ext uri="{FF2B5EF4-FFF2-40B4-BE49-F238E27FC236}">
                  <a16:creationId xmlns:a16="http://schemas.microsoft.com/office/drawing/2014/main" id="{F5BBF9E6-8579-15C8-5144-BFF43E822855}"/>
                </a:ext>
              </a:extLst>
            </p:cNvPr>
            <p:cNvCxnSpPr>
              <a:cxnSpLocks/>
              <a:stCxn id="4" idx="3"/>
              <a:endCxn id="6" idx="1"/>
            </p:cNvCxnSpPr>
            <p:nvPr/>
          </p:nvCxnSpPr>
          <p:spPr>
            <a:xfrm>
              <a:off x="3124197" y="3019424"/>
              <a:ext cx="1002031" cy="1"/>
            </a:xfrm>
            <a:prstGeom prst="straightConnector1">
              <a:avLst/>
            </a:prstGeom>
            <a:solidFill>
              <a:srgbClr val="003865"/>
            </a:solidFill>
            <a:ln>
              <a:solidFill>
                <a:srgbClr val="041E4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Rechteck: abgerundete Ecken 8">
              <a:extLst>
                <a:ext uri="{FF2B5EF4-FFF2-40B4-BE49-F238E27FC236}">
                  <a16:creationId xmlns:a16="http://schemas.microsoft.com/office/drawing/2014/main" id="{3CE4FAEE-2988-9345-A721-803B9381F4D4}"/>
                </a:ext>
              </a:extLst>
            </p:cNvPr>
            <p:cNvSpPr/>
            <p:nvPr/>
          </p:nvSpPr>
          <p:spPr>
            <a:xfrm>
              <a:off x="1099183" y="1000600"/>
              <a:ext cx="4948170" cy="1323501"/>
            </a:xfrm>
            <a:prstGeom prst="roundRect">
              <a:avLst/>
            </a:prstGeom>
            <a:noFill/>
            <a:ln>
              <a:solidFill>
                <a:srgbClr val="041E4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Gerade Verbindung mit Pfeil 9">
              <a:extLst>
                <a:ext uri="{FF2B5EF4-FFF2-40B4-BE49-F238E27FC236}">
                  <a16:creationId xmlns:a16="http://schemas.microsoft.com/office/drawing/2014/main" id="{6009E1B3-0B63-6C73-CA79-6D64A14F5760}"/>
                </a:ext>
              </a:extLst>
            </p:cNvPr>
            <p:cNvCxnSpPr>
              <a:cxnSpLocks/>
            </p:cNvCxnSpPr>
            <p:nvPr/>
          </p:nvCxnSpPr>
          <p:spPr>
            <a:xfrm flipV="1">
              <a:off x="5049203" y="1962150"/>
              <a:ext cx="0" cy="768668"/>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1" name="Gerade Verbindung mit Pfeil 10">
              <a:extLst>
                <a:ext uri="{FF2B5EF4-FFF2-40B4-BE49-F238E27FC236}">
                  <a16:creationId xmlns:a16="http://schemas.microsoft.com/office/drawing/2014/main" id="{8957D92D-72C3-67C0-FDA9-8BD1B7A55C79}"/>
                </a:ext>
              </a:extLst>
            </p:cNvPr>
            <p:cNvCxnSpPr>
              <a:cxnSpLocks/>
              <a:stCxn id="5" idx="2"/>
              <a:endCxn id="4" idx="3"/>
            </p:cNvCxnSpPr>
            <p:nvPr/>
          </p:nvCxnSpPr>
          <p:spPr>
            <a:xfrm flipH="1">
              <a:off x="3124197" y="1962148"/>
              <a:ext cx="1810704" cy="1057276"/>
            </a:xfrm>
            <a:prstGeom prst="straightConnector1">
              <a:avLst/>
            </a:prstGeom>
            <a:solidFill>
              <a:srgbClr val="003865"/>
            </a:solidFill>
            <a:ln>
              <a:solidFill>
                <a:srgbClr val="041E4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2" name="Gerade Verbindung mit Pfeil 11">
              <a:extLst>
                <a:ext uri="{FF2B5EF4-FFF2-40B4-BE49-F238E27FC236}">
                  <a16:creationId xmlns:a16="http://schemas.microsoft.com/office/drawing/2014/main" id="{F05D1642-2092-7366-3F6F-F374A0BED819}"/>
                </a:ext>
              </a:extLst>
            </p:cNvPr>
            <p:cNvCxnSpPr>
              <a:cxnSpLocks/>
            </p:cNvCxnSpPr>
            <p:nvPr/>
          </p:nvCxnSpPr>
          <p:spPr>
            <a:xfrm>
              <a:off x="4934900" y="1962150"/>
              <a:ext cx="0" cy="768668"/>
            </a:xfrm>
            <a:prstGeom prst="straightConnector1">
              <a:avLst/>
            </a:prstGeom>
            <a:ln>
              <a:solidFill>
                <a:srgbClr val="041E42"/>
              </a:solidFill>
              <a:prstDash val="solid"/>
              <a:tailEnd type="triangle"/>
            </a:ln>
          </p:spPr>
          <p:style>
            <a:lnRef idx="2">
              <a:schemeClr val="accent1"/>
            </a:lnRef>
            <a:fillRef idx="0">
              <a:schemeClr val="accent1"/>
            </a:fillRef>
            <a:effectRef idx="1">
              <a:schemeClr val="accent1"/>
            </a:effectRef>
            <a:fontRef idx="minor">
              <a:schemeClr val="tx1"/>
            </a:fontRef>
          </p:style>
        </p:cxnSp>
      </p:grpSp>
      <p:grpSp>
        <p:nvGrpSpPr>
          <p:cNvPr id="14" name="Gruppieren 13">
            <a:extLst>
              <a:ext uri="{FF2B5EF4-FFF2-40B4-BE49-F238E27FC236}">
                <a16:creationId xmlns:a16="http://schemas.microsoft.com/office/drawing/2014/main" id="{9FD8AF6B-7F89-B89D-7E82-18B6F5E7A869}"/>
              </a:ext>
            </a:extLst>
          </p:cNvPr>
          <p:cNvGrpSpPr/>
          <p:nvPr/>
        </p:nvGrpSpPr>
        <p:grpSpPr>
          <a:xfrm>
            <a:off x="804922" y="2170621"/>
            <a:ext cx="4841327" cy="1737798"/>
            <a:chOff x="1099184" y="1000600"/>
            <a:chExt cx="4948169" cy="2307432"/>
          </a:xfrm>
        </p:grpSpPr>
        <p:sp>
          <p:nvSpPr>
            <p:cNvPr id="16" name="Rechteck 15">
              <a:extLst>
                <a:ext uri="{FF2B5EF4-FFF2-40B4-BE49-F238E27FC236}">
                  <a16:creationId xmlns:a16="http://schemas.microsoft.com/office/drawing/2014/main" id="{E9A2446E-0AB9-9AF4-8DDF-FD0CE9BD32B5}"/>
                </a:ext>
              </a:extLst>
            </p:cNvPr>
            <p:cNvSpPr/>
            <p:nvPr/>
          </p:nvSpPr>
          <p:spPr>
            <a:xfrm>
              <a:off x="1385150" y="1384935"/>
              <a:ext cx="1739049"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Ressourcen 1</a:t>
              </a:r>
            </a:p>
          </p:txBody>
        </p:sp>
        <p:sp>
          <p:nvSpPr>
            <p:cNvPr id="17" name="Rechteck 16">
              <a:extLst>
                <a:ext uri="{FF2B5EF4-FFF2-40B4-BE49-F238E27FC236}">
                  <a16:creationId xmlns:a16="http://schemas.microsoft.com/office/drawing/2014/main" id="{3D76E99D-DF1D-CCCE-6C20-8FE68B8C88D9}"/>
                </a:ext>
              </a:extLst>
            </p:cNvPr>
            <p:cNvSpPr/>
            <p:nvPr/>
          </p:nvSpPr>
          <p:spPr>
            <a:xfrm>
              <a:off x="1385149" y="2730816"/>
              <a:ext cx="1739049"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Ressourcen 2</a:t>
              </a:r>
            </a:p>
          </p:txBody>
        </p:sp>
        <p:sp>
          <p:nvSpPr>
            <p:cNvPr id="18" name="Rechteck 17">
              <a:extLst>
                <a:ext uri="{FF2B5EF4-FFF2-40B4-BE49-F238E27FC236}">
                  <a16:creationId xmlns:a16="http://schemas.microsoft.com/office/drawing/2014/main" id="{FDDFC9CF-B65F-A563-3B7F-B4A29FEE84A6}"/>
                </a:ext>
              </a:extLst>
            </p:cNvPr>
            <p:cNvSpPr/>
            <p:nvPr/>
          </p:nvSpPr>
          <p:spPr>
            <a:xfrm>
              <a:off x="4126229" y="1384934"/>
              <a:ext cx="1617345"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Code 1</a:t>
              </a:r>
            </a:p>
          </p:txBody>
        </p:sp>
        <p:sp>
          <p:nvSpPr>
            <p:cNvPr id="19" name="Rechteck 18">
              <a:extLst>
                <a:ext uri="{FF2B5EF4-FFF2-40B4-BE49-F238E27FC236}">
                  <a16:creationId xmlns:a16="http://schemas.microsoft.com/office/drawing/2014/main" id="{DE712F34-AF1F-FD3A-A056-5EDD7CF24B9F}"/>
                </a:ext>
              </a:extLst>
            </p:cNvPr>
            <p:cNvSpPr/>
            <p:nvPr/>
          </p:nvSpPr>
          <p:spPr>
            <a:xfrm>
              <a:off x="4126229" y="2730817"/>
              <a:ext cx="1617345" cy="57721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Code 2</a:t>
              </a:r>
            </a:p>
          </p:txBody>
        </p:sp>
        <p:cxnSp>
          <p:nvCxnSpPr>
            <p:cNvPr id="20" name="Gerade Verbindung mit Pfeil 19">
              <a:extLst>
                <a:ext uri="{FF2B5EF4-FFF2-40B4-BE49-F238E27FC236}">
                  <a16:creationId xmlns:a16="http://schemas.microsoft.com/office/drawing/2014/main" id="{8003F9AE-15CC-7CD1-317B-1648D533EA1C}"/>
                </a:ext>
              </a:extLst>
            </p:cNvPr>
            <p:cNvCxnSpPr>
              <a:cxnSpLocks/>
              <a:stCxn id="16" idx="3"/>
              <a:endCxn id="18" idx="1"/>
            </p:cNvCxnSpPr>
            <p:nvPr/>
          </p:nvCxnSpPr>
          <p:spPr>
            <a:xfrm flipV="1">
              <a:off x="3124200" y="1673542"/>
              <a:ext cx="1002029" cy="1"/>
            </a:xfrm>
            <a:prstGeom prst="straightConnector1">
              <a:avLst/>
            </a:prstGeom>
            <a:ln>
              <a:solidFill>
                <a:srgbClr val="041E42"/>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AD8DF99D-592D-4FC7-E4F1-88C49BE07A1D}"/>
                </a:ext>
              </a:extLst>
            </p:cNvPr>
            <p:cNvCxnSpPr>
              <a:cxnSpLocks/>
              <a:stCxn id="17" idx="3"/>
              <a:endCxn id="19" idx="1"/>
            </p:cNvCxnSpPr>
            <p:nvPr/>
          </p:nvCxnSpPr>
          <p:spPr>
            <a:xfrm>
              <a:off x="3124199" y="3019424"/>
              <a:ext cx="1002030" cy="1"/>
            </a:xfrm>
            <a:prstGeom prst="straightConnector1">
              <a:avLst/>
            </a:prstGeom>
            <a:ln>
              <a:solidFill>
                <a:srgbClr val="041E4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echteck: abgerundete Ecken 21">
              <a:extLst>
                <a:ext uri="{FF2B5EF4-FFF2-40B4-BE49-F238E27FC236}">
                  <a16:creationId xmlns:a16="http://schemas.microsoft.com/office/drawing/2014/main" id="{8990DAA9-4F0A-6B91-082B-B06956C88A87}"/>
                </a:ext>
              </a:extLst>
            </p:cNvPr>
            <p:cNvSpPr/>
            <p:nvPr/>
          </p:nvSpPr>
          <p:spPr>
            <a:xfrm>
              <a:off x="1099184" y="1000600"/>
              <a:ext cx="4948169" cy="1323500"/>
            </a:xfrm>
            <a:prstGeom prst="roundRect">
              <a:avLst/>
            </a:prstGeom>
            <a:noFill/>
            <a:ln>
              <a:solidFill>
                <a:srgbClr val="041E4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Gerade Verbindung mit Pfeil 22">
              <a:extLst>
                <a:ext uri="{FF2B5EF4-FFF2-40B4-BE49-F238E27FC236}">
                  <a16:creationId xmlns:a16="http://schemas.microsoft.com/office/drawing/2014/main" id="{630938E6-FA6D-520A-F034-58712FB53056}"/>
                </a:ext>
              </a:extLst>
            </p:cNvPr>
            <p:cNvCxnSpPr>
              <a:cxnSpLocks/>
              <a:stCxn id="19" idx="0"/>
              <a:endCxn id="18" idx="2"/>
            </p:cNvCxnSpPr>
            <p:nvPr/>
          </p:nvCxnSpPr>
          <p:spPr>
            <a:xfrm flipV="1">
              <a:off x="4934902" y="1962149"/>
              <a:ext cx="0" cy="768668"/>
            </a:xfrm>
            <a:prstGeom prst="straightConnector1">
              <a:avLst/>
            </a:prstGeom>
            <a:ln>
              <a:solidFill>
                <a:srgbClr val="041E4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D8DC7479-E92C-0689-6BF0-E8A82BF7DAFD}"/>
                </a:ext>
              </a:extLst>
            </p:cNvPr>
            <p:cNvCxnSpPr>
              <a:cxnSpLocks/>
              <a:stCxn id="19" idx="0"/>
            </p:cNvCxnSpPr>
            <p:nvPr/>
          </p:nvCxnSpPr>
          <p:spPr>
            <a:xfrm flipH="1" flipV="1">
              <a:off x="3124196" y="1833026"/>
              <a:ext cx="1810705" cy="897791"/>
            </a:xfrm>
            <a:prstGeom prst="straightConnector1">
              <a:avLst/>
            </a:prstGeom>
            <a:ln>
              <a:solidFill>
                <a:srgbClr val="041E4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5" name="Gerade Verbindung mit Pfeil 24">
              <a:extLst>
                <a:ext uri="{FF2B5EF4-FFF2-40B4-BE49-F238E27FC236}">
                  <a16:creationId xmlns:a16="http://schemas.microsoft.com/office/drawing/2014/main" id="{F90BC49D-85DB-833D-152B-962766E5BCDF}"/>
                </a:ext>
              </a:extLst>
            </p:cNvPr>
            <p:cNvCxnSpPr>
              <a:cxnSpLocks/>
            </p:cNvCxnSpPr>
            <p:nvPr/>
          </p:nvCxnSpPr>
          <p:spPr>
            <a:xfrm>
              <a:off x="5049202" y="1962149"/>
              <a:ext cx="0" cy="768668"/>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grpSp>
      <p:sp>
        <p:nvSpPr>
          <p:cNvPr id="26" name="Inhaltsplatzhalter 2">
            <a:extLst>
              <a:ext uri="{FF2B5EF4-FFF2-40B4-BE49-F238E27FC236}">
                <a16:creationId xmlns:a16="http://schemas.microsoft.com/office/drawing/2014/main" id="{C962D30F-F377-A1B8-D98D-242213CE6F98}"/>
              </a:ext>
            </a:extLst>
          </p:cNvPr>
          <p:cNvSpPr txBox="1">
            <a:spLocks/>
          </p:cNvSpPr>
          <p:nvPr/>
        </p:nvSpPr>
        <p:spPr>
          <a:xfrm>
            <a:off x="804247" y="1605439"/>
            <a:ext cx="4962525" cy="568227"/>
          </a:xfrm>
          <a:prstGeom prst="rect">
            <a:avLst/>
          </a:prstGeom>
        </p:spPr>
        <p:txBody>
          <a:bodyPr>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r>
              <a:rPr lang="en-US" sz="2800" dirty="0"/>
              <a:t>Sandbox</a:t>
            </a:r>
            <a:endParaRPr lang="en-US" dirty="0"/>
          </a:p>
        </p:txBody>
      </p:sp>
      <p:sp>
        <p:nvSpPr>
          <p:cNvPr id="27" name="Inhaltsplatzhalter 2">
            <a:extLst>
              <a:ext uri="{FF2B5EF4-FFF2-40B4-BE49-F238E27FC236}">
                <a16:creationId xmlns:a16="http://schemas.microsoft.com/office/drawing/2014/main" id="{3A70EE77-6537-9121-ACED-5FA744F6341F}"/>
              </a:ext>
            </a:extLst>
          </p:cNvPr>
          <p:cNvSpPr txBox="1">
            <a:spLocks/>
          </p:cNvSpPr>
          <p:nvPr/>
        </p:nvSpPr>
        <p:spPr>
          <a:xfrm>
            <a:off x="6606121" y="1614760"/>
            <a:ext cx="4962525" cy="568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Safebox</a:t>
            </a:r>
          </a:p>
        </p:txBody>
      </p:sp>
    </p:spTree>
    <p:extLst>
      <p:ext uri="{BB962C8B-B14F-4D97-AF65-F5344CB8AC3E}">
        <p14:creationId xmlns:p14="http://schemas.microsoft.com/office/powerpoint/2010/main" val="323048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12</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1208178" y="1801601"/>
            <a:ext cx="4753356" cy="4569619"/>
          </a:xfrm>
        </p:spPr>
        <p:txBody>
          <a:bodyPr>
            <a:normAutofit/>
          </a:bodyPr>
          <a:lstStyle/>
          <a:p>
            <a:r>
              <a:rPr lang="de-DE" sz="2000" b="1" dirty="0"/>
              <a:t>Datenkorruption	</a:t>
            </a:r>
          </a:p>
          <a:p>
            <a:pPr marL="645750" lvl="2" indent="-285750">
              <a:buFont typeface="Arial" panose="020B0604020202020204" pitchFamily="34" charset="0"/>
              <a:buChar char="•"/>
            </a:pPr>
            <a:r>
              <a:rPr lang="de-DE" sz="1800" b="1" dirty="0"/>
              <a:t>(1) Flags</a:t>
            </a:r>
          </a:p>
          <a:p>
            <a:pPr marL="645750" lvl="2" indent="-285750">
              <a:buFont typeface="Arial" panose="020B0604020202020204" pitchFamily="34" charset="0"/>
              <a:buChar char="•"/>
            </a:pPr>
            <a:r>
              <a:rPr lang="de-DE" sz="1800" b="1" dirty="0"/>
              <a:t>(2) Pointer</a:t>
            </a:r>
          </a:p>
          <a:p>
            <a:pPr marL="645750" lvl="2" indent="-285750">
              <a:buFont typeface="Arial" panose="020B0604020202020204" pitchFamily="34" charset="0"/>
              <a:buChar char="•"/>
            </a:pPr>
            <a:r>
              <a:rPr lang="de-DE" sz="1800" b="1" dirty="0"/>
              <a:t>(2) Double </a:t>
            </a:r>
            <a:r>
              <a:rPr lang="de-DE" sz="1800" b="1" dirty="0" err="1"/>
              <a:t>fetch</a:t>
            </a:r>
            <a:endParaRPr lang="de-DE" sz="1800" b="1" dirty="0"/>
          </a:p>
          <a:p>
            <a:pPr marL="645750" lvl="2" indent="-285750">
              <a:buFont typeface="Arial" panose="020B0604020202020204" pitchFamily="34" charset="0"/>
              <a:buChar char="•"/>
            </a:pPr>
            <a:endParaRPr lang="de-DE" sz="1800" b="1" dirty="0"/>
          </a:p>
          <a:p>
            <a:r>
              <a:rPr lang="de-DE" sz="2000" b="1" dirty="0"/>
              <a:t>Datenleck</a:t>
            </a:r>
          </a:p>
          <a:p>
            <a:pPr marL="645750" lvl="2" indent="-285750">
              <a:buFont typeface="Arial" panose="020B0604020202020204" pitchFamily="34" charset="0"/>
              <a:buChar char="•"/>
            </a:pPr>
            <a:r>
              <a:rPr lang="de-DE" sz="1800" b="1" dirty="0"/>
              <a:t>(2) Pointer</a:t>
            </a:r>
          </a:p>
          <a:p>
            <a:pPr marL="645750" lvl="2" indent="-285750">
              <a:buFont typeface="Arial" panose="020B0604020202020204" pitchFamily="34" charset="0"/>
              <a:buChar char="•"/>
            </a:pPr>
            <a:r>
              <a:rPr lang="de-DE" sz="1800" b="1" dirty="0"/>
              <a:t>(2) Strings</a:t>
            </a:r>
          </a:p>
          <a:p>
            <a:pPr marL="645750" lvl="2" indent="-285750">
              <a:buFont typeface="Arial" panose="020B0604020202020204" pitchFamily="34" charset="0"/>
              <a:buChar char="•"/>
            </a:pPr>
            <a:r>
              <a:rPr lang="de-DE" sz="1800" b="1" dirty="0"/>
              <a:t>(3) Exit</a:t>
            </a:r>
          </a:p>
          <a:p>
            <a:pPr marL="645750" lvl="2" indent="-285750">
              <a:buFont typeface="Arial" panose="020B0604020202020204" pitchFamily="34" charset="0"/>
              <a:buChar char="•"/>
            </a:pPr>
            <a:endParaRPr lang="de-DE" sz="1800" b="1" dirty="0"/>
          </a:p>
          <a:p>
            <a:endParaRPr lang="de-DE" sz="2000" b="1" dirty="0"/>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a:t>Angriffe</a:t>
            </a:r>
          </a:p>
        </p:txBody>
      </p:sp>
      <p:sp>
        <p:nvSpPr>
          <p:cNvPr id="11" name="Rechteck: abgerundete Ecken 10">
            <a:extLst>
              <a:ext uri="{FF2B5EF4-FFF2-40B4-BE49-F238E27FC236}">
                <a16:creationId xmlns:a16="http://schemas.microsoft.com/office/drawing/2014/main" id="{75DAE91D-2B49-76CF-0BAD-145EB0881918}"/>
              </a:ext>
            </a:extLst>
          </p:cNvPr>
          <p:cNvSpPr/>
          <p:nvPr/>
        </p:nvSpPr>
        <p:spPr>
          <a:xfrm>
            <a:off x="7171611"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12" name="Rechteck: abgerundete Ecken 11">
            <a:extLst>
              <a:ext uri="{FF2B5EF4-FFF2-40B4-BE49-F238E27FC236}">
                <a16:creationId xmlns:a16="http://schemas.microsoft.com/office/drawing/2014/main" id="{F5B3BFCE-06C6-7FCB-750F-1A1BACAB76E4}"/>
              </a:ext>
            </a:extLst>
          </p:cNvPr>
          <p:cNvSpPr/>
          <p:nvPr/>
        </p:nvSpPr>
        <p:spPr>
          <a:xfrm>
            <a:off x="7171611"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sp>
        <p:nvSpPr>
          <p:cNvPr id="18" name="Rechteck: abgerundete Ecken 17">
            <a:extLst>
              <a:ext uri="{FF2B5EF4-FFF2-40B4-BE49-F238E27FC236}">
                <a16:creationId xmlns:a16="http://schemas.microsoft.com/office/drawing/2014/main" id="{120815BD-6928-665E-420A-526AE90709BB}"/>
              </a:ext>
            </a:extLst>
          </p:cNvPr>
          <p:cNvSpPr/>
          <p:nvPr/>
        </p:nvSpPr>
        <p:spPr>
          <a:xfrm>
            <a:off x="7171611"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cxnSp>
        <p:nvCxnSpPr>
          <p:cNvPr id="19" name="Gerade Verbindung mit Pfeil 18">
            <a:extLst>
              <a:ext uri="{FF2B5EF4-FFF2-40B4-BE49-F238E27FC236}">
                <a16:creationId xmlns:a16="http://schemas.microsoft.com/office/drawing/2014/main" id="{C166493D-7627-6BE2-FA84-8D0BE76293F5}"/>
              </a:ext>
            </a:extLst>
          </p:cNvPr>
          <p:cNvCxnSpPr>
            <a:stCxn id="18" idx="2"/>
            <a:endCxn id="11" idx="0"/>
          </p:cNvCxnSpPr>
          <p:nvPr/>
        </p:nvCxnSpPr>
        <p:spPr>
          <a:xfrm>
            <a:off x="8171736"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9BB6CE94-8D61-588E-8DAC-B1A5824A0961}"/>
              </a:ext>
            </a:extLst>
          </p:cNvPr>
          <p:cNvCxnSpPr>
            <a:stCxn id="11" idx="2"/>
            <a:endCxn id="12" idx="0"/>
          </p:cNvCxnSpPr>
          <p:nvPr/>
        </p:nvCxnSpPr>
        <p:spPr>
          <a:xfrm>
            <a:off x="8171736"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B3B02A03-040E-3035-6914-CD2FD1486756}"/>
              </a:ext>
            </a:extLst>
          </p:cNvPr>
          <p:cNvCxnSpPr>
            <a:cxnSpLocks/>
          </p:cNvCxnSpPr>
          <p:nvPr/>
        </p:nvCxnSpPr>
        <p:spPr>
          <a:xfrm>
            <a:off x="7487067" y="2934050"/>
            <a:ext cx="587875" cy="4601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6A92645-E514-DCB7-FB62-B49A3D44254F}"/>
              </a:ext>
            </a:extLst>
          </p:cNvPr>
          <p:cNvCxnSpPr>
            <a:cxnSpLocks/>
          </p:cNvCxnSpPr>
          <p:nvPr/>
        </p:nvCxnSpPr>
        <p:spPr>
          <a:xfrm>
            <a:off x="6210717" y="3923950"/>
            <a:ext cx="8641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28141280-3503-BF81-5C82-14C8AE8874D3}"/>
              </a:ext>
            </a:extLst>
          </p:cNvPr>
          <p:cNvCxnSpPr>
            <a:cxnSpLocks/>
          </p:cNvCxnSpPr>
          <p:nvPr/>
        </p:nvCxnSpPr>
        <p:spPr>
          <a:xfrm flipV="1">
            <a:off x="7422273" y="4365345"/>
            <a:ext cx="674926" cy="4035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F035F2A-1A3D-B280-8983-4E5C6FB8BFA4}"/>
              </a:ext>
            </a:extLst>
          </p:cNvPr>
          <p:cNvSpPr txBox="1"/>
          <p:nvPr/>
        </p:nvSpPr>
        <p:spPr>
          <a:xfrm>
            <a:off x="8324127" y="2700328"/>
            <a:ext cx="1501879"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TEE-Entry</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3" name="Textfeld 32">
            <a:extLst>
              <a:ext uri="{FF2B5EF4-FFF2-40B4-BE49-F238E27FC236}">
                <a16:creationId xmlns:a16="http://schemas.microsoft.com/office/drawing/2014/main" id="{CFB73F8B-18F8-DD9D-B7BF-A53950C7F333}"/>
              </a:ext>
            </a:extLst>
          </p:cNvPr>
          <p:cNvSpPr txBox="1"/>
          <p:nvPr/>
        </p:nvSpPr>
        <p:spPr>
          <a:xfrm>
            <a:off x="8420921" y="4591981"/>
            <a:ext cx="1501879"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TEE-Exit</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Textfeld 1">
            <a:extLst>
              <a:ext uri="{FF2B5EF4-FFF2-40B4-BE49-F238E27FC236}">
                <a16:creationId xmlns:a16="http://schemas.microsoft.com/office/drawing/2014/main" id="{735792D5-099D-F69C-8AC1-9AA4A9736570}"/>
              </a:ext>
            </a:extLst>
          </p:cNvPr>
          <p:cNvSpPr txBox="1"/>
          <p:nvPr/>
        </p:nvSpPr>
        <p:spPr>
          <a:xfrm>
            <a:off x="7132460" y="26529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(1)</a:t>
            </a:r>
          </a:p>
        </p:txBody>
      </p:sp>
      <p:sp>
        <p:nvSpPr>
          <p:cNvPr id="6" name="Textfeld 5">
            <a:extLst>
              <a:ext uri="{FF2B5EF4-FFF2-40B4-BE49-F238E27FC236}">
                <a16:creationId xmlns:a16="http://schemas.microsoft.com/office/drawing/2014/main" id="{B7649CE3-2FFF-698E-E8D4-35F17E5EA551}"/>
              </a:ext>
            </a:extLst>
          </p:cNvPr>
          <p:cNvSpPr txBox="1"/>
          <p:nvPr/>
        </p:nvSpPr>
        <p:spPr>
          <a:xfrm>
            <a:off x="5806284" y="378339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(2)</a:t>
            </a:r>
          </a:p>
        </p:txBody>
      </p:sp>
      <p:sp>
        <p:nvSpPr>
          <p:cNvPr id="8" name="Textfeld 7">
            <a:extLst>
              <a:ext uri="{FF2B5EF4-FFF2-40B4-BE49-F238E27FC236}">
                <a16:creationId xmlns:a16="http://schemas.microsoft.com/office/drawing/2014/main" id="{4A793164-0289-56E1-DCAF-802CE5CAC761}"/>
              </a:ext>
            </a:extLst>
          </p:cNvPr>
          <p:cNvSpPr txBox="1"/>
          <p:nvPr/>
        </p:nvSpPr>
        <p:spPr>
          <a:xfrm>
            <a:off x="7096201" y="466178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(3)</a:t>
            </a:r>
          </a:p>
        </p:txBody>
      </p:sp>
      <p:sp>
        <p:nvSpPr>
          <p:cNvPr id="9" name="Textfeld 8">
            <a:extLst>
              <a:ext uri="{FF2B5EF4-FFF2-40B4-BE49-F238E27FC236}">
                <a16:creationId xmlns:a16="http://schemas.microsoft.com/office/drawing/2014/main" id="{82B78492-9399-4F96-0B96-7455B77864B4}"/>
              </a:ext>
            </a:extLst>
          </p:cNvPr>
          <p:cNvSpPr txBox="1"/>
          <p:nvPr/>
        </p:nvSpPr>
        <p:spPr>
          <a:xfrm>
            <a:off x="2466039" y="1427802"/>
            <a:ext cx="2948940"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Reihenfolge ändern</a:t>
            </a:r>
          </a:p>
        </p:txBody>
      </p:sp>
    </p:spTree>
    <p:extLst>
      <p:ext uri="{BB962C8B-B14F-4D97-AF65-F5344CB8AC3E}">
        <p14:creationId xmlns:p14="http://schemas.microsoft.com/office/powerpoint/2010/main" val="186357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13</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cxnSp>
        <p:nvCxnSpPr>
          <p:cNvPr id="6" name="Gerader Verbinder 5">
            <a:extLst>
              <a:ext uri="{FF2B5EF4-FFF2-40B4-BE49-F238E27FC236}">
                <a16:creationId xmlns:a16="http://schemas.microsoft.com/office/drawing/2014/main" id="{948B59D8-5D0B-39CF-DE4E-F8876D795B45}"/>
              </a:ext>
            </a:extLst>
          </p:cNvPr>
          <p:cNvCxnSpPr>
            <a:cxnSpLocks/>
          </p:cNvCxnSpPr>
          <p:nvPr/>
        </p:nvCxnSpPr>
        <p:spPr>
          <a:xfrm>
            <a:off x="543955" y="1982624"/>
            <a:ext cx="4043285" cy="0"/>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FA6F54E0-0073-FF4D-B85C-56BD5695A0B8}"/>
              </a:ext>
            </a:extLst>
          </p:cNvPr>
          <p:cNvCxnSpPr>
            <a:cxnSpLocks/>
          </p:cNvCxnSpPr>
          <p:nvPr/>
        </p:nvCxnSpPr>
        <p:spPr>
          <a:xfrm>
            <a:off x="1136650" y="1568450"/>
            <a:ext cx="0" cy="3451225"/>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05066553-F602-5A79-32BB-2C70225A6B7E}"/>
              </a:ext>
            </a:extLst>
          </p:cNvPr>
          <p:cNvSpPr txBox="1"/>
          <p:nvPr/>
        </p:nvSpPr>
        <p:spPr>
          <a:xfrm>
            <a:off x="543956" y="208428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0x0</a:t>
            </a:r>
          </a:p>
        </p:txBody>
      </p:sp>
      <p:sp>
        <p:nvSpPr>
          <p:cNvPr id="19" name="Textfeld 18">
            <a:extLst>
              <a:ext uri="{FF2B5EF4-FFF2-40B4-BE49-F238E27FC236}">
                <a16:creationId xmlns:a16="http://schemas.microsoft.com/office/drawing/2014/main" id="{BCBB9553-6FCF-1B7C-1941-6091AB3E485F}"/>
              </a:ext>
            </a:extLst>
          </p:cNvPr>
          <p:cNvSpPr txBox="1"/>
          <p:nvPr/>
        </p:nvSpPr>
        <p:spPr>
          <a:xfrm>
            <a:off x="543955" y="2435748"/>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0x8</a:t>
            </a:r>
          </a:p>
        </p:txBody>
      </p:sp>
      <p:sp>
        <p:nvSpPr>
          <p:cNvPr id="21" name="Textfeld 20">
            <a:extLst>
              <a:ext uri="{FF2B5EF4-FFF2-40B4-BE49-F238E27FC236}">
                <a16:creationId xmlns:a16="http://schemas.microsoft.com/office/drawing/2014/main" id="{1F6631CB-741D-5EF8-A1E4-48B1F20444F0}"/>
              </a:ext>
            </a:extLst>
          </p:cNvPr>
          <p:cNvSpPr txBox="1"/>
          <p:nvPr/>
        </p:nvSpPr>
        <p:spPr>
          <a:xfrm>
            <a:off x="543954" y="2780356"/>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0x16</a:t>
            </a:r>
          </a:p>
        </p:txBody>
      </p:sp>
      <p:sp>
        <p:nvSpPr>
          <p:cNvPr id="23" name="Textfeld 22">
            <a:extLst>
              <a:ext uri="{FF2B5EF4-FFF2-40B4-BE49-F238E27FC236}">
                <a16:creationId xmlns:a16="http://schemas.microsoft.com/office/drawing/2014/main" id="{1DFA98B8-E120-968A-6A3F-53A7F4D4802D}"/>
              </a:ext>
            </a:extLst>
          </p:cNvPr>
          <p:cNvSpPr txBox="1"/>
          <p:nvPr/>
        </p:nvSpPr>
        <p:spPr>
          <a:xfrm>
            <a:off x="543951" y="3132497"/>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0x24</a:t>
            </a:r>
          </a:p>
        </p:txBody>
      </p:sp>
      <p:sp>
        <p:nvSpPr>
          <p:cNvPr id="28" name="Textfeld 27">
            <a:extLst>
              <a:ext uri="{FF2B5EF4-FFF2-40B4-BE49-F238E27FC236}">
                <a16:creationId xmlns:a16="http://schemas.microsoft.com/office/drawing/2014/main" id="{7FFF367C-452C-E2A2-E495-5934A56AB110}"/>
              </a:ext>
            </a:extLst>
          </p:cNvPr>
          <p:cNvSpPr txBox="1"/>
          <p:nvPr/>
        </p:nvSpPr>
        <p:spPr>
          <a:xfrm>
            <a:off x="543953" y="3483501"/>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0x32</a:t>
            </a:r>
          </a:p>
        </p:txBody>
      </p:sp>
      <p:sp>
        <p:nvSpPr>
          <p:cNvPr id="29" name="Textfeld 28">
            <a:extLst>
              <a:ext uri="{FF2B5EF4-FFF2-40B4-BE49-F238E27FC236}">
                <a16:creationId xmlns:a16="http://schemas.microsoft.com/office/drawing/2014/main" id="{1E6865A3-CCEA-6831-A645-4ADE6CBCF354}"/>
              </a:ext>
            </a:extLst>
          </p:cNvPr>
          <p:cNvSpPr txBox="1"/>
          <p:nvPr/>
        </p:nvSpPr>
        <p:spPr>
          <a:xfrm>
            <a:off x="543952" y="3828109"/>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0x40</a:t>
            </a:r>
          </a:p>
        </p:txBody>
      </p:sp>
      <p:sp>
        <p:nvSpPr>
          <p:cNvPr id="30" name="Textfeld 29">
            <a:extLst>
              <a:ext uri="{FF2B5EF4-FFF2-40B4-BE49-F238E27FC236}">
                <a16:creationId xmlns:a16="http://schemas.microsoft.com/office/drawing/2014/main" id="{7A310B40-BF2B-5AA3-3F65-A0E5DA09D1D3}"/>
              </a:ext>
            </a:extLst>
          </p:cNvPr>
          <p:cNvSpPr txBox="1"/>
          <p:nvPr/>
        </p:nvSpPr>
        <p:spPr>
          <a:xfrm>
            <a:off x="543949" y="418025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0x48</a:t>
            </a:r>
          </a:p>
        </p:txBody>
      </p:sp>
      <p:sp>
        <p:nvSpPr>
          <p:cNvPr id="31" name="Textfeld 30">
            <a:extLst>
              <a:ext uri="{FF2B5EF4-FFF2-40B4-BE49-F238E27FC236}">
                <a16:creationId xmlns:a16="http://schemas.microsoft.com/office/drawing/2014/main" id="{9DCED3CA-D134-5737-4817-EED286558A87}"/>
              </a:ext>
            </a:extLst>
          </p:cNvPr>
          <p:cNvSpPr txBox="1"/>
          <p:nvPr/>
        </p:nvSpPr>
        <p:spPr>
          <a:xfrm>
            <a:off x="1382301"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2</a:t>
            </a:r>
            <a:r>
              <a:rPr kumimoji="0" lang="en-US" b="0" i="0" u="none" strike="noStrike" kern="1200" cap="none" spc="0" normalizeH="0" baseline="0" noProof="0" dirty="0">
                <a:ln>
                  <a:noFill/>
                </a:ln>
                <a:solidFill>
                  <a:prstClr val="black"/>
                </a:solidFill>
                <a:effectLst/>
                <a:uLnTx/>
                <a:uFillTx/>
                <a:latin typeface="Arial"/>
                <a:ea typeface="+mn-ea"/>
                <a:cs typeface="+mn-cs"/>
              </a:rPr>
              <a:t>0</a:t>
            </a:r>
          </a:p>
        </p:txBody>
      </p:sp>
      <p:sp>
        <p:nvSpPr>
          <p:cNvPr id="32" name="Textfeld 31">
            <a:extLst>
              <a:ext uri="{FF2B5EF4-FFF2-40B4-BE49-F238E27FC236}">
                <a16:creationId xmlns:a16="http://schemas.microsoft.com/office/drawing/2014/main" id="{F384D01B-5D7C-B0C7-8947-FC1166983817}"/>
              </a:ext>
            </a:extLst>
          </p:cNvPr>
          <p:cNvSpPr txBox="1"/>
          <p:nvPr/>
        </p:nvSpPr>
        <p:spPr>
          <a:xfrm>
            <a:off x="1382300"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33" name="Textfeld 32">
            <a:extLst>
              <a:ext uri="{FF2B5EF4-FFF2-40B4-BE49-F238E27FC236}">
                <a16:creationId xmlns:a16="http://schemas.microsoft.com/office/drawing/2014/main" id="{97B4132E-5682-A95E-11D5-5F75BDEE4979}"/>
              </a:ext>
            </a:extLst>
          </p:cNvPr>
          <p:cNvSpPr txBox="1"/>
          <p:nvPr/>
        </p:nvSpPr>
        <p:spPr>
          <a:xfrm>
            <a:off x="1382300" y="2780356"/>
            <a:ext cx="186554"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4" name="Textfeld 33">
            <a:extLst>
              <a:ext uri="{FF2B5EF4-FFF2-40B4-BE49-F238E27FC236}">
                <a16:creationId xmlns:a16="http://schemas.microsoft.com/office/drawing/2014/main" id="{697562C1-4ABC-8782-615C-32D91F986590}"/>
              </a:ext>
            </a:extLst>
          </p:cNvPr>
          <p:cNvSpPr txBox="1"/>
          <p:nvPr/>
        </p:nvSpPr>
        <p:spPr>
          <a:xfrm>
            <a:off x="1382296"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5" name="Textfeld 34">
            <a:extLst>
              <a:ext uri="{FF2B5EF4-FFF2-40B4-BE49-F238E27FC236}">
                <a16:creationId xmlns:a16="http://schemas.microsoft.com/office/drawing/2014/main" id="{C37020E7-38C8-8323-69BE-19B0CB41D471}"/>
              </a:ext>
            </a:extLst>
          </p:cNvPr>
          <p:cNvSpPr txBox="1"/>
          <p:nvPr/>
        </p:nvSpPr>
        <p:spPr>
          <a:xfrm>
            <a:off x="1382298"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6" name="Textfeld 35">
            <a:extLst>
              <a:ext uri="{FF2B5EF4-FFF2-40B4-BE49-F238E27FC236}">
                <a16:creationId xmlns:a16="http://schemas.microsoft.com/office/drawing/2014/main" id="{261B14A7-EAAF-73EB-2FD8-D3570AB2151C}"/>
              </a:ext>
            </a:extLst>
          </p:cNvPr>
          <p:cNvSpPr txBox="1"/>
          <p:nvPr/>
        </p:nvSpPr>
        <p:spPr>
          <a:xfrm>
            <a:off x="1382297"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37" name="Textfeld 36">
            <a:extLst>
              <a:ext uri="{FF2B5EF4-FFF2-40B4-BE49-F238E27FC236}">
                <a16:creationId xmlns:a16="http://schemas.microsoft.com/office/drawing/2014/main" id="{262E654D-E958-7565-7289-83B0C02E9596}"/>
              </a:ext>
            </a:extLst>
          </p:cNvPr>
          <p:cNvSpPr txBox="1"/>
          <p:nvPr/>
        </p:nvSpPr>
        <p:spPr>
          <a:xfrm>
            <a:off x="1382294"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feld 37">
            <a:extLst>
              <a:ext uri="{FF2B5EF4-FFF2-40B4-BE49-F238E27FC236}">
                <a16:creationId xmlns:a16="http://schemas.microsoft.com/office/drawing/2014/main" id="{0C4E8FF4-4CAF-0422-A607-36B25E344777}"/>
              </a:ext>
            </a:extLst>
          </p:cNvPr>
          <p:cNvSpPr txBox="1"/>
          <p:nvPr/>
        </p:nvSpPr>
        <p:spPr>
          <a:xfrm>
            <a:off x="1806164"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feld 38">
            <a:extLst>
              <a:ext uri="{FF2B5EF4-FFF2-40B4-BE49-F238E27FC236}">
                <a16:creationId xmlns:a16="http://schemas.microsoft.com/office/drawing/2014/main" id="{D8FFAB30-3D2A-1637-0502-A64D081FC952}"/>
              </a:ext>
            </a:extLst>
          </p:cNvPr>
          <p:cNvSpPr txBox="1"/>
          <p:nvPr/>
        </p:nvSpPr>
        <p:spPr>
          <a:xfrm>
            <a:off x="1806163"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40" name="Textfeld 39">
            <a:extLst>
              <a:ext uri="{FF2B5EF4-FFF2-40B4-BE49-F238E27FC236}">
                <a16:creationId xmlns:a16="http://schemas.microsoft.com/office/drawing/2014/main" id="{42A68774-FAD2-3119-F042-5BCD5EF49CAA}"/>
              </a:ext>
            </a:extLst>
          </p:cNvPr>
          <p:cNvSpPr txBox="1"/>
          <p:nvPr/>
        </p:nvSpPr>
        <p:spPr>
          <a:xfrm>
            <a:off x="1806162"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1" name="Textfeld 40">
            <a:extLst>
              <a:ext uri="{FF2B5EF4-FFF2-40B4-BE49-F238E27FC236}">
                <a16:creationId xmlns:a16="http://schemas.microsoft.com/office/drawing/2014/main" id="{0E6449F4-A3F1-C588-8363-D13834C6202B}"/>
              </a:ext>
            </a:extLst>
          </p:cNvPr>
          <p:cNvSpPr txBox="1"/>
          <p:nvPr/>
        </p:nvSpPr>
        <p:spPr>
          <a:xfrm>
            <a:off x="1806159"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2" name="Textfeld 41">
            <a:extLst>
              <a:ext uri="{FF2B5EF4-FFF2-40B4-BE49-F238E27FC236}">
                <a16:creationId xmlns:a16="http://schemas.microsoft.com/office/drawing/2014/main" id="{CA599D00-1A55-C873-9A39-7C8434A99612}"/>
              </a:ext>
            </a:extLst>
          </p:cNvPr>
          <p:cNvSpPr txBox="1"/>
          <p:nvPr/>
        </p:nvSpPr>
        <p:spPr>
          <a:xfrm>
            <a:off x="1806161"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3" name="Textfeld 42">
            <a:extLst>
              <a:ext uri="{FF2B5EF4-FFF2-40B4-BE49-F238E27FC236}">
                <a16:creationId xmlns:a16="http://schemas.microsoft.com/office/drawing/2014/main" id="{9A68FDE5-4E0B-AE4F-BB6A-74DF81FCBAC1}"/>
              </a:ext>
            </a:extLst>
          </p:cNvPr>
          <p:cNvSpPr txBox="1"/>
          <p:nvPr/>
        </p:nvSpPr>
        <p:spPr>
          <a:xfrm>
            <a:off x="1806160"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44" name="Textfeld 43">
            <a:extLst>
              <a:ext uri="{FF2B5EF4-FFF2-40B4-BE49-F238E27FC236}">
                <a16:creationId xmlns:a16="http://schemas.microsoft.com/office/drawing/2014/main" id="{4AFFF449-F793-1B24-8F1F-3D696A4E475F}"/>
              </a:ext>
            </a:extLst>
          </p:cNvPr>
          <p:cNvSpPr txBox="1"/>
          <p:nvPr/>
        </p:nvSpPr>
        <p:spPr>
          <a:xfrm>
            <a:off x="1806157"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45" name="Textfeld 44">
            <a:extLst>
              <a:ext uri="{FF2B5EF4-FFF2-40B4-BE49-F238E27FC236}">
                <a16:creationId xmlns:a16="http://schemas.microsoft.com/office/drawing/2014/main" id="{1747D765-2AD6-4114-A3D1-33356C62AC3B}"/>
              </a:ext>
            </a:extLst>
          </p:cNvPr>
          <p:cNvSpPr txBox="1"/>
          <p:nvPr/>
        </p:nvSpPr>
        <p:spPr>
          <a:xfrm>
            <a:off x="2230027"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46" name="Textfeld 45">
            <a:extLst>
              <a:ext uri="{FF2B5EF4-FFF2-40B4-BE49-F238E27FC236}">
                <a16:creationId xmlns:a16="http://schemas.microsoft.com/office/drawing/2014/main" id="{520FA0FF-DB74-4EF0-6450-75796B9271EE}"/>
              </a:ext>
            </a:extLst>
          </p:cNvPr>
          <p:cNvSpPr txBox="1"/>
          <p:nvPr/>
        </p:nvSpPr>
        <p:spPr>
          <a:xfrm>
            <a:off x="2230026"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47" name="Textfeld 46">
            <a:extLst>
              <a:ext uri="{FF2B5EF4-FFF2-40B4-BE49-F238E27FC236}">
                <a16:creationId xmlns:a16="http://schemas.microsoft.com/office/drawing/2014/main" id="{F30569BA-42C4-68D8-ABC8-67C241BBC8B5}"/>
              </a:ext>
            </a:extLst>
          </p:cNvPr>
          <p:cNvSpPr txBox="1"/>
          <p:nvPr/>
        </p:nvSpPr>
        <p:spPr>
          <a:xfrm>
            <a:off x="2230025"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8" name="Textfeld 47">
            <a:extLst>
              <a:ext uri="{FF2B5EF4-FFF2-40B4-BE49-F238E27FC236}">
                <a16:creationId xmlns:a16="http://schemas.microsoft.com/office/drawing/2014/main" id="{F1AB6542-A47A-32B0-363C-C3233456E081}"/>
              </a:ext>
            </a:extLst>
          </p:cNvPr>
          <p:cNvSpPr txBox="1"/>
          <p:nvPr/>
        </p:nvSpPr>
        <p:spPr>
          <a:xfrm>
            <a:off x="2230022"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9" name="Textfeld 48">
            <a:extLst>
              <a:ext uri="{FF2B5EF4-FFF2-40B4-BE49-F238E27FC236}">
                <a16:creationId xmlns:a16="http://schemas.microsoft.com/office/drawing/2014/main" id="{F47DA816-1023-1CC1-629A-52A1DF74ADFA}"/>
              </a:ext>
            </a:extLst>
          </p:cNvPr>
          <p:cNvSpPr txBox="1"/>
          <p:nvPr/>
        </p:nvSpPr>
        <p:spPr>
          <a:xfrm>
            <a:off x="2230024"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0" name="Textfeld 49">
            <a:extLst>
              <a:ext uri="{FF2B5EF4-FFF2-40B4-BE49-F238E27FC236}">
                <a16:creationId xmlns:a16="http://schemas.microsoft.com/office/drawing/2014/main" id="{42703F36-D96F-754D-7409-3EC26D4D2EE6}"/>
              </a:ext>
            </a:extLst>
          </p:cNvPr>
          <p:cNvSpPr txBox="1"/>
          <p:nvPr/>
        </p:nvSpPr>
        <p:spPr>
          <a:xfrm>
            <a:off x="2230023"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51" name="Textfeld 50">
            <a:extLst>
              <a:ext uri="{FF2B5EF4-FFF2-40B4-BE49-F238E27FC236}">
                <a16:creationId xmlns:a16="http://schemas.microsoft.com/office/drawing/2014/main" id="{0FDCD76C-A77A-0F7D-C1F2-8F25C8970C9D}"/>
              </a:ext>
            </a:extLst>
          </p:cNvPr>
          <p:cNvSpPr txBox="1"/>
          <p:nvPr/>
        </p:nvSpPr>
        <p:spPr>
          <a:xfrm>
            <a:off x="2230020"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52" name="Textfeld 51">
            <a:extLst>
              <a:ext uri="{FF2B5EF4-FFF2-40B4-BE49-F238E27FC236}">
                <a16:creationId xmlns:a16="http://schemas.microsoft.com/office/drawing/2014/main" id="{232CF83B-020E-BB36-1379-BA7283FF7E05}"/>
              </a:ext>
            </a:extLst>
          </p:cNvPr>
          <p:cNvSpPr txBox="1"/>
          <p:nvPr/>
        </p:nvSpPr>
        <p:spPr>
          <a:xfrm>
            <a:off x="2653890"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53" name="Textfeld 52">
            <a:extLst>
              <a:ext uri="{FF2B5EF4-FFF2-40B4-BE49-F238E27FC236}">
                <a16:creationId xmlns:a16="http://schemas.microsoft.com/office/drawing/2014/main" id="{6D3E7373-D249-4EA0-DB0C-DA09321DA82E}"/>
              </a:ext>
            </a:extLst>
          </p:cNvPr>
          <p:cNvSpPr txBox="1"/>
          <p:nvPr/>
        </p:nvSpPr>
        <p:spPr>
          <a:xfrm>
            <a:off x="2653889"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4" name="Textfeld 53">
            <a:extLst>
              <a:ext uri="{FF2B5EF4-FFF2-40B4-BE49-F238E27FC236}">
                <a16:creationId xmlns:a16="http://schemas.microsoft.com/office/drawing/2014/main" id="{FB7D5161-0086-78A1-971F-8A51D8CB41A5}"/>
              </a:ext>
            </a:extLst>
          </p:cNvPr>
          <p:cNvSpPr txBox="1"/>
          <p:nvPr/>
        </p:nvSpPr>
        <p:spPr>
          <a:xfrm>
            <a:off x="2653888"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5" name="Textfeld 54">
            <a:extLst>
              <a:ext uri="{FF2B5EF4-FFF2-40B4-BE49-F238E27FC236}">
                <a16:creationId xmlns:a16="http://schemas.microsoft.com/office/drawing/2014/main" id="{5BC71190-D5B0-0A5C-F74A-FBDD833CCEF1}"/>
              </a:ext>
            </a:extLst>
          </p:cNvPr>
          <p:cNvSpPr txBox="1"/>
          <p:nvPr/>
        </p:nvSpPr>
        <p:spPr>
          <a:xfrm>
            <a:off x="2653885"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6" name="Textfeld 55">
            <a:extLst>
              <a:ext uri="{FF2B5EF4-FFF2-40B4-BE49-F238E27FC236}">
                <a16:creationId xmlns:a16="http://schemas.microsoft.com/office/drawing/2014/main" id="{A0D7C550-68F3-7966-EB22-BC27C8A698D6}"/>
              </a:ext>
            </a:extLst>
          </p:cNvPr>
          <p:cNvSpPr txBox="1"/>
          <p:nvPr/>
        </p:nvSpPr>
        <p:spPr>
          <a:xfrm>
            <a:off x="2653887"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7" name="Textfeld 56">
            <a:extLst>
              <a:ext uri="{FF2B5EF4-FFF2-40B4-BE49-F238E27FC236}">
                <a16:creationId xmlns:a16="http://schemas.microsoft.com/office/drawing/2014/main" id="{962BFCA8-6298-7FCE-F56F-906E41F077B7}"/>
              </a:ext>
            </a:extLst>
          </p:cNvPr>
          <p:cNvSpPr txBox="1"/>
          <p:nvPr/>
        </p:nvSpPr>
        <p:spPr>
          <a:xfrm>
            <a:off x="2653886"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58" name="Textfeld 57">
            <a:extLst>
              <a:ext uri="{FF2B5EF4-FFF2-40B4-BE49-F238E27FC236}">
                <a16:creationId xmlns:a16="http://schemas.microsoft.com/office/drawing/2014/main" id="{3DFD7162-E56B-22FB-112A-973BF11D1AA7}"/>
              </a:ext>
            </a:extLst>
          </p:cNvPr>
          <p:cNvSpPr txBox="1"/>
          <p:nvPr/>
        </p:nvSpPr>
        <p:spPr>
          <a:xfrm>
            <a:off x="2653883"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62" name="Rechteck: abgerundete Ecken 61">
            <a:extLst>
              <a:ext uri="{FF2B5EF4-FFF2-40B4-BE49-F238E27FC236}">
                <a16:creationId xmlns:a16="http://schemas.microsoft.com/office/drawing/2014/main" id="{5A73E43D-DCAE-EC53-7C9E-346801218C40}"/>
              </a:ext>
            </a:extLst>
          </p:cNvPr>
          <p:cNvSpPr/>
          <p:nvPr/>
        </p:nvSpPr>
        <p:spPr>
          <a:xfrm>
            <a:off x="1210365" y="2728259"/>
            <a:ext cx="3543393" cy="10580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 name="Textplatzhalter 6">
            <a:extLst>
              <a:ext uri="{FF2B5EF4-FFF2-40B4-BE49-F238E27FC236}">
                <a16:creationId xmlns:a16="http://schemas.microsoft.com/office/drawing/2014/main" id="{AD386DA8-EE17-2880-8958-F6985218AC32}"/>
              </a:ext>
            </a:extLst>
          </p:cNvPr>
          <p:cNvSpPr txBox="1">
            <a:spLocks/>
          </p:cNvSpPr>
          <p:nvPr/>
        </p:nvSpPr>
        <p:spPr>
          <a:xfrm>
            <a:off x="5242753" y="1755822"/>
            <a:ext cx="5469731" cy="4569619"/>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r>
              <a:rPr lang="de-DE" sz="1800" b="1" dirty="0"/>
              <a:t>Alignment Check </a:t>
            </a:r>
            <a:r>
              <a:rPr lang="de-DE" sz="1800" b="1" dirty="0" err="1"/>
              <a:t>Flag</a:t>
            </a:r>
            <a:endParaRPr lang="de-DE" sz="1800" b="1" dirty="0"/>
          </a:p>
          <a:p>
            <a:pPr marL="285750" indent="-285750">
              <a:buFont typeface="Arial" panose="020B0604020202020204" pitchFamily="34" charset="0"/>
              <a:buChar char="•"/>
            </a:pPr>
            <a:r>
              <a:rPr lang="de-DE" sz="1800" b="1" dirty="0"/>
              <a:t>Ausrichtung von Datenzugriffen </a:t>
            </a:r>
          </a:p>
          <a:p>
            <a:r>
              <a:rPr lang="de-DE" sz="1800" b="1" dirty="0" err="1"/>
              <a:t>Direction</a:t>
            </a:r>
            <a:r>
              <a:rPr lang="de-DE" sz="1800" b="1" dirty="0"/>
              <a:t> </a:t>
            </a:r>
            <a:r>
              <a:rPr lang="de-DE" sz="1800" b="1" dirty="0" err="1"/>
              <a:t>Flag</a:t>
            </a:r>
            <a:endParaRPr lang="de-DE" sz="1800" b="1" dirty="0"/>
          </a:p>
          <a:p>
            <a:pPr marL="285750" indent="-285750">
              <a:buFont typeface="Arial" panose="020B0604020202020204" pitchFamily="34" charset="0"/>
              <a:buChar char="•"/>
            </a:pPr>
            <a:r>
              <a:rPr lang="de-DE" sz="1800" b="1" dirty="0"/>
              <a:t>Steuert die Richtung von String-Operatoren</a:t>
            </a:r>
          </a:p>
          <a:p>
            <a:pPr marL="285750" indent="-285750">
              <a:buFont typeface="Arial" panose="020B0604020202020204" pitchFamily="34" charset="0"/>
              <a:buChar char="•"/>
            </a:pPr>
            <a:endParaRPr lang="de-DE" sz="1800" b="1" dirty="0"/>
          </a:p>
          <a:p>
            <a:endParaRPr lang="de-DE" sz="1800" b="1" dirty="0"/>
          </a:p>
          <a:p>
            <a:pPr marL="285750" indent="-285750">
              <a:buFont typeface="Arial" panose="020B0604020202020204" pitchFamily="34" charset="0"/>
              <a:buChar char="•"/>
            </a:pPr>
            <a:r>
              <a:rPr lang="de-DE" sz="1800" b="1" dirty="0"/>
              <a:t>Beeinflussen das Verhalten</a:t>
            </a:r>
          </a:p>
          <a:p>
            <a:pPr marL="285750" indent="-285750">
              <a:buFont typeface="Arial" panose="020B0604020202020204" pitchFamily="34" charset="0"/>
              <a:buChar char="•"/>
            </a:pPr>
            <a:r>
              <a:rPr lang="de-DE" sz="1800" b="1" dirty="0"/>
              <a:t>Kann auch zu Datenlecks führen</a:t>
            </a:r>
          </a:p>
          <a:p>
            <a:pPr marL="285750" indent="-285750">
              <a:buFont typeface="Arial" panose="020B0604020202020204" pitchFamily="34" charset="0"/>
              <a:buChar char="•"/>
            </a:pPr>
            <a:endParaRPr lang="de-DE" sz="1800" b="1" dirty="0"/>
          </a:p>
          <a:p>
            <a:endParaRPr lang="de-DE" sz="1800" b="1" dirty="0"/>
          </a:p>
        </p:txBody>
      </p:sp>
      <p:sp>
        <p:nvSpPr>
          <p:cNvPr id="9" name="Textfeld 8">
            <a:extLst>
              <a:ext uri="{FF2B5EF4-FFF2-40B4-BE49-F238E27FC236}">
                <a16:creationId xmlns:a16="http://schemas.microsoft.com/office/drawing/2014/main" id="{6980A0B4-F6C9-BC97-B965-3BC4DA59AF68}"/>
              </a:ext>
            </a:extLst>
          </p:cNvPr>
          <p:cNvSpPr txBox="1"/>
          <p:nvPr/>
        </p:nvSpPr>
        <p:spPr>
          <a:xfrm>
            <a:off x="3077747"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20</a:t>
            </a:r>
          </a:p>
        </p:txBody>
      </p:sp>
      <p:sp>
        <p:nvSpPr>
          <p:cNvPr id="10" name="Textfeld 9">
            <a:extLst>
              <a:ext uri="{FF2B5EF4-FFF2-40B4-BE49-F238E27FC236}">
                <a16:creationId xmlns:a16="http://schemas.microsoft.com/office/drawing/2014/main" id="{103B4151-1E78-622E-8217-0FA8726A1E61}"/>
              </a:ext>
            </a:extLst>
          </p:cNvPr>
          <p:cNvSpPr txBox="1"/>
          <p:nvPr/>
        </p:nvSpPr>
        <p:spPr>
          <a:xfrm>
            <a:off x="3077746"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11" name="Textfeld 10">
            <a:extLst>
              <a:ext uri="{FF2B5EF4-FFF2-40B4-BE49-F238E27FC236}">
                <a16:creationId xmlns:a16="http://schemas.microsoft.com/office/drawing/2014/main" id="{8653160A-653C-08EC-9525-27B9E65B73B9}"/>
              </a:ext>
            </a:extLst>
          </p:cNvPr>
          <p:cNvSpPr txBox="1"/>
          <p:nvPr/>
        </p:nvSpPr>
        <p:spPr>
          <a:xfrm>
            <a:off x="3077745"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2" name="Textfeld 11">
            <a:extLst>
              <a:ext uri="{FF2B5EF4-FFF2-40B4-BE49-F238E27FC236}">
                <a16:creationId xmlns:a16="http://schemas.microsoft.com/office/drawing/2014/main" id="{CFA51509-033D-1899-A4F9-72E77714F29D}"/>
              </a:ext>
            </a:extLst>
          </p:cNvPr>
          <p:cNvSpPr txBox="1"/>
          <p:nvPr/>
        </p:nvSpPr>
        <p:spPr>
          <a:xfrm>
            <a:off x="3077742"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4" name="Textfeld 13">
            <a:extLst>
              <a:ext uri="{FF2B5EF4-FFF2-40B4-BE49-F238E27FC236}">
                <a16:creationId xmlns:a16="http://schemas.microsoft.com/office/drawing/2014/main" id="{7B0BBB52-D3E2-9F18-2AF6-2DE2FB36139D}"/>
              </a:ext>
            </a:extLst>
          </p:cNvPr>
          <p:cNvSpPr txBox="1"/>
          <p:nvPr/>
        </p:nvSpPr>
        <p:spPr>
          <a:xfrm>
            <a:off x="3077744"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6" name="Textfeld 15">
            <a:extLst>
              <a:ext uri="{FF2B5EF4-FFF2-40B4-BE49-F238E27FC236}">
                <a16:creationId xmlns:a16="http://schemas.microsoft.com/office/drawing/2014/main" id="{511BC02E-C212-27C1-9098-C05EC3237F7B}"/>
              </a:ext>
            </a:extLst>
          </p:cNvPr>
          <p:cNvSpPr txBox="1"/>
          <p:nvPr/>
        </p:nvSpPr>
        <p:spPr>
          <a:xfrm>
            <a:off x="3077743"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17" name="Textfeld 16">
            <a:extLst>
              <a:ext uri="{FF2B5EF4-FFF2-40B4-BE49-F238E27FC236}">
                <a16:creationId xmlns:a16="http://schemas.microsoft.com/office/drawing/2014/main" id="{DA965455-EF1E-7935-2F9E-E090CEE8CAB5}"/>
              </a:ext>
            </a:extLst>
          </p:cNvPr>
          <p:cNvSpPr txBox="1"/>
          <p:nvPr/>
        </p:nvSpPr>
        <p:spPr>
          <a:xfrm>
            <a:off x="3077740"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0" name="Textfeld 19">
            <a:extLst>
              <a:ext uri="{FF2B5EF4-FFF2-40B4-BE49-F238E27FC236}">
                <a16:creationId xmlns:a16="http://schemas.microsoft.com/office/drawing/2014/main" id="{A3DAFE00-0B52-8B54-AFBD-601073112B3D}"/>
              </a:ext>
            </a:extLst>
          </p:cNvPr>
          <p:cNvSpPr txBox="1"/>
          <p:nvPr/>
        </p:nvSpPr>
        <p:spPr>
          <a:xfrm>
            <a:off x="3501610"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2" name="Textfeld 21">
            <a:extLst>
              <a:ext uri="{FF2B5EF4-FFF2-40B4-BE49-F238E27FC236}">
                <a16:creationId xmlns:a16="http://schemas.microsoft.com/office/drawing/2014/main" id="{8CAE49E4-2D3F-047A-A01F-DCD1F2D866B1}"/>
              </a:ext>
            </a:extLst>
          </p:cNvPr>
          <p:cNvSpPr txBox="1"/>
          <p:nvPr/>
        </p:nvSpPr>
        <p:spPr>
          <a:xfrm>
            <a:off x="3501609"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24" name="Textfeld 23">
            <a:extLst>
              <a:ext uri="{FF2B5EF4-FFF2-40B4-BE49-F238E27FC236}">
                <a16:creationId xmlns:a16="http://schemas.microsoft.com/office/drawing/2014/main" id="{CFD7CCF8-6453-1764-8547-6E82D610E0EC}"/>
              </a:ext>
            </a:extLst>
          </p:cNvPr>
          <p:cNvSpPr txBox="1"/>
          <p:nvPr/>
        </p:nvSpPr>
        <p:spPr>
          <a:xfrm>
            <a:off x="3501608"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5" name="Textfeld 24">
            <a:extLst>
              <a:ext uri="{FF2B5EF4-FFF2-40B4-BE49-F238E27FC236}">
                <a16:creationId xmlns:a16="http://schemas.microsoft.com/office/drawing/2014/main" id="{7E56B502-B115-3AED-2590-89A143E1068C}"/>
              </a:ext>
            </a:extLst>
          </p:cNvPr>
          <p:cNvSpPr txBox="1"/>
          <p:nvPr/>
        </p:nvSpPr>
        <p:spPr>
          <a:xfrm>
            <a:off x="3501605"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6" name="Textfeld 25">
            <a:extLst>
              <a:ext uri="{FF2B5EF4-FFF2-40B4-BE49-F238E27FC236}">
                <a16:creationId xmlns:a16="http://schemas.microsoft.com/office/drawing/2014/main" id="{E1D1089F-ED54-BC6E-DE7E-C157E8C213EA}"/>
              </a:ext>
            </a:extLst>
          </p:cNvPr>
          <p:cNvSpPr txBox="1"/>
          <p:nvPr/>
        </p:nvSpPr>
        <p:spPr>
          <a:xfrm>
            <a:off x="3501607"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7" name="Textfeld 26">
            <a:extLst>
              <a:ext uri="{FF2B5EF4-FFF2-40B4-BE49-F238E27FC236}">
                <a16:creationId xmlns:a16="http://schemas.microsoft.com/office/drawing/2014/main" id="{B02E02DF-BD60-715E-4991-4162D266B79D}"/>
              </a:ext>
            </a:extLst>
          </p:cNvPr>
          <p:cNvSpPr txBox="1"/>
          <p:nvPr/>
        </p:nvSpPr>
        <p:spPr>
          <a:xfrm>
            <a:off x="3501606"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9" name="Textfeld 58">
            <a:extLst>
              <a:ext uri="{FF2B5EF4-FFF2-40B4-BE49-F238E27FC236}">
                <a16:creationId xmlns:a16="http://schemas.microsoft.com/office/drawing/2014/main" id="{BA339A2F-3C16-608A-6528-859CA3D6BD7A}"/>
              </a:ext>
            </a:extLst>
          </p:cNvPr>
          <p:cNvSpPr txBox="1"/>
          <p:nvPr/>
        </p:nvSpPr>
        <p:spPr>
          <a:xfrm>
            <a:off x="3501603"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60" name="Textfeld 59">
            <a:extLst>
              <a:ext uri="{FF2B5EF4-FFF2-40B4-BE49-F238E27FC236}">
                <a16:creationId xmlns:a16="http://schemas.microsoft.com/office/drawing/2014/main" id="{2D2C9B04-FB87-59F6-F1D6-27844693D867}"/>
              </a:ext>
            </a:extLst>
          </p:cNvPr>
          <p:cNvSpPr txBox="1"/>
          <p:nvPr/>
        </p:nvSpPr>
        <p:spPr>
          <a:xfrm>
            <a:off x="3925473"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61" name="Textfeld 60">
            <a:extLst>
              <a:ext uri="{FF2B5EF4-FFF2-40B4-BE49-F238E27FC236}">
                <a16:creationId xmlns:a16="http://schemas.microsoft.com/office/drawing/2014/main" id="{706E35A0-1CDA-8FB1-72B3-9BE89D65F74B}"/>
              </a:ext>
            </a:extLst>
          </p:cNvPr>
          <p:cNvSpPr txBox="1"/>
          <p:nvPr/>
        </p:nvSpPr>
        <p:spPr>
          <a:xfrm>
            <a:off x="3925473" y="2451239"/>
            <a:ext cx="296568"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4" name="Textfeld 63">
            <a:extLst>
              <a:ext uri="{FF2B5EF4-FFF2-40B4-BE49-F238E27FC236}">
                <a16:creationId xmlns:a16="http://schemas.microsoft.com/office/drawing/2014/main" id="{962EC0E7-0F10-12B6-8FB3-5759B5E0BA48}"/>
              </a:ext>
            </a:extLst>
          </p:cNvPr>
          <p:cNvSpPr txBox="1"/>
          <p:nvPr/>
        </p:nvSpPr>
        <p:spPr>
          <a:xfrm>
            <a:off x="3925471"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5" name="Textfeld 64">
            <a:extLst>
              <a:ext uri="{FF2B5EF4-FFF2-40B4-BE49-F238E27FC236}">
                <a16:creationId xmlns:a16="http://schemas.microsoft.com/office/drawing/2014/main" id="{64F40817-8FDB-C646-70CB-42792407023C}"/>
              </a:ext>
            </a:extLst>
          </p:cNvPr>
          <p:cNvSpPr txBox="1"/>
          <p:nvPr/>
        </p:nvSpPr>
        <p:spPr>
          <a:xfrm>
            <a:off x="3925468"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6" name="Textfeld 65">
            <a:extLst>
              <a:ext uri="{FF2B5EF4-FFF2-40B4-BE49-F238E27FC236}">
                <a16:creationId xmlns:a16="http://schemas.microsoft.com/office/drawing/2014/main" id="{AF8F7DAA-E240-26EC-4756-5F1E9E53C17B}"/>
              </a:ext>
            </a:extLst>
          </p:cNvPr>
          <p:cNvSpPr txBox="1"/>
          <p:nvPr/>
        </p:nvSpPr>
        <p:spPr>
          <a:xfrm>
            <a:off x="3925470"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7" name="Textfeld 66">
            <a:extLst>
              <a:ext uri="{FF2B5EF4-FFF2-40B4-BE49-F238E27FC236}">
                <a16:creationId xmlns:a16="http://schemas.microsoft.com/office/drawing/2014/main" id="{5F10B1BA-4660-B1C2-D7F5-E8B6E50F6608}"/>
              </a:ext>
            </a:extLst>
          </p:cNvPr>
          <p:cNvSpPr txBox="1"/>
          <p:nvPr/>
        </p:nvSpPr>
        <p:spPr>
          <a:xfrm>
            <a:off x="3925469"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68" name="Textfeld 67">
            <a:extLst>
              <a:ext uri="{FF2B5EF4-FFF2-40B4-BE49-F238E27FC236}">
                <a16:creationId xmlns:a16="http://schemas.microsoft.com/office/drawing/2014/main" id="{91F332BF-CA43-0173-4AAC-99581C1A2BB4}"/>
              </a:ext>
            </a:extLst>
          </p:cNvPr>
          <p:cNvSpPr txBox="1"/>
          <p:nvPr/>
        </p:nvSpPr>
        <p:spPr>
          <a:xfrm>
            <a:off x="3925466"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9" name="Textfeld 68">
            <a:extLst>
              <a:ext uri="{FF2B5EF4-FFF2-40B4-BE49-F238E27FC236}">
                <a16:creationId xmlns:a16="http://schemas.microsoft.com/office/drawing/2014/main" id="{AA1C4D05-CD4D-0EBE-3459-88D46649B2C8}"/>
              </a:ext>
            </a:extLst>
          </p:cNvPr>
          <p:cNvSpPr txBox="1"/>
          <p:nvPr/>
        </p:nvSpPr>
        <p:spPr>
          <a:xfrm>
            <a:off x="4349336"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70" name="Textfeld 69">
            <a:extLst>
              <a:ext uri="{FF2B5EF4-FFF2-40B4-BE49-F238E27FC236}">
                <a16:creationId xmlns:a16="http://schemas.microsoft.com/office/drawing/2014/main" id="{C34C268E-D631-664B-AB3D-2334233A0923}"/>
              </a:ext>
            </a:extLst>
          </p:cNvPr>
          <p:cNvSpPr txBox="1"/>
          <p:nvPr/>
        </p:nvSpPr>
        <p:spPr>
          <a:xfrm>
            <a:off x="4349335"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71" name="Textfeld 70">
            <a:extLst>
              <a:ext uri="{FF2B5EF4-FFF2-40B4-BE49-F238E27FC236}">
                <a16:creationId xmlns:a16="http://schemas.microsoft.com/office/drawing/2014/main" id="{5A2F4CC7-440D-4086-F688-1402D1FE7FA8}"/>
              </a:ext>
            </a:extLst>
          </p:cNvPr>
          <p:cNvSpPr txBox="1"/>
          <p:nvPr/>
        </p:nvSpPr>
        <p:spPr>
          <a:xfrm>
            <a:off x="4349334"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2" name="Textfeld 71">
            <a:extLst>
              <a:ext uri="{FF2B5EF4-FFF2-40B4-BE49-F238E27FC236}">
                <a16:creationId xmlns:a16="http://schemas.microsoft.com/office/drawing/2014/main" id="{42654F67-DEA0-CF27-1DCB-A68CBCEE95D7}"/>
              </a:ext>
            </a:extLst>
          </p:cNvPr>
          <p:cNvSpPr txBox="1"/>
          <p:nvPr/>
        </p:nvSpPr>
        <p:spPr>
          <a:xfrm>
            <a:off x="4349331"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3" name="Textfeld 72">
            <a:extLst>
              <a:ext uri="{FF2B5EF4-FFF2-40B4-BE49-F238E27FC236}">
                <a16:creationId xmlns:a16="http://schemas.microsoft.com/office/drawing/2014/main" id="{815CF415-39F4-DED8-2F77-995D4CA9796A}"/>
              </a:ext>
            </a:extLst>
          </p:cNvPr>
          <p:cNvSpPr txBox="1"/>
          <p:nvPr/>
        </p:nvSpPr>
        <p:spPr>
          <a:xfrm>
            <a:off x="4349333"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4" name="Textfeld 73">
            <a:extLst>
              <a:ext uri="{FF2B5EF4-FFF2-40B4-BE49-F238E27FC236}">
                <a16:creationId xmlns:a16="http://schemas.microsoft.com/office/drawing/2014/main" id="{E14DAA70-17EE-DA94-3F20-634331D72A9D}"/>
              </a:ext>
            </a:extLst>
          </p:cNvPr>
          <p:cNvSpPr txBox="1"/>
          <p:nvPr/>
        </p:nvSpPr>
        <p:spPr>
          <a:xfrm>
            <a:off x="4349332"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75" name="Textfeld 74">
            <a:extLst>
              <a:ext uri="{FF2B5EF4-FFF2-40B4-BE49-F238E27FC236}">
                <a16:creationId xmlns:a16="http://schemas.microsoft.com/office/drawing/2014/main" id="{10984E64-C3E0-AFE9-7D8E-69F10F333107}"/>
              </a:ext>
            </a:extLst>
          </p:cNvPr>
          <p:cNvSpPr txBox="1"/>
          <p:nvPr/>
        </p:nvSpPr>
        <p:spPr>
          <a:xfrm>
            <a:off x="4349329"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grpSp>
        <p:nvGrpSpPr>
          <p:cNvPr id="115" name="Gruppieren 114">
            <a:extLst>
              <a:ext uri="{FF2B5EF4-FFF2-40B4-BE49-F238E27FC236}">
                <a16:creationId xmlns:a16="http://schemas.microsoft.com/office/drawing/2014/main" id="{D440029B-4F3E-4AC3-DC63-66BB5AAA6926}"/>
              </a:ext>
            </a:extLst>
          </p:cNvPr>
          <p:cNvGrpSpPr/>
          <p:nvPr/>
        </p:nvGrpSpPr>
        <p:grpSpPr>
          <a:xfrm>
            <a:off x="8373219" y="1553627"/>
            <a:ext cx="3365577" cy="4552969"/>
            <a:chOff x="8373219" y="1553627"/>
            <a:chExt cx="3365577" cy="4552969"/>
          </a:xfrm>
        </p:grpSpPr>
        <p:sp>
          <p:nvSpPr>
            <p:cNvPr id="88" name="Rechteck: abgerundete Ecken 87">
              <a:extLst>
                <a:ext uri="{FF2B5EF4-FFF2-40B4-BE49-F238E27FC236}">
                  <a16:creationId xmlns:a16="http://schemas.microsoft.com/office/drawing/2014/main" id="{91E3E780-A9F0-6347-37BB-C52ADF0FE777}"/>
                </a:ext>
              </a:extLst>
            </p:cNvPr>
            <p:cNvSpPr/>
            <p:nvPr/>
          </p:nvSpPr>
          <p:spPr>
            <a:xfrm>
              <a:off x="9738546"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89" name="Rechteck: abgerundete Ecken 88">
              <a:extLst>
                <a:ext uri="{FF2B5EF4-FFF2-40B4-BE49-F238E27FC236}">
                  <a16:creationId xmlns:a16="http://schemas.microsoft.com/office/drawing/2014/main" id="{2BE6E80C-CFD6-D637-2719-9C258D875C7B}"/>
                </a:ext>
              </a:extLst>
            </p:cNvPr>
            <p:cNvSpPr/>
            <p:nvPr/>
          </p:nvSpPr>
          <p:spPr>
            <a:xfrm>
              <a:off x="9738546"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sp>
          <p:nvSpPr>
            <p:cNvPr id="90" name="Rechteck: abgerundete Ecken 89">
              <a:extLst>
                <a:ext uri="{FF2B5EF4-FFF2-40B4-BE49-F238E27FC236}">
                  <a16:creationId xmlns:a16="http://schemas.microsoft.com/office/drawing/2014/main" id="{A6EE4F91-AC28-AF97-1BEF-017086F2851D}"/>
                </a:ext>
              </a:extLst>
            </p:cNvPr>
            <p:cNvSpPr/>
            <p:nvPr/>
          </p:nvSpPr>
          <p:spPr>
            <a:xfrm>
              <a:off x="9738546"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cxnSp>
          <p:nvCxnSpPr>
            <p:cNvPr id="91" name="Gerade Verbindung mit Pfeil 90">
              <a:extLst>
                <a:ext uri="{FF2B5EF4-FFF2-40B4-BE49-F238E27FC236}">
                  <a16:creationId xmlns:a16="http://schemas.microsoft.com/office/drawing/2014/main" id="{20359DD5-0462-81C9-E2D9-3549F1F7088B}"/>
                </a:ext>
              </a:extLst>
            </p:cNvPr>
            <p:cNvCxnSpPr>
              <a:cxnSpLocks/>
              <a:stCxn id="90" idx="2"/>
              <a:endCxn id="88" idx="0"/>
            </p:cNvCxnSpPr>
            <p:nvPr/>
          </p:nvCxnSpPr>
          <p:spPr>
            <a:xfrm>
              <a:off x="10738671"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Gerade Verbindung mit Pfeil 107">
              <a:extLst>
                <a:ext uri="{FF2B5EF4-FFF2-40B4-BE49-F238E27FC236}">
                  <a16:creationId xmlns:a16="http://schemas.microsoft.com/office/drawing/2014/main" id="{379345C5-0A45-EEC8-B0EC-62AE290AEADD}"/>
                </a:ext>
              </a:extLst>
            </p:cNvPr>
            <p:cNvCxnSpPr>
              <a:cxnSpLocks/>
              <a:stCxn id="88" idx="2"/>
              <a:endCxn id="89" idx="0"/>
            </p:cNvCxnSpPr>
            <p:nvPr/>
          </p:nvCxnSpPr>
          <p:spPr>
            <a:xfrm>
              <a:off x="10738671"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rade Verbindung mit Pfeil 108">
              <a:extLst>
                <a:ext uri="{FF2B5EF4-FFF2-40B4-BE49-F238E27FC236}">
                  <a16:creationId xmlns:a16="http://schemas.microsoft.com/office/drawing/2014/main" id="{BE2F873B-ADD0-0394-39C0-E5922D50A064}"/>
                </a:ext>
              </a:extLst>
            </p:cNvPr>
            <p:cNvCxnSpPr>
              <a:cxnSpLocks/>
            </p:cNvCxnSpPr>
            <p:nvPr/>
          </p:nvCxnSpPr>
          <p:spPr>
            <a:xfrm>
              <a:off x="10054002" y="2934050"/>
              <a:ext cx="587875" cy="4601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B4EAA49C-B98B-CAAB-59F6-4FCAD29B6D5F}"/>
                </a:ext>
              </a:extLst>
            </p:cNvPr>
            <p:cNvCxnSpPr>
              <a:cxnSpLocks/>
            </p:cNvCxnSpPr>
            <p:nvPr/>
          </p:nvCxnSpPr>
          <p:spPr>
            <a:xfrm>
              <a:off x="8777652" y="3923950"/>
              <a:ext cx="864100" cy="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019546F3-BB9E-739E-711A-D98714BC070C}"/>
                </a:ext>
              </a:extLst>
            </p:cNvPr>
            <p:cNvCxnSpPr>
              <a:cxnSpLocks/>
            </p:cNvCxnSpPr>
            <p:nvPr/>
          </p:nvCxnSpPr>
          <p:spPr>
            <a:xfrm flipV="1">
              <a:off x="9989208" y="4365345"/>
              <a:ext cx="674926" cy="403505"/>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Textfeld 111">
              <a:extLst>
                <a:ext uri="{FF2B5EF4-FFF2-40B4-BE49-F238E27FC236}">
                  <a16:creationId xmlns:a16="http://schemas.microsoft.com/office/drawing/2014/main" id="{ABB8A74D-E491-1DEC-DBD8-9F93E9369669}"/>
                </a:ext>
              </a:extLst>
            </p:cNvPr>
            <p:cNvSpPr txBox="1"/>
            <p:nvPr/>
          </p:nvSpPr>
          <p:spPr>
            <a:xfrm>
              <a:off x="9699395" y="26529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(1)</a:t>
              </a:r>
            </a:p>
          </p:txBody>
        </p:sp>
        <p:sp>
          <p:nvSpPr>
            <p:cNvPr id="113" name="Textfeld 112">
              <a:extLst>
                <a:ext uri="{FF2B5EF4-FFF2-40B4-BE49-F238E27FC236}">
                  <a16:creationId xmlns:a16="http://schemas.microsoft.com/office/drawing/2014/main" id="{8BEDB518-FCDC-26C3-F3FB-2E124796A008}"/>
                </a:ext>
              </a:extLst>
            </p:cNvPr>
            <p:cNvSpPr txBox="1"/>
            <p:nvPr/>
          </p:nvSpPr>
          <p:spPr>
            <a:xfrm>
              <a:off x="8373219" y="378339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(2)</a:t>
              </a:r>
            </a:p>
          </p:txBody>
        </p:sp>
        <p:sp>
          <p:nvSpPr>
            <p:cNvPr id="114" name="Textfeld 113">
              <a:extLst>
                <a:ext uri="{FF2B5EF4-FFF2-40B4-BE49-F238E27FC236}">
                  <a16:creationId xmlns:a16="http://schemas.microsoft.com/office/drawing/2014/main" id="{A79B144E-5ADE-33B1-071C-B33365BB53EE}"/>
                </a:ext>
              </a:extLst>
            </p:cNvPr>
            <p:cNvSpPr txBox="1"/>
            <p:nvPr/>
          </p:nvSpPr>
          <p:spPr>
            <a:xfrm>
              <a:off x="9663136" y="466178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(3)</a:t>
              </a:r>
            </a:p>
          </p:txBody>
        </p:sp>
      </p:grpSp>
      <p:sp>
        <p:nvSpPr>
          <p:cNvPr id="79" name="Titel 5">
            <a:extLst>
              <a:ext uri="{FF2B5EF4-FFF2-40B4-BE49-F238E27FC236}">
                <a16:creationId xmlns:a16="http://schemas.microsoft.com/office/drawing/2014/main" id="{3E1B9FE6-84BA-3233-3BC0-0A5570CB7BDA}"/>
              </a:ext>
            </a:extLst>
          </p:cNvPr>
          <p:cNvSpPr>
            <a:spLocks noGrp="1"/>
          </p:cNvSpPr>
          <p:nvPr>
            <p:ph type="title"/>
          </p:nvPr>
        </p:nvSpPr>
        <p:spPr>
          <a:xfrm>
            <a:off x="518317" y="521398"/>
            <a:ext cx="6844385" cy="332399"/>
          </a:xfrm>
        </p:spPr>
        <p:txBody>
          <a:bodyPr/>
          <a:lstStyle/>
          <a:p>
            <a:r>
              <a:rPr lang="de-DE" dirty="0"/>
              <a:t>Datenkorruption - Flags </a:t>
            </a:r>
          </a:p>
        </p:txBody>
      </p:sp>
    </p:spTree>
    <p:extLst>
      <p:ext uri="{BB962C8B-B14F-4D97-AF65-F5344CB8AC3E}">
        <p14:creationId xmlns:p14="http://schemas.microsoft.com/office/powerpoint/2010/main" val="57167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uppieren 83">
            <a:extLst>
              <a:ext uri="{FF2B5EF4-FFF2-40B4-BE49-F238E27FC236}">
                <a16:creationId xmlns:a16="http://schemas.microsoft.com/office/drawing/2014/main" id="{3CFB5D39-D222-DB89-F2B4-59F7DED91050}"/>
              </a:ext>
            </a:extLst>
          </p:cNvPr>
          <p:cNvGrpSpPr/>
          <p:nvPr/>
        </p:nvGrpSpPr>
        <p:grpSpPr>
          <a:xfrm>
            <a:off x="4308005" y="2446048"/>
            <a:ext cx="360090" cy="274707"/>
            <a:chOff x="5067815" y="5024413"/>
            <a:chExt cx="360090" cy="274707"/>
          </a:xfrm>
        </p:grpSpPr>
        <p:grpSp>
          <p:nvGrpSpPr>
            <p:cNvPr id="85" name="Gruppieren 84">
              <a:extLst>
                <a:ext uri="{FF2B5EF4-FFF2-40B4-BE49-F238E27FC236}">
                  <a16:creationId xmlns:a16="http://schemas.microsoft.com/office/drawing/2014/main" id="{C190C75C-07DD-3918-FFDF-15FAF2C09565}"/>
                </a:ext>
              </a:extLst>
            </p:cNvPr>
            <p:cNvGrpSpPr/>
            <p:nvPr/>
          </p:nvGrpSpPr>
          <p:grpSpPr>
            <a:xfrm>
              <a:off x="5067815" y="5024413"/>
              <a:ext cx="360090" cy="274707"/>
              <a:chOff x="1305557" y="2786752"/>
              <a:chExt cx="360090" cy="274707"/>
            </a:xfrm>
          </p:grpSpPr>
          <p:sp>
            <p:nvSpPr>
              <p:cNvPr id="87" name="Rechteck 86">
                <a:extLst>
                  <a:ext uri="{FF2B5EF4-FFF2-40B4-BE49-F238E27FC236}">
                    <a16:creationId xmlns:a16="http://schemas.microsoft.com/office/drawing/2014/main" id="{318CAE2D-9CB7-1822-B87E-18691543D0EC}"/>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116" name="Gruppieren 115">
                <a:extLst>
                  <a:ext uri="{FF2B5EF4-FFF2-40B4-BE49-F238E27FC236}">
                    <a16:creationId xmlns:a16="http://schemas.microsoft.com/office/drawing/2014/main" id="{A4DE5EBB-5C98-715A-3FCB-EAAAB1E78A03}"/>
                  </a:ext>
                </a:extLst>
              </p:cNvPr>
              <p:cNvGrpSpPr/>
              <p:nvPr/>
            </p:nvGrpSpPr>
            <p:grpSpPr>
              <a:xfrm rot="10800000">
                <a:off x="1308585" y="2791410"/>
                <a:ext cx="357062" cy="267666"/>
                <a:chOff x="4957322" y="2209800"/>
                <a:chExt cx="370242" cy="307975"/>
              </a:xfrm>
            </p:grpSpPr>
            <p:cxnSp>
              <p:nvCxnSpPr>
                <p:cNvPr id="117" name="Gerader Verbinder 116">
                  <a:extLst>
                    <a:ext uri="{FF2B5EF4-FFF2-40B4-BE49-F238E27FC236}">
                      <a16:creationId xmlns:a16="http://schemas.microsoft.com/office/drawing/2014/main" id="{10902E68-33B1-4A73-CEAB-2A7332B8BFBD}"/>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CCE1256E-7EA9-6F00-F8DA-0C66974E88F4}"/>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ABBE576A-75AD-86FF-B45A-5C6BF48CA26F}"/>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cxnSp>
          <p:nvCxnSpPr>
            <p:cNvPr id="86" name="Gerader Verbinder 85">
              <a:extLst>
                <a:ext uri="{FF2B5EF4-FFF2-40B4-BE49-F238E27FC236}">
                  <a16:creationId xmlns:a16="http://schemas.microsoft.com/office/drawing/2014/main" id="{6C27376F-6320-6A97-B6C0-713D26693F80}"/>
                </a:ext>
              </a:extLst>
            </p:cNvPr>
            <p:cNvCxnSpPr>
              <a:cxnSpLocks/>
            </p:cNvCxnSpPr>
            <p:nvPr/>
          </p:nvCxnSpPr>
          <p:spPr>
            <a:xfrm rot="10800000">
              <a:off x="5069328" y="5026130"/>
              <a:ext cx="0" cy="267666"/>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nvGrpSpPr>
          <p:cNvPr id="63" name="Gruppieren 62">
            <a:extLst>
              <a:ext uri="{FF2B5EF4-FFF2-40B4-BE49-F238E27FC236}">
                <a16:creationId xmlns:a16="http://schemas.microsoft.com/office/drawing/2014/main" id="{7AB8F27B-0954-CEEE-2FFA-7DE19BB65A6B}"/>
              </a:ext>
            </a:extLst>
          </p:cNvPr>
          <p:cNvGrpSpPr/>
          <p:nvPr/>
        </p:nvGrpSpPr>
        <p:grpSpPr>
          <a:xfrm>
            <a:off x="3882345" y="2109681"/>
            <a:ext cx="360090" cy="274707"/>
            <a:chOff x="5067815" y="5024413"/>
            <a:chExt cx="360090" cy="274707"/>
          </a:xfrm>
        </p:grpSpPr>
        <p:grpSp>
          <p:nvGrpSpPr>
            <p:cNvPr id="76" name="Gruppieren 75">
              <a:extLst>
                <a:ext uri="{FF2B5EF4-FFF2-40B4-BE49-F238E27FC236}">
                  <a16:creationId xmlns:a16="http://schemas.microsoft.com/office/drawing/2014/main" id="{CAA837EE-4B79-3622-97AD-37B19E4D8AC7}"/>
                </a:ext>
              </a:extLst>
            </p:cNvPr>
            <p:cNvGrpSpPr/>
            <p:nvPr/>
          </p:nvGrpSpPr>
          <p:grpSpPr>
            <a:xfrm>
              <a:off x="5067815" y="5024413"/>
              <a:ext cx="360090" cy="274707"/>
              <a:chOff x="1305557" y="2786752"/>
              <a:chExt cx="360090" cy="274707"/>
            </a:xfrm>
          </p:grpSpPr>
          <p:sp>
            <p:nvSpPr>
              <p:cNvPr id="79" name="Rechteck 78">
                <a:extLst>
                  <a:ext uri="{FF2B5EF4-FFF2-40B4-BE49-F238E27FC236}">
                    <a16:creationId xmlns:a16="http://schemas.microsoft.com/office/drawing/2014/main" id="{DACCFFF2-428B-8479-01B3-C0DD2DACF180}"/>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80" name="Gruppieren 79">
                <a:extLst>
                  <a:ext uri="{FF2B5EF4-FFF2-40B4-BE49-F238E27FC236}">
                    <a16:creationId xmlns:a16="http://schemas.microsoft.com/office/drawing/2014/main" id="{30FB3CC2-2756-BFD8-77A5-38923FC7B58A}"/>
                  </a:ext>
                </a:extLst>
              </p:cNvPr>
              <p:cNvGrpSpPr/>
              <p:nvPr/>
            </p:nvGrpSpPr>
            <p:grpSpPr>
              <a:xfrm rot="10800000">
                <a:off x="1308585" y="2791410"/>
                <a:ext cx="357062" cy="267666"/>
                <a:chOff x="4957322" y="2209800"/>
                <a:chExt cx="370242" cy="307975"/>
              </a:xfrm>
            </p:grpSpPr>
            <p:cxnSp>
              <p:nvCxnSpPr>
                <p:cNvPr id="81" name="Gerader Verbinder 80">
                  <a:extLst>
                    <a:ext uri="{FF2B5EF4-FFF2-40B4-BE49-F238E27FC236}">
                      <a16:creationId xmlns:a16="http://schemas.microsoft.com/office/drawing/2014/main" id="{878271A8-258B-5D67-A9E8-56686BACF241}"/>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FFBADB19-E730-CF4B-69AA-7D7FCE2E8B33}"/>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A3F826EA-2431-417F-1D17-4E725D3ECFBC}"/>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cxnSp>
          <p:nvCxnSpPr>
            <p:cNvPr id="77" name="Gerader Verbinder 76">
              <a:extLst>
                <a:ext uri="{FF2B5EF4-FFF2-40B4-BE49-F238E27FC236}">
                  <a16:creationId xmlns:a16="http://schemas.microsoft.com/office/drawing/2014/main" id="{0443EDDB-1BC2-EAE9-6FE3-449377DC1E8D}"/>
                </a:ext>
              </a:extLst>
            </p:cNvPr>
            <p:cNvCxnSpPr>
              <a:cxnSpLocks/>
            </p:cNvCxnSpPr>
            <p:nvPr/>
          </p:nvCxnSpPr>
          <p:spPr>
            <a:xfrm rot="10800000">
              <a:off x="5069328" y="5026130"/>
              <a:ext cx="0" cy="267666"/>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nvGrpSpPr>
          <p:cNvPr id="98" name="Gruppieren 97">
            <a:extLst>
              <a:ext uri="{FF2B5EF4-FFF2-40B4-BE49-F238E27FC236}">
                <a16:creationId xmlns:a16="http://schemas.microsoft.com/office/drawing/2014/main" id="{1E0B3A03-125E-CDDB-3E98-1215497BF7E1}"/>
              </a:ext>
            </a:extLst>
          </p:cNvPr>
          <p:cNvGrpSpPr/>
          <p:nvPr/>
        </p:nvGrpSpPr>
        <p:grpSpPr>
          <a:xfrm rot="10800000">
            <a:off x="4307859" y="2448219"/>
            <a:ext cx="360090" cy="274707"/>
            <a:chOff x="1305557" y="2786752"/>
            <a:chExt cx="360090" cy="274707"/>
          </a:xfrm>
        </p:grpSpPr>
        <p:sp>
          <p:nvSpPr>
            <p:cNvPr id="99" name="Rechteck 98">
              <a:extLst>
                <a:ext uri="{FF2B5EF4-FFF2-40B4-BE49-F238E27FC236}">
                  <a16:creationId xmlns:a16="http://schemas.microsoft.com/office/drawing/2014/main" id="{2E36E51E-1324-3017-A6E5-61BA924F552A}"/>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100" name="Gruppieren 99">
              <a:extLst>
                <a:ext uri="{FF2B5EF4-FFF2-40B4-BE49-F238E27FC236}">
                  <a16:creationId xmlns:a16="http://schemas.microsoft.com/office/drawing/2014/main" id="{DA14C3D1-4DF3-69E3-781F-39065EE1F0BC}"/>
                </a:ext>
              </a:extLst>
            </p:cNvPr>
            <p:cNvGrpSpPr/>
            <p:nvPr/>
          </p:nvGrpSpPr>
          <p:grpSpPr>
            <a:xfrm rot="10800000">
              <a:off x="1308585" y="2791410"/>
              <a:ext cx="357062" cy="267666"/>
              <a:chOff x="4957322" y="2209800"/>
              <a:chExt cx="370242" cy="307975"/>
            </a:xfrm>
          </p:grpSpPr>
          <p:cxnSp>
            <p:nvCxnSpPr>
              <p:cNvPr id="101" name="Gerader Verbinder 100">
                <a:extLst>
                  <a:ext uri="{FF2B5EF4-FFF2-40B4-BE49-F238E27FC236}">
                    <a16:creationId xmlns:a16="http://schemas.microsoft.com/office/drawing/2014/main" id="{E9B3F4A4-3A00-A00A-B4ED-2833571D1B68}"/>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02" name="Gerader Verbinder 101">
                <a:extLst>
                  <a:ext uri="{FF2B5EF4-FFF2-40B4-BE49-F238E27FC236}">
                    <a16:creationId xmlns:a16="http://schemas.microsoft.com/office/drawing/2014/main" id="{092013B0-3AB4-184B-8D1A-9B9D7B14A22F}"/>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DA8F510C-20FA-0B47-D83D-0264DF9F99D3}"/>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grpSp>
        <p:nvGrpSpPr>
          <p:cNvPr id="97" name="Gruppieren 96">
            <a:extLst>
              <a:ext uri="{FF2B5EF4-FFF2-40B4-BE49-F238E27FC236}">
                <a16:creationId xmlns:a16="http://schemas.microsoft.com/office/drawing/2014/main" id="{264DE0C7-8437-02AE-AC16-D9C4820240AC}"/>
              </a:ext>
            </a:extLst>
          </p:cNvPr>
          <p:cNvGrpSpPr/>
          <p:nvPr/>
        </p:nvGrpSpPr>
        <p:grpSpPr>
          <a:xfrm>
            <a:off x="1305557" y="2786752"/>
            <a:ext cx="360090" cy="274707"/>
            <a:chOff x="1305557" y="2786752"/>
            <a:chExt cx="360090" cy="274707"/>
          </a:xfrm>
        </p:grpSpPr>
        <p:sp>
          <p:nvSpPr>
            <p:cNvPr id="96" name="Rechteck 95">
              <a:extLst>
                <a:ext uri="{FF2B5EF4-FFF2-40B4-BE49-F238E27FC236}">
                  <a16:creationId xmlns:a16="http://schemas.microsoft.com/office/drawing/2014/main" id="{E00AC6E6-195B-0DCF-14E3-B9926C7D4827}"/>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92" name="Gruppieren 91">
              <a:extLst>
                <a:ext uri="{FF2B5EF4-FFF2-40B4-BE49-F238E27FC236}">
                  <a16:creationId xmlns:a16="http://schemas.microsoft.com/office/drawing/2014/main" id="{32D92A05-0426-46F1-EDE5-0CBD07E064C7}"/>
                </a:ext>
              </a:extLst>
            </p:cNvPr>
            <p:cNvGrpSpPr/>
            <p:nvPr/>
          </p:nvGrpSpPr>
          <p:grpSpPr>
            <a:xfrm rot="10800000">
              <a:off x="1308585" y="2791410"/>
              <a:ext cx="357062" cy="267666"/>
              <a:chOff x="4957322" y="2209800"/>
              <a:chExt cx="370242" cy="307975"/>
            </a:xfrm>
          </p:grpSpPr>
          <p:cxnSp>
            <p:nvCxnSpPr>
              <p:cNvPr id="93" name="Gerader Verbinder 92">
                <a:extLst>
                  <a:ext uri="{FF2B5EF4-FFF2-40B4-BE49-F238E27FC236}">
                    <a16:creationId xmlns:a16="http://schemas.microsoft.com/office/drawing/2014/main" id="{532DDF9B-B184-382A-2F44-F8C9485A3252}"/>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F4315AC2-903A-CD31-EA2F-A6E0D326D739}"/>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5674CEBB-C216-F92F-38C3-1E8DE75BE75B}"/>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14</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2748671" y="1631156"/>
            <a:ext cx="14424733" cy="4569619"/>
          </a:xfrm>
        </p:spPr>
        <p:txBody>
          <a:bodyPr/>
          <a:lstStyle/>
          <a:p>
            <a:r>
              <a:rPr lang="de-DE" sz="1600" b="1" dirty="0"/>
              <a:t>	</a:t>
            </a:r>
          </a:p>
          <a:p>
            <a:endParaRPr lang="de-DE" sz="1800" b="1" dirty="0"/>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cxnSp>
        <p:nvCxnSpPr>
          <p:cNvPr id="6" name="Gerader Verbinder 5">
            <a:extLst>
              <a:ext uri="{FF2B5EF4-FFF2-40B4-BE49-F238E27FC236}">
                <a16:creationId xmlns:a16="http://schemas.microsoft.com/office/drawing/2014/main" id="{948B59D8-5D0B-39CF-DE4E-F8876D795B45}"/>
              </a:ext>
            </a:extLst>
          </p:cNvPr>
          <p:cNvCxnSpPr>
            <a:cxnSpLocks/>
          </p:cNvCxnSpPr>
          <p:nvPr/>
        </p:nvCxnSpPr>
        <p:spPr>
          <a:xfrm>
            <a:off x="543955" y="1982624"/>
            <a:ext cx="4043285" cy="0"/>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FA6F54E0-0073-FF4D-B85C-56BD5695A0B8}"/>
              </a:ext>
            </a:extLst>
          </p:cNvPr>
          <p:cNvCxnSpPr>
            <a:cxnSpLocks/>
          </p:cNvCxnSpPr>
          <p:nvPr/>
        </p:nvCxnSpPr>
        <p:spPr>
          <a:xfrm>
            <a:off x="1136650" y="1568450"/>
            <a:ext cx="0" cy="3451225"/>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05066553-F602-5A79-32BB-2C70225A6B7E}"/>
              </a:ext>
            </a:extLst>
          </p:cNvPr>
          <p:cNvSpPr txBox="1"/>
          <p:nvPr/>
        </p:nvSpPr>
        <p:spPr>
          <a:xfrm>
            <a:off x="543956" y="208428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0x0</a:t>
            </a:r>
          </a:p>
        </p:txBody>
      </p:sp>
      <p:sp>
        <p:nvSpPr>
          <p:cNvPr id="19" name="Textfeld 18">
            <a:extLst>
              <a:ext uri="{FF2B5EF4-FFF2-40B4-BE49-F238E27FC236}">
                <a16:creationId xmlns:a16="http://schemas.microsoft.com/office/drawing/2014/main" id="{BCBB9553-6FCF-1B7C-1941-6091AB3E485F}"/>
              </a:ext>
            </a:extLst>
          </p:cNvPr>
          <p:cNvSpPr txBox="1"/>
          <p:nvPr/>
        </p:nvSpPr>
        <p:spPr>
          <a:xfrm>
            <a:off x="543955" y="2435748"/>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0x8</a:t>
            </a:r>
          </a:p>
        </p:txBody>
      </p:sp>
      <p:sp>
        <p:nvSpPr>
          <p:cNvPr id="21" name="Textfeld 20">
            <a:extLst>
              <a:ext uri="{FF2B5EF4-FFF2-40B4-BE49-F238E27FC236}">
                <a16:creationId xmlns:a16="http://schemas.microsoft.com/office/drawing/2014/main" id="{1F6631CB-741D-5EF8-A1E4-48B1F20444F0}"/>
              </a:ext>
            </a:extLst>
          </p:cNvPr>
          <p:cNvSpPr txBox="1"/>
          <p:nvPr/>
        </p:nvSpPr>
        <p:spPr>
          <a:xfrm>
            <a:off x="543954" y="2780356"/>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0x16</a:t>
            </a:r>
          </a:p>
        </p:txBody>
      </p:sp>
      <p:sp>
        <p:nvSpPr>
          <p:cNvPr id="23" name="Textfeld 22">
            <a:extLst>
              <a:ext uri="{FF2B5EF4-FFF2-40B4-BE49-F238E27FC236}">
                <a16:creationId xmlns:a16="http://schemas.microsoft.com/office/drawing/2014/main" id="{1DFA98B8-E120-968A-6A3F-53A7F4D4802D}"/>
              </a:ext>
            </a:extLst>
          </p:cNvPr>
          <p:cNvSpPr txBox="1"/>
          <p:nvPr/>
        </p:nvSpPr>
        <p:spPr>
          <a:xfrm>
            <a:off x="543951" y="3132497"/>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0x24</a:t>
            </a:r>
          </a:p>
        </p:txBody>
      </p:sp>
      <p:sp>
        <p:nvSpPr>
          <p:cNvPr id="28" name="Textfeld 27">
            <a:extLst>
              <a:ext uri="{FF2B5EF4-FFF2-40B4-BE49-F238E27FC236}">
                <a16:creationId xmlns:a16="http://schemas.microsoft.com/office/drawing/2014/main" id="{7FFF367C-452C-E2A2-E495-5934A56AB110}"/>
              </a:ext>
            </a:extLst>
          </p:cNvPr>
          <p:cNvSpPr txBox="1"/>
          <p:nvPr/>
        </p:nvSpPr>
        <p:spPr>
          <a:xfrm>
            <a:off x="543953" y="3483501"/>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0x32</a:t>
            </a:r>
          </a:p>
        </p:txBody>
      </p:sp>
      <p:sp>
        <p:nvSpPr>
          <p:cNvPr id="29" name="Textfeld 28">
            <a:extLst>
              <a:ext uri="{FF2B5EF4-FFF2-40B4-BE49-F238E27FC236}">
                <a16:creationId xmlns:a16="http://schemas.microsoft.com/office/drawing/2014/main" id="{1E6865A3-CCEA-6831-A645-4ADE6CBCF354}"/>
              </a:ext>
            </a:extLst>
          </p:cNvPr>
          <p:cNvSpPr txBox="1"/>
          <p:nvPr/>
        </p:nvSpPr>
        <p:spPr>
          <a:xfrm>
            <a:off x="543952" y="3828109"/>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0x40</a:t>
            </a:r>
          </a:p>
        </p:txBody>
      </p:sp>
      <p:sp>
        <p:nvSpPr>
          <p:cNvPr id="30" name="Textfeld 29">
            <a:extLst>
              <a:ext uri="{FF2B5EF4-FFF2-40B4-BE49-F238E27FC236}">
                <a16:creationId xmlns:a16="http://schemas.microsoft.com/office/drawing/2014/main" id="{7A310B40-BF2B-5AA3-3F65-A0E5DA09D1D3}"/>
              </a:ext>
            </a:extLst>
          </p:cNvPr>
          <p:cNvSpPr txBox="1"/>
          <p:nvPr/>
        </p:nvSpPr>
        <p:spPr>
          <a:xfrm>
            <a:off x="543949" y="418025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0x48</a:t>
            </a:r>
          </a:p>
        </p:txBody>
      </p:sp>
      <p:sp>
        <p:nvSpPr>
          <p:cNvPr id="31" name="Textfeld 30">
            <a:extLst>
              <a:ext uri="{FF2B5EF4-FFF2-40B4-BE49-F238E27FC236}">
                <a16:creationId xmlns:a16="http://schemas.microsoft.com/office/drawing/2014/main" id="{9DCED3CA-D134-5737-4817-EED286558A87}"/>
              </a:ext>
            </a:extLst>
          </p:cNvPr>
          <p:cNvSpPr txBox="1"/>
          <p:nvPr/>
        </p:nvSpPr>
        <p:spPr>
          <a:xfrm>
            <a:off x="1382301"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2</a:t>
            </a:r>
            <a:r>
              <a:rPr kumimoji="0" lang="en-US" b="0" i="0" u="none" strike="noStrike" kern="1200" cap="none" spc="0" normalizeH="0" baseline="0" noProof="0" dirty="0">
                <a:ln>
                  <a:noFill/>
                </a:ln>
                <a:solidFill>
                  <a:prstClr val="black"/>
                </a:solidFill>
                <a:effectLst/>
                <a:uLnTx/>
                <a:uFillTx/>
                <a:latin typeface="Arial"/>
                <a:ea typeface="+mn-ea"/>
                <a:cs typeface="+mn-cs"/>
              </a:rPr>
              <a:t>0</a:t>
            </a:r>
          </a:p>
        </p:txBody>
      </p:sp>
      <p:sp>
        <p:nvSpPr>
          <p:cNvPr id="32" name="Textfeld 31">
            <a:extLst>
              <a:ext uri="{FF2B5EF4-FFF2-40B4-BE49-F238E27FC236}">
                <a16:creationId xmlns:a16="http://schemas.microsoft.com/office/drawing/2014/main" id="{F384D01B-5D7C-B0C7-8947-FC1166983817}"/>
              </a:ext>
            </a:extLst>
          </p:cNvPr>
          <p:cNvSpPr txBox="1"/>
          <p:nvPr/>
        </p:nvSpPr>
        <p:spPr>
          <a:xfrm>
            <a:off x="1382300"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33" name="Textfeld 32">
            <a:extLst>
              <a:ext uri="{FF2B5EF4-FFF2-40B4-BE49-F238E27FC236}">
                <a16:creationId xmlns:a16="http://schemas.microsoft.com/office/drawing/2014/main" id="{97B4132E-5682-A95E-11D5-5F75BDEE4979}"/>
              </a:ext>
            </a:extLst>
          </p:cNvPr>
          <p:cNvSpPr txBox="1"/>
          <p:nvPr/>
        </p:nvSpPr>
        <p:spPr>
          <a:xfrm>
            <a:off x="1382299"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4" name="Textfeld 33">
            <a:extLst>
              <a:ext uri="{FF2B5EF4-FFF2-40B4-BE49-F238E27FC236}">
                <a16:creationId xmlns:a16="http://schemas.microsoft.com/office/drawing/2014/main" id="{697562C1-4ABC-8782-615C-32D91F986590}"/>
              </a:ext>
            </a:extLst>
          </p:cNvPr>
          <p:cNvSpPr txBox="1"/>
          <p:nvPr/>
        </p:nvSpPr>
        <p:spPr>
          <a:xfrm>
            <a:off x="1382296"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5" name="Textfeld 34">
            <a:extLst>
              <a:ext uri="{FF2B5EF4-FFF2-40B4-BE49-F238E27FC236}">
                <a16:creationId xmlns:a16="http://schemas.microsoft.com/office/drawing/2014/main" id="{C37020E7-38C8-8323-69BE-19B0CB41D471}"/>
              </a:ext>
            </a:extLst>
          </p:cNvPr>
          <p:cNvSpPr txBox="1"/>
          <p:nvPr/>
        </p:nvSpPr>
        <p:spPr>
          <a:xfrm>
            <a:off x="1382298"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6" name="Textfeld 35">
            <a:extLst>
              <a:ext uri="{FF2B5EF4-FFF2-40B4-BE49-F238E27FC236}">
                <a16:creationId xmlns:a16="http://schemas.microsoft.com/office/drawing/2014/main" id="{261B14A7-EAAF-73EB-2FD8-D3570AB2151C}"/>
              </a:ext>
            </a:extLst>
          </p:cNvPr>
          <p:cNvSpPr txBox="1"/>
          <p:nvPr/>
        </p:nvSpPr>
        <p:spPr>
          <a:xfrm>
            <a:off x="1382297"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37" name="Textfeld 36">
            <a:extLst>
              <a:ext uri="{FF2B5EF4-FFF2-40B4-BE49-F238E27FC236}">
                <a16:creationId xmlns:a16="http://schemas.microsoft.com/office/drawing/2014/main" id="{262E654D-E958-7565-7289-83B0C02E9596}"/>
              </a:ext>
            </a:extLst>
          </p:cNvPr>
          <p:cNvSpPr txBox="1"/>
          <p:nvPr/>
        </p:nvSpPr>
        <p:spPr>
          <a:xfrm>
            <a:off x="1382294"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feld 37">
            <a:extLst>
              <a:ext uri="{FF2B5EF4-FFF2-40B4-BE49-F238E27FC236}">
                <a16:creationId xmlns:a16="http://schemas.microsoft.com/office/drawing/2014/main" id="{0C4E8FF4-4CAF-0422-A607-36B25E344777}"/>
              </a:ext>
            </a:extLst>
          </p:cNvPr>
          <p:cNvSpPr txBox="1"/>
          <p:nvPr/>
        </p:nvSpPr>
        <p:spPr>
          <a:xfrm>
            <a:off x="1806164"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feld 38">
            <a:extLst>
              <a:ext uri="{FF2B5EF4-FFF2-40B4-BE49-F238E27FC236}">
                <a16:creationId xmlns:a16="http://schemas.microsoft.com/office/drawing/2014/main" id="{D8FFAB30-3D2A-1637-0502-A64D081FC952}"/>
              </a:ext>
            </a:extLst>
          </p:cNvPr>
          <p:cNvSpPr txBox="1"/>
          <p:nvPr/>
        </p:nvSpPr>
        <p:spPr>
          <a:xfrm>
            <a:off x="1806163"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40" name="Textfeld 39">
            <a:extLst>
              <a:ext uri="{FF2B5EF4-FFF2-40B4-BE49-F238E27FC236}">
                <a16:creationId xmlns:a16="http://schemas.microsoft.com/office/drawing/2014/main" id="{42A68774-FAD2-3119-F042-5BCD5EF49CAA}"/>
              </a:ext>
            </a:extLst>
          </p:cNvPr>
          <p:cNvSpPr txBox="1"/>
          <p:nvPr/>
        </p:nvSpPr>
        <p:spPr>
          <a:xfrm>
            <a:off x="1806162"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1" name="Textfeld 40">
            <a:extLst>
              <a:ext uri="{FF2B5EF4-FFF2-40B4-BE49-F238E27FC236}">
                <a16:creationId xmlns:a16="http://schemas.microsoft.com/office/drawing/2014/main" id="{0E6449F4-A3F1-C588-8363-D13834C6202B}"/>
              </a:ext>
            </a:extLst>
          </p:cNvPr>
          <p:cNvSpPr txBox="1"/>
          <p:nvPr/>
        </p:nvSpPr>
        <p:spPr>
          <a:xfrm>
            <a:off x="1806159"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2" name="Textfeld 41">
            <a:extLst>
              <a:ext uri="{FF2B5EF4-FFF2-40B4-BE49-F238E27FC236}">
                <a16:creationId xmlns:a16="http://schemas.microsoft.com/office/drawing/2014/main" id="{CA599D00-1A55-C873-9A39-7C8434A99612}"/>
              </a:ext>
            </a:extLst>
          </p:cNvPr>
          <p:cNvSpPr txBox="1"/>
          <p:nvPr/>
        </p:nvSpPr>
        <p:spPr>
          <a:xfrm>
            <a:off x="1806161"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3" name="Textfeld 42">
            <a:extLst>
              <a:ext uri="{FF2B5EF4-FFF2-40B4-BE49-F238E27FC236}">
                <a16:creationId xmlns:a16="http://schemas.microsoft.com/office/drawing/2014/main" id="{9A68FDE5-4E0B-AE4F-BB6A-74DF81FCBAC1}"/>
              </a:ext>
            </a:extLst>
          </p:cNvPr>
          <p:cNvSpPr txBox="1"/>
          <p:nvPr/>
        </p:nvSpPr>
        <p:spPr>
          <a:xfrm>
            <a:off x="1806160"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44" name="Textfeld 43">
            <a:extLst>
              <a:ext uri="{FF2B5EF4-FFF2-40B4-BE49-F238E27FC236}">
                <a16:creationId xmlns:a16="http://schemas.microsoft.com/office/drawing/2014/main" id="{4AFFF449-F793-1B24-8F1F-3D696A4E475F}"/>
              </a:ext>
            </a:extLst>
          </p:cNvPr>
          <p:cNvSpPr txBox="1"/>
          <p:nvPr/>
        </p:nvSpPr>
        <p:spPr>
          <a:xfrm>
            <a:off x="1806157"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45" name="Textfeld 44">
            <a:extLst>
              <a:ext uri="{FF2B5EF4-FFF2-40B4-BE49-F238E27FC236}">
                <a16:creationId xmlns:a16="http://schemas.microsoft.com/office/drawing/2014/main" id="{1747D765-2AD6-4114-A3D1-33356C62AC3B}"/>
              </a:ext>
            </a:extLst>
          </p:cNvPr>
          <p:cNvSpPr txBox="1"/>
          <p:nvPr/>
        </p:nvSpPr>
        <p:spPr>
          <a:xfrm>
            <a:off x="2230027"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46" name="Textfeld 45">
            <a:extLst>
              <a:ext uri="{FF2B5EF4-FFF2-40B4-BE49-F238E27FC236}">
                <a16:creationId xmlns:a16="http://schemas.microsoft.com/office/drawing/2014/main" id="{520FA0FF-DB74-4EF0-6450-75796B9271EE}"/>
              </a:ext>
            </a:extLst>
          </p:cNvPr>
          <p:cNvSpPr txBox="1"/>
          <p:nvPr/>
        </p:nvSpPr>
        <p:spPr>
          <a:xfrm>
            <a:off x="2230026"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47" name="Textfeld 46">
            <a:extLst>
              <a:ext uri="{FF2B5EF4-FFF2-40B4-BE49-F238E27FC236}">
                <a16:creationId xmlns:a16="http://schemas.microsoft.com/office/drawing/2014/main" id="{F30569BA-42C4-68D8-ABC8-67C241BBC8B5}"/>
              </a:ext>
            </a:extLst>
          </p:cNvPr>
          <p:cNvSpPr txBox="1"/>
          <p:nvPr/>
        </p:nvSpPr>
        <p:spPr>
          <a:xfrm>
            <a:off x="2230025"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8" name="Textfeld 47">
            <a:extLst>
              <a:ext uri="{FF2B5EF4-FFF2-40B4-BE49-F238E27FC236}">
                <a16:creationId xmlns:a16="http://schemas.microsoft.com/office/drawing/2014/main" id="{F1AB6542-A47A-32B0-363C-C3233456E081}"/>
              </a:ext>
            </a:extLst>
          </p:cNvPr>
          <p:cNvSpPr txBox="1"/>
          <p:nvPr/>
        </p:nvSpPr>
        <p:spPr>
          <a:xfrm>
            <a:off x="2230022"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9" name="Textfeld 48">
            <a:extLst>
              <a:ext uri="{FF2B5EF4-FFF2-40B4-BE49-F238E27FC236}">
                <a16:creationId xmlns:a16="http://schemas.microsoft.com/office/drawing/2014/main" id="{F47DA816-1023-1CC1-629A-52A1DF74ADFA}"/>
              </a:ext>
            </a:extLst>
          </p:cNvPr>
          <p:cNvSpPr txBox="1"/>
          <p:nvPr/>
        </p:nvSpPr>
        <p:spPr>
          <a:xfrm>
            <a:off x="2230024"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0" name="Textfeld 49">
            <a:extLst>
              <a:ext uri="{FF2B5EF4-FFF2-40B4-BE49-F238E27FC236}">
                <a16:creationId xmlns:a16="http://schemas.microsoft.com/office/drawing/2014/main" id="{42703F36-D96F-754D-7409-3EC26D4D2EE6}"/>
              </a:ext>
            </a:extLst>
          </p:cNvPr>
          <p:cNvSpPr txBox="1"/>
          <p:nvPr/>
        </p:nvSpPr>
        <p:spPr>
          <a:xfrm>
            <a:off x="2230023"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51" name="Textfeld 50">
            <a:extLst>
              <a:ext uri="{FF2B5EF4-FFF2-40B4-BE49-F238E27FC236}">
                <a16:creationId xmlns:a16="http://schemas.microsoft.com/office/drawing/2014/main" id="{0FDCD76C-A77A-0F7D-C1F2-8F25C8970C9D}"/>
              </a:ext>
            </a:extLst>
          </p:cNvPr>
          <p:cNvSpPr txBox="1"/>
          <p:nvPr/>
        </p:nvSpPr>
        <p:spPr>
          <a:xfrm>
            <a:off x="2230020"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52" name="Textfeld 51">
            <a:extLst>
              <a:ext uri="{FF2B5EF4-FFF2-40B4-BE49-F238E27FC236}">
                <a16:creationId xmlns:a16="http://schemas.microsoft.com/office/drawing/2014/main" id="{232CF83B-020E-BB36-1379-BA7283FF7E05}"/>
              </a:ext>
            </a:extLst>
          </p:cNvPr>
          <p:cNvSpPr txBox="1"/>
          <p:nvPr/>
        </p:nvSpPr>
        <p:spPr>
          <a:xfrm>
            <a:off x="2653890"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53" name="Textfeld 52">
            <a:extLst>
              <a:ext uri="{FF2B5EF4-FFF2-40B4-BE49-F238E27FC236}">
                <a16:creationId xmlns:a16="http://schemas.microsoft.com/office/drawing/2014/main" id="{6D3E7373-D249-4EA0-DB0C-DA09321DA82E}"/>
              </a:ext>
            </a:extLst>
          </p:cNvPr>
          <p:cNvSpPr txBox="1"/>
          <p:nvPr/>
        </p:nvSpPr>
        <p:spPr>
          <a:xfrm>
            <a:off x="2653889"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4" name="Textfeld 53">
            <a:extLst>
              <a:ext uri="{FF2B5EF4-FFF2-40B4-BE49-F238E27FC236}">
                <a16:creationId xmlns:a16="http://schemas.microsoft.com/office/drawing/2014/main" id="{FB7D5161-0086-78A1-971F-8A51D8CB41A5}"/>
              </a:ext>
            </a:extLst>
          </p:cNvPr>
          <p:cNvSpPr txBox="1"/>
          <p:nvPr/>
        </p:nvSpPr>
        <p:spPr>
          <a:xfrm>
            <a:off x="2653888"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5" name="Textfeld 54">
            <a:extLst>
              <a:ext uri="{FF2B5EF4-FFF2-40B4-BE49-F238E27FC236}">
                <a16:creationId xmlns:a16="http://schemas.microsoft.com/office/drawing/2014/main" id="{5BC71190-D5B0-0A5C-F74A-FBDD833CCEF1}"/>
              </a:ext>
            </a:extLst>
          </p:cNvPr>
          <p:cNvSpPr txBox="1"/>
          <p:nvPr/>
        </p:nvSpPr>
        <p:spPr>
          <a:xfrm>
            <a:off x="2653885"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6" name="Textfeld 55">
            <a:extLst>
              <a:ext uri="{FF2B5EF4-FFF2-40B4-BE49-F238E27FC236}">
                <a16:creationId xmlns:a16="http://schemas.microsoft.com/office/drawing/2014/main" id="{A0D7C550-68F3-7966-EB22-BC27C8A698D6}"/>
              </a:ext>
            </a:extLst>
          </p:cNvPr>
          <p:cNvSpPr txBox="1"/>
          <p:nvPr/>
        </p:nvSpPr>
        <p:spPr>
          <a:xfrm>
            <a:off x="2653887"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7" name="Textfeld 56">
            <a:extLst>
              <a:ext uri="{FF2B5EF4-FFF2-40B4-BE49-F238E27FC236}">
                <a16:creationId xmlns:a16="http://schemas.microsoft.com/office/drawing/2014/main" id="{962BFCA8-6298-7FCE-F56F-906E41F077B7}"/>
              </a:ext>
            </a:extLst>
          </p:cNvPr>
          <p:cNvSpPr txBox="1"/>
          <p:nvPr/>
        </p:nvSpPr>
        <p:spPr>
          <a:xfrm>
            <a:off x="2653886"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58" name="Textfeld 57">
            <a:extLst>
              <a:ext uri="{FF2B5EF4-FFF2-40B4-BE49-F238E27FC236}">
                <a16:creationId xmlns:a16="http://schemas.microsoft.com/office/drawing/2014/main" id="{3DFD7162-E56B-22FB-112A-973BF11D1AA7}"/>
              </a:ext>
            </a:extLst>
          </p:cNvPr>
          <p:cNvSpPr txBox="1"/>
          <p:nvPr/>
        </p:nvSpPr>
        <p:spPr>
          <a:xfrm>
            <a:off x="2653883"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62" name="Rechteck: abgerundete Ecken 61">
            <a:extLst>
              <a:ext uri="{FF2B5EF4-FFF2-40B4-BE49-F238E27FC236}">
                <a16:creationId xmlns:a16="http://schemas.microsoft.com/office/drawing/2014/main" id="{5A73E43D-DCAE-EC53-7C9E-346801218C40}"/>
              </a:ext>
            </a:extLst>
          </p:cNvPr>
          <p:cNvSpPr/>
          <p:nvPr/>
        </p:nvSpPr>
        <p:spPr>
          <a:xfrm>
            <a:off x="1210365" y="2728259"/>
            <a:ext cx="3543393" cy="10580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 name="Textplatzhalter 6">
            <a:extLst>
              <a:ext uri="{FF2B5EF4-FFF2-40B4-BE49-F238E27FC236}">
                <a16:creationId xmlns:a16="http://schemas.microsoft.com/office/drawing/2014/main" id="{AD386DA8-EE17-2880-8958-F6985218AC32}"/>
              </a:ext>
            </a:extLst>
          </p:cNvPr>
          <p:cNvSpPr txBox="1">
            <a:spLocks/>
          </p:cNvSpPr>
          <p:nvPr/>
        </p:nvSpPr>
        <p:spPr>
          <a:xfrm>
            <a:off x="5678227" y="1715757"/>
            <a:ext cx="4425602" cy="4569619"/>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r>
              <a:rPr lang="de-DE" sz="1800" b="1" dirty="0" err="1"/>
              <a:t>int</a:t>
            </a:r>
            <a:r>
              <a:rPr lang="de-DE" sz="1800" b="1" dirty="0"/>
              <a:t> ptr1 		//0x6	</a:t>
            </a:r>
          </a:p>
          <a:p>
            <a:r>
              <a:rPr lang="de-DE" sz="1800" b="1" dirty="0" err="1"/>
              <a:t>int</a:t>
            </a:r>
            <a:r>
              <a:rPr lang="de-DE" sz="1800" b="1" dirty="0"/>
              <a:t> ptr2 		//0x31</a:t>
            </a:r>
          </a:p>
          <a:p>
            <a:r>
              <a:rPr lang="de-DE" sz="1800" b="1" dirty="0" err="1"/>
              <a:t>int</a:t>
            </a:r>
            <a:r>
              <a:rPr lang="de-DE" sz="1800" b="1" dirty="0"/>
              <a:t> ptr3 		//0x15</a:t>
            </a:r>
          </a:p>
          <a:p>
            <a:r>
              <a:rPr lang="de-DE" sz="1800" b="1" dirty="0"/>
              <a:t>Double ptr4 	//0x15</a:t>
            </a:r>
          </a:p>
          <a:p>
            <a:endParaRPr lang="de-DE" sz="1800" b="1" dirty="0"/>
          </a:p>
          <a:p>
            <a:endParaRPr lang="de-DE" sz="1800" b="1" dirty="0"/>
          </a:p>
          <a:p>
            <a:pPr marL="285750" indent="-285750">
              <a:buFont typeface="Arial" panose="020B0604020202020204" pitchFamily="34" charset="0"/>
              <a:buChar char="•"/>
            </a:pPr>
            <a:r>
              <a:rPr lang="de-DE" sz="1800" b="1" dirty="0"/>
              <a:t>Kann zur Überschreibung der  eigenen Daten führen</a:t>
            </a:r>
          </a:p>
          <a:p>
            <a:pPr marL="285750" indent="-285750">
              <a:buFont typeface="Arial" panose="020B0604020202020204" pitchFamily="34" charset="0"/>
              <a:buChar char="•"/>
            </a:pPr>
            <a:r>
              <a:rPr lang="de-DE" sz="1800" b="1" dirty="0"/>
              <a:t>Datenintegrität ist gefährdet</a:t>
            </a:r>
          </a:p>
          <a:p>
            <a:endParaRPr lang="de-DE" sz="1800" b="1" dirty="0"/>
          </a:p>
        </p:txBody>
      </p:sp>
      <p:sp>
        <p:nvSpPr>
          <p:cNvPr id="9" name="Textfeld 8">
            <a:extLst>
              <a:ext uri="{FF2B5EF4-FFF2-40B4-BE49-F238E27FC236}">
                <a16:creationId xmlns:a16="http://schemas.microsoft.com/office/drawing/2014/main" id="{6980A0B4-F6C9-BC97-B965-3BC4DA59AF68}"/>
              </a:ext>
            </a:extLst>
          </p:cNvPr>
          <p:cNvSpPr txBox="1"/>
          <p:nvPr/>
        </p:nvSpPr>
        <p:spPr>
          <a:xfrm>
            <a:off x="3077747"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20</a:t>
            </a:r>
          </a:p>
        </p:txBody>
      </p:sp>
      <p:sp>
        <p:nvSpPr>
          <p:cNvPr id="10" name="Textfeld 9">
            <a:extLst>
              <a:ext uri="{FF2B5EF4-FFF2-40B4-BE49-F238E27FC236}">
                <a16:creationId xmlns:a16="http://schemas.microsoft.com/office/drawing/2014/main" id="{103B4151-1E78-622E-8217-0FA8726A1E61}"/>
              </a:ext>
            </a:extLst>
          </p:cNvPr>
          <p:cNvSpPr txBox="1"/>
          <p:nvPr/>
        </p:nvSpPr>
        <p:spPr>
          <a:xfrm>
            <a:off x="3077746"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11" name="Textfeld 10">
            <a:extLst>
              <a:ext uri="{FF2B5EF4-FFF2-40B4-BE49-F238E27FC236}">
                <a16:creationId xmlns:a16="http://schemas.microsoft.com/office/drawing/2014/main" id="{8653160A-653C-08EC-9525-27B9E65B73B9}"/>
              </a:ext>
            </a:extLst>
          </p:cNvPr>
          <p:cNvSpPr txBox="1"/>
          <p:nvPr/>
        </p:nvSpPr>
        <p:spPr>
          <a:xfrm>
            <a:off x="3077745"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2" name="Textfeld 11">
            <a:extLst>
              <a:ext uri="{FF2B5EF4-FFF2-40B4-BE49-F238E27FC236}">
                <a16:creationId xmlns:a16="http://schemas.microsoft.com/office/drawing/2014/main" id="{CFA51509-033D-1899-A4F9-72E77714F29D}"/>
              </a:ext>
            </a:extLst>
          </p:cNvPr>
          <p:cNvSpPr txBox="1"/>
          <p:nvPr/>
        </p:nvSpPr>
        <p:spPr>
          <a:xfrm>
            <a:off x="3077742"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4" name="Textfeld 13">
            <a:extLst>
              <a:ext uri="{FF2B5EF4-FFF2-40B4-BE49-F238E27FC236}">
                <a16:creationId xmlns:a16="http://schemas.microsoft.com/office/drawing/2014/main" id="{7B0BBB52-D3E2-9F18-2AF6-2DE2FB36139D}"/>
              </a:ext>
            </a:extLst>
          </p:cNvPr>
          <p:cNvSpPr txBox="1"/>
          <p:nvPr/>
        </p:nvSpPr>
        <p:spPr>
          <a:xfrm>
            <a:off x="3077744"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6" name="Textfeld 15">
            <a:extLst>
              <a:ext uri="{FF2B5EF4-FFF2-40B4-BE49-F238E27FC236}">
                <a16:creationId xmlns:a16="http://schemas.microsoft.com/office/drawing/2014/main" id="{511BC02E-C212-27C1-9098-C05EC3237F7B}"/>
              </a:ext>
            </a:extLst>
          </p:cNvPr>
          <p:cNvSpPr txBox="1"/>
          <p:nvPr/>
        </p:nvSpPr>
        <p:spPr>
          <a:xfrm>
            <a:off x="3077743"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17" name="Textfeld 16">
            <a:extLst>
              <a:ext uri="{FF2B5EF4-FFF2-40B4-BE49-F238E27FC236}">
                <a16:creationId xmlns:a16="http://schemas.microsoft.com/office/drawing/2014/main" id="{DA965455-EF1E-7935-2F9E-E090CEE8CAB5}"/>
              </a:ext>
            </a:extLst>
          </p:cNvPr>
          <p:cNvSpPr txBox="1"/>
          <p:nvPr/>
        </p:nvSpPr>
        <p:spPr>
          <a:xfrm>
            <a:off x="3077740"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0" name="Textfeld 19">
            <a:extLst>
              <a:ext uri="{FF2B5EF4-FFF2-40B4-BE49-F238E27FC236}">
                <a16:creationId xmlns:a16="http://schemas.microsoft.com/office/drawing/2014/main" id="{A3DAFE00-0B52-8B54-AFBD-601073112B3D}"/>
              </a:ext>
            </a:extLst>
          </p:cNvPr>
          <p:cNvSpPr txBox="1"/>
          <p:nvPr/>
        </p:nvSpPr>
        <p:spPr>
          <a:xfrm>
            <a:off x="3501611" y="2099771"/>
            <a:ext cx="283310"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2" name="Textfeld 21">
            <a:extLst>
              <a:ext uri="{FF2B5EF4-FFF2-40B4-BE49-F238E27FC236}">
                <a16:creationId xmlns:a16="http://schemas.microsoft.com/office/drawing/2014/main" id="{8CAE49E4-2D3F-047A-A01F-DCD1F2D866B1}"/>
              </a:ext>
            </a:extLst>
          </p:cNvPr>
          <p:cNvSpPr txBox="1"/>
          <p:nvPr/>
        </p:nvSpPr>
        <p:spPr>
          <a:xfrm>
            <a:off x="3501609"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24" name="Textfeld 23">
            <a:extLst>
              <a:ext uri="{FF2B5EF4-FFF2-40B4-BE49-F238E27FC236}">
                <a16:creationId xmlns:a16="http://schemas.microsoft.com/office/drawing/2014/main" id="{CFD7CCF8-6453-1764-8547-6E82D610E0EC}"/>
              </a:ext>
            </a:extLst>
          </p:cNvPr>
          <p:cNvSpPr txBox="1"/>
          <p:nvPr/>
        </p:nvSpPr>
        <p:spPr>
          <a:xfrm>
            <a:off x="3501608"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5" name="Textfeld 24">
            <a:extLst>
              <a:ext uri="{FF2B5EF4-FFF2-40B4-BE49-F238E27FC236}">
                <a16:creationId xmlns:a16="http://schemas.microsoft.com/office/drawing/2014/main" id="{7E56B502-B115-3AED-2590-89A143E1068C}"/>
              </a:ext>
            </a:extLst>
          </p:cNvPr>
          <p:cNvSpPr txBox="1"/>
          <p:nvPr/>
        </p:nvSpPr>
        <p:spPr>
          <a:xfrm>
            <a:off x="3501605"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6" name="Textfeld 25">
            <a:extLst>
              <a:ext uri="{FF2B5EF4-FFF2-40B4-BE49-F238E27FC236}">
                <a16:creationId xmlns:a16="http://schemas.microsoft.com/office/drawing/2014/main" id="{E1D1089F-ED54-BC6E-DE7E-C157E8C213EA}"/>
              </a:ext>
            </a:extLst>
          </p:cNvPr>
          <p:cNvSpPr txBox="1"/>
          <p:nvPr/>
        </p:nvSpPr>
        <p:spPr>
          <a:xfrm>
            <a:off x="3501607"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7" name="Textfeld 26">
            <a:extLst>
              <a:ext uri="{FF2B5EF4-FFF2-40B4-BE49-F238E27FC236}">
                <a16:creationId xmlns:a16="http://schemas.microsoft.com/office/drawing/2014/main" id="{B02E02DF-BD60-715E-4991-4162D266B79D}"/>
              </a:ext>
            </a:extLst>
          </p:cNvPr>
          <p:cNvSpPr txBox="1"/>
          <p:nvPr/>
        </p:nvSpPr>
        <p:spPr>
          <a:xfrm>
            <a:off x="3501606"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9" name="Textfeld 58">
            <a:extLst>
              <a:ext uri="{FF2B5EF4-FFF2-40B4-BE49-F238E27FC236}">
                <a16:creationId xmlns:a16="http://schemas.microsoft.com/office/drawing/2014/main" id="{BA339A2F-3C16-608A-6528-859CA3D6BD7A}"/>
              </a:ext>
            </a:extLst>
          </p:cNvPr>
          <p:cNvSpPr txBox="1"/>
          <p:nvPr/>
        </p:nvSpPr>
        <p:spPr>
          <a:xfrm>
            <a:off x="3501603"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60" name="Textfeld 59">
            <a:extLst>
              <a:ext uri="{FF2B5EF4-FFF2-40B4-BE49-F238E27FC236}">
                <a16:creationId xmlns:a16="http://schemas.microsoft.com/office/drawing/2014/main" id="{2D2C9B04-FB87-59F6-F1D6-27844693D867}"/>
              </a:ext>
            </a:extLst>
          </p:cNvPr>
          <p:cNvSpPr txBox="1"/>
          <p:nvPr/>
        </p:nvSpPr>
        <p:spPr>
          <a:xfrm>
            <a:off x="3925473"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61" name="Textfeld 60">
            <a:extLst>
              <a:ext uri="{FF2B5EF4-FFF2-40B4-BE49-F238E27FC236}">
                <a16:creationId xmlns:a16="http://schemas.microsoft.com/office/drawing/2014/main" id="{706E35A0-1CDA-8FB1-72B3-9BE89D65F74B}"/>
              </a:ext>
            </a:extLst>
          </p:cNvPr>
          <p:cNvSpPr txBox="1"/>
          <p:nvPr/>
        </p:nvSpPr>
        <p:spPr>
          <a:xfrm>
            <a:off x="3925472"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4" name="Textfeld 63">
            <a:extLst>
              <a:ext uri="{FF2B5EF4-FFF2-40B4-BE49-F238E27FC236}">
                <a16:creationId xmlns:a16="http://schemas.microsoft.com/office/drawing/2014/main" id="{962EC0E7-0F10-12B6-8FB3-5759B5E0BA48}"/>
              </a:ext>
            </a:extLst>
          </p:cNvPr>
          <p:cNvSpPr txBox="1"/>
          <p:nvPr/>
        </p:nvSpPr>
        <p:spPr>
          <a:xfrm>
            <a:off x="3925471"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5" name="Textfeld 64">
            <a:extLst>
              <a:ext uri="{FF2B5EF4-FFF2-40B4-BE49-F238E27FC236}">
                <a16:creationId xmlns:a16="http://schemas.microsoft.com/office/drawing/2014/main" id="{64F40817-8FDB-C646-70CB-42792407023C}"/>
              </a:ext>
            </a:extLst>
          </p:cNvPr>
          <p:cNvSpPr txBox="1"/>
          <p:nvPr/>
        </p:nvSpPr>
        <p:spPr>
          <a:xfrm>
            <a:off x="3925468"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6" name="Textfeld 65">
            <a:extLst>
              <a:ext uri="{FF2B5EF4-FFF2-40B4-BE49-F238E27FC236}">
                <a16:creationId xmlns:a16="http://schemas.microsoft.com/office/drawing/2014/main" id="{AF8F7DAA-E240-26EC-4756-5F1E9E53C17B}"/>
              </a:ext>
            </a:extLst>
          </p:cNvPr>
          <p:cNvSpPr txBox="1"/>
          <p:nvPr/>
        </p:nvSpPr>
        <p:spPr>
          <a:xfrm>
            <a:off x="3925470"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7" name="Textfeld 66">
            <a:extLst>
              <a:ext uri="{FF2B5EF4-FFF2-40B4-BE49-F238E27FC236}">
                <a16:creationId xmlns:a16="http://schemas.microsoft.com/office/drawing/2014/main" id="{5F10B1BA-4660-B1C2-D7F5-E8B6E50F6608}"/>
              </a:ext>
            </a:extLst>
          </p:cNvPr>
          <p:cNvSpPr txBox="1"/>
          <p:nvPr/>
        </p:nvSpPr>
        <p:spPr>
          <a:xfrm>
            <a:off x="3925469"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68" name="Textfeld 67">
            <a:extLst>
              <a:ext uri="{FF2B5EF4-FFF2-40B4-BE49-F238E27FC236}">
                <a16:creationId xmlns:a16="http://schemas.microsoft.com/office/drawing/2014/main" id="{91F332BF-CA43-0173-4AAC-99581C1A2BB4}"/>
              </a:ext>
            </a:extLst>
          </p:cNvPr>
          <p:cNvSpPr txBox="1"/>
          <p:nvPr/>
        </p:nvSpPr>
        <p:spPr>
          <a:xfrm>
            <a:off x="3925466"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9" name="Textfeld 68">
            <a:extLst>
              <a:ext uri="{FF2B5EF4-FFF2-40B4-BE49-F238E27FC236}">
                <a16:creationId xmlns:a16="http://schemas.microsoft.com/office/drawing/2014/main" id="{AA1C4D05-CD4D-0EBE-3459-88D46649B2C8}"/>
              </a:ext>
            </a:extLst>
          </p:cNvPr>
          <p:cNvSpPr txBox="1"/>
          <p:nvPr/>
        </p:nvSpPr>
        <p:spPr>
          <a:xfrm>
            <a:off x="4349336"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70" name="Textfeld 69">
            <a:extLst>
              <a:ext uri="{FF2B5EF4-FFF2-40B4-BE49-F238E27FC236}">
                <a16:creationId xmlns:a16="http://schemas.microsoft.com/office/drawing/2014/main" id="{C34C268E-D631-664B-AB3D-2334233A0923}"/>
              </a:ext>
            </a:extLst>
          </p:cNvPr>
          <p:cNvSpPr txBox="1"/>
          <p:nvPr/>
        </p:nvSpPr>
        <p:spPr>
          <a:xfrm>
            <a:off x="4349335"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71" name="Textfeld 70">
            <a:extLst>
              <a:ext uri="{FF2B5EF4-FFF2-40B4-BE49-F238E27FC236}">
                <a16:creationId xmlns:a16="http://schemas.microsoft.com/office/drawing/2014/main" id="{5A2F4CC7-440D-4086-F688-1402D1FE7FA8}"/>
              </a:ext>
            </a:extLst>
          </p:cNvPr>
          <p:cNvSpPr txBox="1"/>
          <p:nvPr/>
        </p:nvSpPr>
        <p:spPr>
          <a:xfrm>
            <a:off x="4349334"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2" name="Textfeld 71">
            <a:extLst>
              <a:ext uri="{FF2B5EF4-FFF2-40B4-BE49-F238E27FC236}">
                <a16:creationId xmlns:a16="http://schemas.microsoft.com/office/drawing/2014/main" id="{42654F67-DEA0-CF27-1DCB-A68CBCEE95D7}"/>
              </a:ext>
            </a:extLst>
          </p:cNvPr>
          <p:cNvSpPr txBox="1"/>
          <p:nvPr/>
        </p:nvSpPr>
        <p:spPr>
          <a:xfrm>
            <a:off x="4349331"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3" name="Textfeld 72">
            <a:extLst>
              <a:ext uri="{FF2B5EF4-FFF2-40B4-BE49-F238E27FC236}">
                <a16:creationId xmlns:a16="http://schemas.microsoft.com/office/drawing/2014/main" id="{815CF415-39F4-DED8-2F77-995D4CA9796A}"/>
              </a:ext>
            </a:extLst>
          </p:cNvPr>
          <p:cNvSpPr txBox="1"/>
          <p:nvPr/>
        </p:nvSpPr>
        <p:spPr>
          <a:xfrm>
            <a:off x="4349333"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4" name="Textfeld 73">
            <a:extLst>
              <a:ext uri="{FF2B5EF4-FFF2-40B4-BE49-F238E27FC236}">
                <a16:creationId xmlns:a16="http://schemas.microsoft.com/office/drawing/2014/main" id="{E14DAA70-17EE-DA94-3F20-634331D72A9D}"/>
              </a:ext>
            </a:extLst>
          </p:cNvPr>
          <p:cNvSpPr txBox="1"/>
          <p:nvPr/>
        </p:nvSpPr>
        <p:spPr>
          <a:xfrm>
            <a:off x="4349332"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75" name="Textfeld 74">
            <a:extLst>
              <a:ext uri="{FF2B5EF4-FFF2-40B4-BE49-F238E27FC236}">
                <a16:creationId xmlns:a16="http://schemas.microsoft.com/office/drawing/2014/main" id="{10984E64-C3E0-AFE9-7D8E-69F10F333107}"/>
              </a:ext>
            </a:extLst>
          </p:cNvPr>
          <p:cNvSpPr txBox="1"/>
          <p:nvPr/>
        </p:nvSpPr>
        <p:spPr>
          <a:xfrm>
            <a:off x="4349329"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cxnSp>
        <p:nvCxnSpPr>
          <p:cNvPr id="78" name="Gerade Verbindung mit Pfeil 77">
            <a:extLst>
              <a:ext uri="{FF2B5EF4-FFF2-40B4-BE49-F238E27FC236}">
                <a16:creationId xmlns:a16="http://schemas.microsoft.com/office/drawing/2014/main" id="{4DD05ACB-8EEA-DB45-4E62-209DBBBC6064}"/>
              </a:ext>
            </a:extLst>
          </p:cNvPr>
          <p:cNvCxnSpPr>
            <a:cxnSpLocks/>
            <a:endCxn id="70" idx="3"/>
          </p:cNvCxnSpPr>
          <p:nvPr/>
        </p:nvCxnSpPr>
        <p:spPr>
          <a:xfrm flipH="1" flipV="1">
            <a:off x="4753768" y="2591791"/>
            <a:ext cx="860819" cy="646709"/>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a:extLst>
              <a:ext uri="{FF2B5EF4-FFF2-40B4-BE49-F238E27FC236}">
                <a16:creationId xmlns:a16="http://schemas.microsoft.com/office/drawing/2014/main" id="{0F69E93A-5671-49B2-53CF-43B6ADA7318A}"/>
              </a:ext>
            </a:extLst>
          </p:cNvPr>
          <p:cNvCxnSpPr>
            <a:cxnSpLocks/>
          </p:cNvCxnSpPr>
          <p:nvPr/>
        </p:nvCxnSpPr>
        <p:spPr>
          <a:xfrm flipH="1" flipV="1">
            <a:off x="4753768" y="2591791"/>
            <a:ext cx="860819" cy="194961"/>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4D83D1A7-2E99-81CC-9313-15D17A3AC26E}"/>
              </a:ext>
            </a:extLst>
          </p:cNvPr>
          <p:cNvCxnSpPr>
            <a:cxnSpLocks/>
          </p:cNvCxnSpPr>
          <p:nvPr/>
        </p:nvCxnSpPr>
        <p:spPr>
          <a:xfrm flipH="1">
            <a:off x="4284050" y="1854437"/>
            <a:ext cx="1253625" cy="281103"/>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Gerade Verbindung mit Pfeil 105">
            <a:extLst>
              <a:ext uri="{FF2B5EF4-FFF2-40B4-BE49-F238E27FC236}">
                <a16:creationId xmlns:a16="http://schemas.microsoft.com/office/drawing/2014/main" id="{D667D588-B02C-CBB0-F552-36A1C0E45139}"/>
              </a:ext>
            </a:extLst>
          </p:cNvPr>
          <p:cNvCxnSpPr>
            <a:cxnSpLocks/>
          </p:cNvCxnSpPr>
          <p:nvPr/>
        </p:nvCxnSpPr>
        <p:spPr>
          <a:xfrm flipH="1">
            <a:off x="4582586" y="2362390"/>
            <a:ext cx="1020899" cy="8761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 name="Gewitterblitz 106">
            <a:extLst>
              <a:ext uri="{FF2B5EF4-FFF2-40B4-BE49-F238E27FC236}">
                <a16:creationId xmlns:a16="http://schemas.microsoft.com/office/drawing/2014/main" id="{A6FA7779-EFA9-5EE5-61AF-08038E993FA7}"/>
              </a:ext>
            </a:extLst>
          </p:cNvPr>
          <p:cNvSpPr/>
          <p:nvPr/>
        </p:nvSpPr>
        <p:spPr>
          <a:xfrm>
            <a:off x="4714193" y="2224831"/>
            <a:ext cx="292578" cy="469550"/>
          </a:xfrm>
          <a:prstGeom prst="lightningBol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15" name="Gruppieren 114">
            <a:extLst>
              <a:ext uri="{FF2B5EF4-FFF2-40B4-BE49-F238E27FC236}">
                <a16:creationId xmlns:a16="http://schemas.microsoft.com/office/drawing/2014/main" id="{D440029B-4F3E-4AC3-DC63-66BB5AAA6926}"/>
              </a:ext>
            </a:extLst>
          </p:cNvPr>
          <p:cNvGrpSpPr/>
          <p:nvPr/>
        </p:nvGrpSpPr>
        <p:grpSpPr>
          <a:xfrm>
            <a:off x="8373219" y="1553627"/>
            <a:ext cx="3365577" cy="4552969"/>
            <a:chOff x="8373219" y="1553627"/>
            <a:chExt cx="3365577" cy="4552969"/>
          </a:xfrm>
        </p:grpSpPr>
        <p:sp>
          <p:nvSpPr>
            <p:cNvPr id="88" name="Rechteck: abgerundete Ecken 87">
              <a:extLst>
                <a:ext uri="{FF2B5EF4-FFF2-40B4-BE49-F238E27FC236}">
                  <a16:creationId xmlns:a16="http://schemas.microsoft.com/office/drawing/2014/main" id="{91E3E780-A9F0-6347-37BB-C52ADF0FE777}"/>
                </a:ext>
              </a:extLst>
            </p:cNvPr>
            <p:cNvSpPr/>
            <p:nvPr/>
          </p:nvSpPr>
          <p:spPr>
            <a:xfrm>
              <a:off x="9738546"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89" name="Rechteck: abgerundete Ecken 88">
              <a:extLst>
                <a:ext uri="{FF2B5EF4-FFF2-40B4-BE49-F238E27FC236}">
                  <a16:creationId xmlns:a16="http://schemas.microsoft.com/office/drawing/2014/main" id="{2BE6E80C-CFD6-D637-2719-9C258D875C7B}"/>
                </a:ext>
              </a:extLst>
            </p:cNvPr>
            <p:cNvSpPr/>
            <p:nvPr/>
          </p:nvSpPr>
          <p:spPr>
            <a:xfrm>
              <a:off x="9738546"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sp>
          <p:nvSpPr>
            <p:cNvPr id="90" name="Rechteck: abgerundete Ecken 89">
              <a:extLst>
                <a:ext uri="{FF2B5EF4-FFF2-40B4-BE49-F238E27FC236}">
                  <a16:creationId xmlns:a16="http://schemas.microsoft.com/office/drawing/2014/main" id="{A6EE4F91-AC28-AF97-1BEF-017086F2851D}"/>
                </a:ext>
              </a:extLst>
            </p:cNvPr>
            <p:cNvSpPr/>
            <p:nvPr/>
          </p:nvSpPr>
          <p:spPr>
            <a:xfrm>
              <a:off x="9738546"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cxnSp>
          <p:nvCxnSpPr>
            <p:cNvPr id="91" name="Gerade Verbindung mit Pfeil 90">
              <a:extLst>
                <a:ext uri="{FF2B5EF4-FFF2-40B4-BE49-F238E27FC236}">
                  <a16:creationId xmlns:a16="http://schemas.microsoft.com/office/drawing/2014/main" id="{20359DD5-0462-81C9-E2D9-3549F1F7088B}"/>
                </a:ext>
              </a:extLst>
            </p:cNvPr>
            <p:cNvCxnSpPr>
              <a:cxnSpLocks/>
              <a:stCxn id="90" idx="2"/>
              <a:endCxn id="88" idx="0"/>
            </p:cNvCxnSpPr>
            <p:nvPr/>
          </p:nvCxnSpPr>
          <p:spPr>
            <a:xfrm>
              <a:off x="10738671"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Gerade Verbindung mit Pfeil 107">
              <a:extLst>
                <a:ext uri="{FF2B5EF4-FFF2-40B4-BE49-F238E27FC236}">
                  <a16:creationId xmlns:a16="http://schemas.microsoft.com/office/drawing/2014/main" id="{379345C5-0A45-EEC8-B0EC-62AE290AEADD}"/>
                </a:ext>
              </a:extLst>
            </p:cNvPr>
            <p:cNvCxnSpPr>
              <a:cxnSpLocks/>
              <a:stCxn id="88" idx="2"/>
              <a:endCxn id="89" idx="0"/>
            </p:cNvCxnSpPr>
            <p:nvPr/>
          </p:nvCxnSpPr>
          <p:spPr>
            <a:xfrm>
              <a:off x="10738671"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rade Verbindung mit Pfeil 108">
              <a:extLst>
                <a:ext uri="{FF2B5EF4-FFF2-40B4-BE49-F238E27FC236}">
                  <a16:creationId xmlns:a16="http://schemas.microsoft.com/office/drawing/2014/main" id="{BE2F873B-ADD0-0394-39C0-E5922D50A064}"/>
                </a:ext>
              </a:extLst>
            </p:cNvPr>
            <p:cNvCxnSpPr>
              <a:cxnSpLocks/>
            </p:cNvCxnSpPr>
            <p:nvPr/>
          </p:nvCxnSpPr>
          <p:spPr>
            <a:xfrm>
              <a:off x="10054002" y="2934050"/>
              <a:ext cx="587875" cy="460129"/>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B4EAA49C-B98B-CAAB-59F6-4FCAD29B6D5F}"/>
                </a:ext>
              </a:extLst>
            </p:cNvPr>
            <p:cNvCxnSpPr>
              <a:cxnSpLocks/>
            </p:cNvCxnSpPr>
            <p:nvPr/>
          </p:nvCxnSpPr>
          <p:spPr>
            <a:xfrm>
              <a:off x="8777652" y="3923950"/>
              <a:ext cx="8641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019546F3-BB9E-739E-711A-D98714BC070C}"/>
                </a:ext>
              </a:extLst>
            </p:cNvPr>
            <p:cNvCxnSpPr>
              <a:cxnSpLocks/>
            </p:cNvCxnSpPr>
            <p:nvPr/>
          </p:nvCxnSpPr>
          <p:spPr>
            <a:xfrm flipV="1">
              <a:off x="9989208" y="4365345"/>
              <a:ext cx="674926" cy="403505"/>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Textfeld 111">
              <a:extLst>
                <a:ext uri="{FF2B5EF4-FFF2-40B4-BE49-F238E27FC236}">
                  <a16:creationId xmlns:a16="http://schemas.microsoft.com/office/drawing/2014/main" id="{ABB8A74D-E491-1DEC-DBD8-9F93E9369669}"/>
                </a:ext>
              </a:extLst>
            </p:cNvPr>
            <p:cNvSpPr txBox="1"/>
            <p:nvPr/>
          </p:nvSpPr>
          <p:spPr>
            <a:xfrm>
              <a:off x="9699395" y="26529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(1)</a:t>
              </a:r>
            </a:p>
          </p:txBody>
        </p:sp>
        <p:sp>
          <p:nvSpPr>
            <p:cNvPr id="113" name="Textfeld 112">
              <a:extLst>
                <a:ext uri="{FF2B5EF4-FFF2-40B4-BE49-F238E27FC236}">
                  <a16:creationId xmlns:a16="http://schemas.microsoft.com/office/drawing/2014/main" id="{8BEDB518-FCDC-26C3-F3FB-2E124796A008}"/>
                </a:ext>
              </a:extLst>
            </p:cNvPr>
            <p:cNvSpPr txBox="1"/>
            <p:nvPr/>
          </p:nvSpPr>
          <p:spPr>
            <a:xfrm>
              <a:off x="8373219" y="378339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(2)</a:t>
              </a:r>
            </a:p>
          </p:txBody>
        </p:sp>
        <p:sp>
          <p:nvSpPr>
            <p:cNvPr id="114" name="Textfeld 113">
              <a:extLst>
                <a:ext uri="{FF2B5EF4-FFF2-40B4-BE49-F238E27FC236}">
                  <a16:creationId xmlns:a16="http://schemas.microsoft.com/office/drawing/2014/main" id="{A79B144E-5ADE-33B1-071C-B33365BB53EE}"/>
                </a:ext>
              </a:extLst>
            </p:cNvPr>
            <p:cNvSpPr txBox="1"/>
            <p:nvPr/>
          </p:nvSpPr>
          <p:spPr>
            <a:xfrm>
              <a:off x="9663136" y="466178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(3)</a:t>
              </a:r>
            </a:p>
          </p:txBody>
        </p:sp>
      </p:grpSp>
      <p:sp>
        <p:nvSpPr>
          <p:cNvPr id="125" name="Titel 5">
            <a:extLst>
              <a:ext uri="{FF2B5EF4-FFF2-40B4-BE49-F238E27FC236}">
                <a16:creationId xmlns:a16="http://schemas.microsoft.com/office/drawing/2014/main" id="{5CA8C53B-C4D9-AD0D-9EAB-A5E5C8DADA83}"/>
              </a:ext>
            </a:extLst>
          </p:cNvPr>
          <p:cNvSpPr txBox="1">
            <a:spLocks/>
          </p:cNvSpPr>
          <p:nvPr/>
        </p:nvSpPr>
        <p:spPr>
          <a:xfrm>
            <a:off x="518317" y="521398"/>
            <a:ext cx="6844385" cy="3323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rgbClr val="041E42"/>
                </a:solidFill>
                <a:latin typeface="+mj-lt"/>
                <a:ea typeface="+mj-ea"/>
                <a:cs typeface="+mj-cs"/>
              </a:defRPr>
            </a:lvl1pPr>
          </a:lstStyle>
          <a:p>
            <a:r>
              <a:rPr lang="de-DE"/>
              <a:t>Datenkurroption – Pointer</a:t>
            </a:r>
            <a:endParaRPr lang="de-DE" dirty="0"/>
          </a:p>
        </p:txBody>
      </p:sp>
    </p:spTree>
    <p:extLst>
      <p:ext uri="{BB962C8B-B14F-4D97-AF65-F5344CB8AC3E}">
        <p14:creationId xmlns:p14="http://schemas.microsoft.com/office/powerpoint/2010/main" val="309780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0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Gerade Verbindung mit Pfeil 85">
            <a:extLst>
              <a:ext uri="{FF2B5EF4-FFF2-40B4-BE49-F238E27FC236}">
                <a16:creationId xmlns:a16="http://schemas.microsoft.com/office/drawing/2014/main" id="{AD9AFADD-C12E-863F-B3F6-5C86EA177C03}"/>
              </a:ext>
            </a:extLst>
          </p:cNvPr>
          <p:cNvCxnSpPr>
            <a:cxnSpLocks/>
          </p:cNvCxnSpPr>
          <p:nvPr/>
        </p:nvCxnSpPr>
        <p:spPr>
          <a:xfrm flipH="1" flipV="1">
            <a:off x="2585324" y="2334235"/>
            <a:ext cx="831569" cy="191688"/>
          </a:xfrm>
          <a:prstGeom prst="straightConnector1">
            <a:avLst/>
          </a:prstGeom>
          <a:ln w="38100">
            <a:solidFill>
              <a:schemeClr val="bg1">
                <a:lumMod val="8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B5DA7704-6453-9E4F-853E-BA69AF97535E}"/>
              </a:ext>
            </a:extLst>
          </p:cNvPr>
          <p:cNvGrpSpPr/>
          <p:nvPr/>
        </p:nvGrpSpPr>
        <p:grpSpPr>
          <a:xfrm>
            <a:off x="2186337" y="2088682"/>
            <a:ext cx="360090" cy="274707"/>
            <a:chOff x="5067815" y="5024413"/>
            <a:chExt cx="360090" cy="274707"/>
          </a:xfrm>
        </p:grpSpPr>
        <p:grpSp>
          <p:nvGrpSpPr>
            <p:cNvPr id="92" name="Gruppieren 91">
              <a:extLst>
                <a:ext uri="{FF2B5EF4-FFF2-40B4-BE49-F238E27FC236}">
                  <a16:creationId xmlns:a16="http://schemas.microsoft.com/office/drawing/2014/main" id="{79A91FB8-6508-5961-2820-BA7C2A24F19A}"/>
                </a:ext>
              </a:extLst>
            </p:cNvPr>
            <p:cNvGrpSpPr/>
            <p:nvPr/>
          </p:nvGrpSpPr>
          <p:grpSpPr>
            <a:xfrm>
              <a:off x="5067815" y="5024413"/>
              <a:ext cx="360090" cy="274707"/>
              <a:chOff x="1305557" y="2786752"/>
              <a:chExt cx="360090" cy="274707"/>
            </a:xfrm>
          </p:grpSpPr>
          <p:sp>
            <p:nvSpPr>
              <p:cNvPr id="94" name="Rechteck 93">
                <a:extLst>
                  <a:ext uri="{FF2B5EF4-FFF2-40B4-BE49-F238E27FC236}">
                    <a16:creationId xmlns:a16="http://schemas.microsoft.com/office/drawing/2014/main" id="{707A407F-8A4D-4325-EC6D-07D73204EA37}"/>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95" name="Gruppieren 94">
                <a:extLst>
                  <a:ext uri="{FF2B5EF4-FFF2-40B4-BE49-F238E27FC236}">
                    <a16:creationId xmlns:a16="http://schemas.microsoft.com/office/drawing/2014/main" id="{28610C8A-8FDA-F534-16F1-522569FAA1A5}"/>
                  </a:ext>
                </a:extLst>
              </p:cNvPr>
              <p:cNvGrpSpPr/>
              <p:nvPr/>
            </p:nvGrpSpPr>
            <p:grpSpPr>
              <a:xfrm rot="10800000">
                <a:off x="1308585" y="2791410"/>
                <a:ext cx="357062" cy="267666"/>
                <a:chOff x="4957322" y="2209800"/>
                <a:chExt cx="370242" cy="307975"/>
              </a:xfrm>
            </p:grpSpPr>
            <p:cxnSp>
              <p:nvCxnSpPr>
                <p:cNvPr id="96" name="Gerader Verbinder 95">
                  <a:extLst>
                    <a:ext uri="{FF2B5EF4-FFF2-40B4-BE49-F238E27FC236}">
                      <a16:creationId xmlns:a16="http://schemas.microsoft.com/office/drawing/2014/main" id="{9FE98A04-62D8-38B3-86C6-FF9CCE3A9122}"/>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6CF906CA-A0F3-D80F-BDC6-0272540EF2A9}"/>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A633E402-3A00-8C8F-AC80-55F04F0C7A5B}"/>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cxnSp>
          <p:nvCxnSpPr>
            <p:cNvPr id="93" name="Gerader Verbinder 92">
              <a:extLst>
                <a:ext uri="{FF2B5EF4-FFF2-40B4-BE49-F238E27FC236}">
                  <a16:creationId xmlns:a16="http://schemas.microsoft.com/office/drawing/2014/main" id="{DCFEBB7C-A2A7-98F1-7787-CC876482D0DF}"/>
                </a:ext>
              </a:extLst>
            </p:cNvPr>
            <p:cNvCxnSpPr>
              <a:cxnSpLocks/>
            </p:cNvCxnSpPr>
            <p:nvPr/>
          </p:nvCxnSpPr>
          <p:spPr>
            <a:xfrm rot="10800000">
              <a:off x="5069328" y="5026130"/>
              <a:ext cx="0" cy="267666"/>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sp>
        <p:nvSpPr>
          <p:cNvPr id="7" name="Textfeld 6">
            <a:extLst>
              <a:ext uri="{FF2B5EF4-FFF2-40B4-BE49-F238E27FC236}">
                <a16:creationId xmlns:a16="http://schemas.microsoft.com/office/drawing/2014/main" id="{B0D68533-41E0-063A-6D6B-15ABE76D22E7}"/>
              </a:ext>
            </a:extLst>
          </p:cNvPr>
          <p:cNvSpPr txBox="1"/>
          <p:nvPr/>
        </p:nvSpPr>
        <p:spPr>
          <a:xfrm>
            <a:off x="3442853" y="245123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srgbClr val="FF0000"/>
                </a:solidFill>
                <a:latin typeface="Arial"/>
              </a:rPr>
              <a:t>ptr3</a:t>
            </a:r>
            <a:endParaRPr kumimoji="0" lang="en-US" b="0" i="0" u="none" strike="noStrike" kern="1200" cap="none" spc="0" normalizeH="0" baseline="0" noProof="0" dirty="0">
              <a:ln>
                <a:noFill/>
              </a:ln>
              <a:solidFill>
                <a:srgbClr val="FF0000"/>
              </a:solidFill>
              <a:effectLst/>
              <a:uLnTx/>
              <a:uFillTx/>
              <a:latin typeface="Arial"/>
              <a:ea typeface="+mn-ea"/>
              <a:cs typeface="+mn-cs"/>
            </a:endParaRPr>
          </a:p>
        </p:txBody>
      </p:sp>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15</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err="1"/>
              <a:t>Datenkurroption</a:t>
            </a:r>
            <a:r>
              <a:rPr lang="de-DE" dirty="0"/>
              <a:t> – Double-</a:t>
            </a:r>
            <a:r>
              <a:rPr lang="de-DE" dirty="0" err="1"/>
              <a:t>Fetch</a:t>
            </a:r>
            <a:endParaRPr lang="de-DE" dirty="0"/>
          </a:p>
        </p:txBody>
      </p:sp>
      <p:cxnSp>
        <p:nvCxnSpPr>
          <p:cNvPr id="6" name="Gerader Verbinder 5">
            <a:extLst>
              <a:ext uri="{FF2B5EF4-FFF2-40B4-BE49-F238E27FC236}">
                <a16:creationId xmlns:a16="http://schemas.microsoft.com/office/drawing/2014/main" id="{948B59D8-5D0B-39CF-DE4E-F8876D795B45}"/>
              </a:ext>
            </a:extLst>
          </p:cNvPr>
          <p:cNvCxnSpPr>
            <a:cxnSpLocks/>
          </p:cNvCxnSpPr>
          <p:nvPr/>
        </p:nvCxnSpPr>
        <p:spPr>
          <a:xfrm>
            <a:off x="543955" y="1982624"/>
            <a:ext cx="4043285" cy="0"/>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FA6F54E0-0073-FF4D-B85C-56BD5695A0B8}"/>
              </a:ext>
            </a:extLst>
          </p:cNvPr>
          <p:cNvCxnSpPr>
            <a:cxnSpLocks/>
          </p:cNvCxnSpPr>
          <p:nvPr/>
        </p:nvCxnSpPr>
        <p:spPr>
          <a:xfrm>
            <a:off x="1136650" y="1568450"/>
            <a:ext cx="0" cy="3451225"/>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05066553-F602-5A79-32BB-2C70225A6B7E}"/>
              </a:ext>
            </a:extLst>
          </p:cNvPr>
          <p:cNvSpPr txBox="1"/>
          <p:nvPr/>
        </p:nvSpPr>
        <p:spPr>
          <a:xfrm>
            <a:off x="543956" y="208428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0x0</a:t>
            </a:r>
          </a:p>
        </p:txBody>
      </p:sp>
      <p:sp>
        <p:nvSpPr>
          <p:cNvPr id="19" name="Textfeld 18">
            <a:extLst>
              <a:ext uri="{FF2B5EF4-FFF2-40B4-BE49-F238E27FC236}">
                <a16:creationId xmlns:a16="http://schemas.microsoft.com/office/drawing/2014/main" id="{BCBB9553-6FCF-1B7C-1941-6091AB3E485F}"/>
              </a:ext>
            </a:extLst>
          </p:cNvPr>
          <p:cNvSpPr txBox="1"/>
          <p:nvPr/>
        </p:nvSpPr>
        <p:spPr>
          <a:xfrm>
            <a:off x="543955" y="2435748"/>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0x8</a:t>
            </a:r>
          </a:p>
        </p:txBody>
      </p:sp>
      <p:sp>
        <p:nvSpPr>
          <p:cNvPr id="21" name="Textfeld 20">
            <a:extLst>
              <a:ext uri="{FF2B5EF4-FFF2-40B4-BE49-F238E27FC236}">
                <a16:creationId xmlns:a16="http://schemas.microsoft.com/office/drawing/2014/main" id="{1F6631CB-741D-5EF8-A1E4-48B1F20444F0}"/>
              </a:ext>
            </a:extLst>
          </p:cNvPr>
          <p:cNvSpPr txBox="1"/>
          <p:nvPr/>
        </p:nvSpPr>
        <p:spPr>
          <a:xfrm>
            <a:off x="543954" y="2780356"/>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0x16</a:t>
            </a:r>
          </a:p>
        </p:txBody>
      </p:sp>
      <p:sp>
        <p:nvSpPr>
          <p:cNvPr id="23" name="Textfeld 22">
            <a:extLst>
              <a:ext uri="{FF2B5EF4-FFF2-40B4-BE49-F238E27FC236}">
                <a16:creationId xmlns:a16="http://schemas.microsoft.com/office/drawing/2014/main" id="{1DFA98B8-E120-968A-6A3F-53A7F4D4802D}"/>
              </a:ext>
            </a:extLst>
          </p:cNvPr>
          <p:cNvSpPr txBox="1"/>
          <p:nvPr/>
        </p:nvSpPr>
        <p:spPr>
          <a:xfrm>
            <a:off x="543951" y="3132497"/>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0x24</a:t>
            </a:r>
          </a:p>
        </p:txBody>
      </p:sp>
      <p:sp>
        <p:nvSpPr>
          <p:cNvPr id="28" name="Textfeld 27">
            <a:extLst>
              <a:ext uri="{FF2B5EF4-FFF2-40B4-BE49-F238E27FC236}">
                <a16:creationId xmlns:a16="http://schemas.microsoft.com/office/drawing/2014/main" id="{7FFF367C-452C-E2A2-E495-5934A56AB110}"/>
              </a:ext>
            </a:extLst>
          </p:cNvPr>
          <p:cNvSpPr txBox="1"/>
          <p:nvPr/>
        </p:nvSpPr>
        <p:spPr>
          <a:xfrm>
            <a:off x="543953" y="3483501"/>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0x32</a:t>
            </a:r>
          </a:p>
        </p:txBody>
      </p:sp>
      <p:sp>
        <p:nvSpPr>
          <p:cNvPr id="29" name="Textfeld 28">
            <a:extLst>
              <a:ext uri="{FF2B5EF4-FFF2-40B4-BE49-F238E27FC236}">
                <a16:creationId xmlns:a16="http://schemas.microsoft.com/office/drawing/2014/main" id="{1E6865A3-CCEA-6831-A645-4ADE6CBCF354}"/>
              </a:ext>
            </a:extLst>
          </p:cNvPr>
          <p:cNvSpPr txBox="1"/>
          <p:nvPr/>
        </p:nvSpPr>
        <p:spPr>
          <a:xfrm>
            <a:off x="543952" y="3828109"/>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0x40</a:t>
            </a:r>
          </a:p>
        </p:txBody>
      </p:sp>
      <p:sp>
        <p:nvSpPr>
          <p:cNvPr id="30" name="Textfeld 29">
            <a:extLst>
              <a:ext uri="{FF2B5EF4-FFF2-40B4-BE49-F238E27FC236}">
                <a16:creationId xmlns:a16="http://schemas.microsoft.com/office/drawing/2014/main" id="{7A310B40-BF2B-5AA3-3F65-A0E5DA09D1D3}"/>
              </a:ext>
            </a:extLst>
          </p:cNvPr>
          <p:cNvSpPr txBox="1"/>
          <p:nvPr/>
        </p:nvSpPr>
        <p:spPr>
          <a:xfrm>
            <a:off x="543949" y="418025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0x48</a:t>
            </a:r>
          </a:p>
        </p:txBody>
      </p:sp>
      <p:sp>
        <p:nvSpPr>
          <p:cNvPr id="31" name="Textfeld 30">
            <a:extLst>
              <a:ext uri="{FF2B5EF4-FFF2-40B4-BE49-F238E27FC236}">
                <a16:creationId xmlns:a16="http://schemas.microsoft.com/office/drawing/2014/main" id="{9DCED3CA-D134-5737-4817-EED286558A87}"/>
              </a:ext>
            </a:extLst>
          </p:cNvPr>
          <p:cNvSpPr txBox="1"/>
          <p:nvPr/>
        </p:nvSpPr>
        <p:spPr>
          <a:xfrm>
            <a:off x="1382301"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2</a:t>
            </a:r>
            <a:r>
              <a:rPr kumimoji="0" lang="en-US" b="0" i="0" u="none" strike="noStrike" kern="1200" cap="none" spc="0" normalizeH="0" baseline="0" noProof="0" dirty="0">
                <a:ln>
                  <a:noFill/>
                </a:ln>
                <a:solidFill>
                  <a:prstClr val="black"/>
                </a:solidFill>
                <a:effectLst/>
                <a:uLnTx/>
                <a:uFillTx/>
                <a:latin typeface="Arial"/>
                <a:ea typeface="+mn-ea"/>
                <a:cs typeface="+mn-cs"/>
              </a:rPr>
              <a:t>0</a:t>
            </a:r>
          </a:p>
        </p:txBody>
      </p:sp>
      <p:sp>
        <p:nvSpPr>
          <p:cNvPr id="32" name="Textfeld 31">
            <a:extLst>
              <a:ext uri="{FF2B5EF4-FFF2-40B4-BE49-F238E27FC236}">
                <a16:creationId xmlns:a16="http://schemas.microsoft.com/office/drawing/2014/main" id="{F384D01B-5D7C-B0C7-8947-FC1166983817}"/>
              </a:ext>
            </a:extLst>
          </p:cNvPr>
          <p:cNvSpPr txBox="1"/>
          <p:nvPr/>
        </p:nvSpPr>
        <p:spPr>
          <a:xfrm>
            <a:off x="1382300"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33" name="Textfeld 32">
            <a:extLst>
              <a:ext uri="{FF2B5EF4-FFF2-40B4-BE49-F238E27FC236}">
                <a16:creationId xmlns:a16="http://schemas.microsoft.com/office/drawing/2014/main" id="{97B4132E-5682-A95E-11D5-5F75BDEE4979}"/>
              </a:ext>
            </a:extLst>
          </p:cNvPr>
          <p:cNvSpPr txBox="1"/>
          <p:nvPr/>
        </p:nvSpPr>
        <p:spPr>
          <a:xfrm>
            <a:off x="1382299"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4" name="Textfeld 33">
            <a:extLst>
              <a:ext uri="{FF2B5EF4-FFF2-40B4-BE49-F238E27FC236}">
                <a16:creationId xmlns:a16="http://schemas.microsoft.com/office/drawing/2014/main" id="{697562C1-4ABC-8782-615C-32D91F986590}"/>
              </a:ext>
            </a:extLst>
          </p:cNvPr>
          <p:cNvSpPr txBox="1"/>
          <p:nvPr/>
        </p:nvSpPr>
        <p:spPr>
          <a:xfrm>
            <a:off x="1382296"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5" name="Textfeld 34">
            <a:extLst>
              <a:ext uri="{FF2B5EF4-FFF2-40B4-BE49-F238E27FC236}">
                <a16:creationId xmlns:a16="http://schemas.microsoft.com/office/drawing/2014/main" id="{C37020E7-38C8-8323-69BE-19B0CB41D471}"/>
              </a:ext>
            </a:extLst>
          </p:cNvPr>
          <p:cNvSpPr txBox="1"/>
          <p:nvPr/>
        </p:nvSpPr>
        <p:spPr>
          <a:xfrm>
            <a:off x="1382298"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6" name="Textfeld 35">
            <a:extLst>
              <a:ext uri="{FF2B5EF4-FFF2-40B4-BE49-F238E27FC236}">
                <a16:creationId xmlns:a16="http://schemas.microsoft.com/office/drawing/2014/main" id="{261B14A7-EAAF-73EB-2FD8-D3570AB2151C}"/>
              </a:ext>
            </a:extLst>
          </p:cNvPr>
          <p:cNvSpPr txBox="1"/>
          <p:nvPr/>
        </p:nvSpPr>
        <p:spPr>
          <a:xfrm>
            <a:off x="1382297"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37" name="Textfeld 36">
            <a:extLst>
              <a:ext uri="{FF2B5EF4-FFF2-40B4-BE49-F238E27FC236}">
                <a16:creationId xmlns:a16="http://schemas.microsoft.com/office/drawing/2014/main" id="{262E654D-E958-7565-7289-83B0C02E9596}"/>
              </a:ext>
            </a:extLst>
          </p:cNvPr>
          <p:cNvSpPr txBox="1"/>
          <p:nvPr/>
        </p:nvSpPr>
        <p:spPr>
          <a:xfrm>
            <a:off x="1382294"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feld 37">
            <a:extLst>
              <a:ext uri="{FF2B5EF4-FFF2-40B4-BE49-F238E27FC236}">
                <a16:creationId xmlns:a16="http://schemas.microsoft.com/office/drawing/2014/main" id="{0C4E8FF4-4CAF-0422-A607-36B25E344777}"/>
              </a:ext>
            </a:extLst>
          </p:cNvPr>
          <p:cNvSpPr txBox="1"/>
          <p:nvPr/>
        </p:nvSpPr>
        <p:spPr>
          <a:xfrm>
            <a:off x="1806164" y="2084280"/>
            <a:ext cx="317915"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feld 38">
            <a:extLst>
              <a:ext uri="{FF2B5EF4-FFF2-40B4-BE49-F238E27FC236}">
                <a16:creationId xmlns:a16="http://schemas.microsoft.com/office/drawing/2014/main" id="{D8FFAB30-3D2A-1637-0502-A64D081FC952}"/>
              </a:ext>
            </a:extLst>
          </p:cNvPr>
          <p:cNvSpPr txBox="1"/>
          <p:nvPr/>
        </p:nvSpPr>
        <p:spPr>
          <a:xfrm>
            <a:off x="1806163"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40" name="Textfeld 39">
            <a:extLst>
              <a:ext uri="{FF2B5EF4-FFF2-40B4-BE49-F238E27FC236}">
                <a16:creationId xmlns:a16="http://schemas.microsoft.com/office/drawing/2014/main" id="{42A68774-FAD2-3119-F042-5BCD5EF49CAA}"/>
              </a:ext>
            </a:extLst>
          </p:cNvPr>
          <p:cNvSpPr txBox="1"/>
          <p:nvPr/>
        </p:nvSpPr>
        <p:spPr>
          <a:xfrm>
            <a:off x="1806162"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1" name="Textfeld 40">
            <a:extLst>
              <a:ext uri="{FF2B5EF4-FFF2-40B4-BE49-F238E27FC236}">
                <a16:creationId xmlns:a16="http://schemas.microsoft.com/office/drawing/2014/main" id="{0E6449F4-A3F1-C588-8363-D13834C6202B}"/>
              </a:ext>
            </a:extLst>
          </p:cNvPr>
          <p:cNvSpPr txBox="1"/>
          <p:nvPr/>
        </p:nvSpPr>
        <p:spPr>
          <a:xfrm>
            <a:off x="1806159"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2" name="Textfeld 41">
            <a:extLst>
              <a:ext uri="{FF2B5EF4-FFF2-40B4-BE49-F238E27FC236}">
                <a16:creationId xmlns:a16="http://schemas.microsoft.com/office/drawing/2014/main" id="{CA599D00-1A55-C873-9A39-7C8434A99612}"/>
              </a:ext>
            </a:extLst>
          </p:cNvPr>
          <p:cNvSpPr txBox="1"/>
          <p:nvPr/>
        </p:nvSpPr>
        <p:spPr>
          <a:xfrm>
            <a:off x="1806161"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3" name="Textfeld 42">
            <a:extLst>
              <a:ext uri="{FF2B5EF4-FFF2-40B4-BE49-F238E27FC236}">
                <a16:creationId xmlns:a16="http://schemas.microsoft.com/office/drawing/2014/main" id="{9A68FDE5-4E0B-AE4F-BB6A-74DF81FCBAC1}"/>
              </a:ext>
            </a:extLst>
          </p:cNvPr>
          <p:cNvSpPr txBox="1"/>
          <p:nvPr/>
        </p:nvSpPr>
        <p:spPr>
          <a:xfrm>
            <a:off x="1806160"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44" name="Textfeld 43">
            <a:extLst>
              <a:ext uri="{FF2B5EF4-FFF2-40B4-BE49-F238E27FC236}">
                <a16:creationId xmlns:a16="http://schemas.microsoft.com/office/drawing/2014/main" id="{4AFFF449-F793-1B24-8F1F-3D696A4E475F}"/>
              </a:ext>
            </a:extLst>
          </p:cNvPr>
          <p:cNvSpPr txBox="1"/>
          <p:nvPr/>
        </p:nvSpPr>
        <p:spPr>
          <a:xfrm>
            <a:off x="1806157"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45" name="Textfeld 44">
            <a:extLst>
              <a:ext uri="{FF2B5EF4-FFF2-40B4-BE49-F238E27FC236}">
                <a16:creationId xmlns:a16="http://schemas.microsoft.com/office/drawing/2014/main" id="{1747D765-2AD6-4114-A3D1-33356C62AC3B}"/>
              </a:ext>
            </a:extLst>
          </p:cNvPr>
          <p:cNvSpPr txBox="1"/>
          <p:nvPr/>
        </p:nvSpPr>
        <p:spPr>
          <a:xfrm>
            <a:off x="2230027"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46" name="Textfeld 45">
            <a:extLst>
              <a:ext uri="{FF2B5EF4-FFF2-40B4-BE49-F238E27FC236}">
                <a16:creationId xmlns:a16="http://schemas.microsoft.com/office/drawing/2014/main" id="{520FA0FF-DB74-4EF0-6450-75796B9271EE}"/>
              </a:ext>
            </a:extLst>
          </p:cNvPr>
          <p:cNvSpPr txBox="1"/>
          <p:nvPr/>
        </p:nvSpPr>
        <p:spPr>
          <a:xfrm>
            <a:off x="2230026"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47" name="Textfeld 46">
            <a:extLst>
              <a:ext uri="{FF2B5EF4-FFF2-40B4-BE49-F238E27FC236}">
                <a16:creationId xmlns:a16="http://schemas.microsoft.com/office/drawing/2014/main" id="{F30569BA-42C4-68D8-ABC8-67C241BBC8B5}"/>
              </a:ext>
            </a:extLst>
          </p:cNvPr>
          <p:cNvSpPr txBox="1"/>
          <p:nvPr/>
        </p:nvSpPr>
        <p:spPr>
          <a:xfrm>
            <a:off x="2230025"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8" name="Textfeld 47">
            <a:extLst>
              <a:ext uri="{FF2B5EF4-FFF2-40B4-BE49-F238E27FC236}">
                <a16:creationId xmlns:a16="http://schemas.microsoft.com/office/drawing/2014/main" id="{F1AB6542-A47A-32B0-363C-C3233456E081}"/>
              </a:ext>
            </a:extLst>
          </p:cNvPr>
          <p:cNvSpPr txBox="1"/>
          <p:nvPr/>
        </p:nvSpPr>
        <p:spPr>
          <a:xfrm>
            <a:off x="2230022"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9" name="Textfeld 48">
            <a:extLst>
              <a:ext uri="{FF2B5EF4-FFF2-40B4-BE49-F238E27FC236}">
                <a16:creationId xmlns:a16="http://schemas.microsoft.com/office/drawing/2014/main" id="{F47DA816-1023-1CC1-629A-52A1DF74ADFA}"/>
              </a:ext>
            </a:extLst>
          </p:cNvPr>
          <p:cNvSpPr txBox="1"/>
          <p:nvPr/>
        </p:nvSpPr>
        <p:spPr>
          <a:xfrm>
            <a:off x="2230024"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0" name="Textfeld 49">
            <a:extLst>
              <a:ext uri="{FF2B5EF4-FFF2-40B4-BE49-F238E27FC236}">
                <a16:creationId xmlns:a16="http://schemas.microsoft.com/office/drawing/2014/main" id="{42703F36-D96F-754D-7409-3EC26D4D2EE6}"/>
              </a:ext>
            </a:extLst>
          </p:cNvPr>
          <p:cNvSpPr txBox="1"/>
          <p:nvPr/>
        </p:nvSpPr>
        <p:spPr>
          <a:xfrm>
            <a:off x="2230023"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51" name="Textfeld 50">
            <a:extLst>
              <a:ext uri="{FF2B5EF4-FFF2-40B4-BE49-F238E27FC236}">
                <a16:creationId xmlns:a16="http://schemas.microsoft.com/office/drawing/2014/main" id="{0FDCD76C-A77A-0F7D-C1F2-8F25C8970C9D}"/>
              </a:ext>
            </a:extLst>
          </p:cNvPr>
          <p:cNvSpPr txBox="1"/>
          <p:nvPr/>
        </p:nvSpPr>
        <p:spPr>
          <a:xfrm>
            <a:off x="2230020"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52" name="Textfeld 51">
            <a:extLst>
              <a:ext uri="{FF2B5EF4-FFF2-40B4-BE49-F238E27FC236}">
                <a16:creationId xmlns:a16="http://schemas.microsoft.com/office/drawing/2014/main" id="{232CF83B-020E-BB36-1379-BA7283FF7E05}"/>
              </a:ext>
            </a:extLst>
          </p:cNvPr>
          <p:cNvSpPr txBox="1"/>
          <p:nvPr/>
        </p:nvSpPr>
        <p:spPr>
          <a:xfrm>
            <a:off x="2653890"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53" name="Textfeld 52">
            <a:extLst>
              <a:ext uri="{FF2B5EF4-FFF2-40B4-BE49-F238E27FC236}">
                <a16:creationId xmlns:a16="http://schemas.microsoft.com/office/drawing/2014/main" id="{6D3E7373-D249-4EA0-DB0C-DA09321DA82E}"/>
              </a:ext>
            </a:extLst>
          </p:cNvPr>
          <p:cNvSpPr txBox="1"/>
          <p:nvPr/>
        </p:nvSpPr>
        <p:spPr>
          <a:xfrm>
            <a:off x="2653889"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4" name="Textfeld 53">
            <a:extLst>
              <a:ext uri="{FF2B5EF4-FFF2-40B4-BE49-F238E27FC236}">
                <a16:creationId xmlns:a16="http://schemas.microsoft.com/office/drawing/2014/main" id="{FB7D5161-0086-78A1-971F-8A51D8CB41A5}"/>
              </a:ext>
            </a:extLst>
          </p:cNvPr>
          <p:cNvSpPr txBox="1"/>
          <p:nvPr/>
        </p:nvSpPr>
        <p:spPr>
          <a:xfrm>
            <a:off x="2653888"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5" name="Textfeld 54">
            <a:extLst>
              <a:ext uri="{FF2B5EF4-FFF2-40B4-BE49-F238E27FC236}">
                <a16:creationId xmlns:a16="http://schemas.microsoft.com/office/drawing/2014/main" id="{5BC71190-D5B0-0A5C-F74A-FBDD833CCEF1}"/>
              </a:ext>
            </a:extLst>
          </p:cNvPr>
          <p:cNvSpPr txBox="1"/>
          <p:nvPr/>
        </p:nvSpPr>
        <p:spPr>
          <a:xfrm>
            <a:off x="2653885"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6" name="Textfeld 55">
            <a:extLst>
              <a:ext uri="{FF2B5EF4-FFF2-40B4-BE49-F238E27FC236}">
                <a16:creationId xmlns:a16="http://schemas.microsoft.com/office/drawing/2014/main" id="{A0D7C550-68F3-7966-EB22-BC27C8A698D6}"/>
              </a:ext>
            </a:extLst>
          </p:cNvPr>
          <p:cNvSpPr txBox="1"/>
          <p:nvPr/>
        </p:nvSpPr>
        <p:spPr>
          <a:xfrm>
            <a:off x="2653887"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7" name="Textfeld 56">
            <a:extLst>
              <a:ext uri="{FF2B5EF4-FFF2-40B4-BE49-F238E27FC236}">
                <a16:creationId xmlns:a16="http://schemas.microsoft.com/office/drawing/2014/main" id="{962BFCA8-6298-7FCE-F56F-906E41F077B7}"/>
              </a:ext>
            </a:extLst>
          </p:cNvPr>
          <p:cNvSpPr txBox="1"/>
          <p:nvPr/>
        </p:nvSpPr>
        <p:spPr>
          <a:xfrm>
            <a:off x="2653886"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58" name="Textfeld 57">
            <a:extLst>
              <a:ext uri="{FF2B5EF4-FFF2-40B4-BE49-F238E27FC236}">
                <a16:creationId xmlns:a16="http://schemas.microsoft.com/office/drawing/2014/main" id="{3DFD7162-E56B-22FB-112A-973BF11D1AA7}"/>
              </a:ext>
            </a:extLst>
          </p:cNvPr>
          <p:cNvSpPr txBox="1"/>
          <p:nvPr/>
        </p:nvSpPr>
        <p:spPr>
          <a:xfrm>
            <a:off x="2653883"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62" name="Rechteck: abgerundete Ecken 61">
            <a:extLst>
              <a:ext uri="{FF2B5EF4-FFF2-40B4-BE49-F238E27FC236}">
                <a16:creationId xmlns:a16="http://schemas.microsoft.com/office/drawing/2014/main" id="{5A73E43D-DCAE-EC53-7C9E-346801218C40}"/>
              </a:ext>
            </a:extLst>
          </p:cNvPr>
          <p:cNvSpPr/>
          <p:nvPr/>
        </p:nvSpPr>
        <p:spPr>
          <a:xfrm>
            <a:off x="1210365" y="2728259"/>
            <a:ext cx="3543393" cy="10580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 name="Textfeld 8">
            <a:extLst>
              <a:ext uri="{FF2B5EF4-FFF2-40B4-BE49-F238E27FC236}">
                <a16:creationId xmlns:a16="http://schemas.microsoft.com/office/drawing/2014/main" id="{6980A0B4-F6C9-BC97-B965-3BC4DA59AF68}"/>
              </a:ext>
            </a:extLst>
          </p:cNvPr>
          <p:cNvSpPr txBox="1"/>
          <p:nvPr/>
        </p:nvSpPr>
        <p:spPr>
          <a:xfrm>
            <a:off x="3077747"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20</a:t>
            </a:r>
          </a:p>
        </p:txBody>
      </p:sp>
      <p:sp>
        <p:nvSpPr>
          <p:cNvPr id="11" name="Textfeld 10">
            <a:extLst>
              <a:ext uri="{FF2B5EF4-FFF2-40B4-BE49-F238E27FC236}">
                <a16:creationId xmlns:a16="http://schemas.microsoft.com/office/drawing/2014/main" id="{8653160A-653C-08EC-9525-27B9E65B73B9}"/>
              </a:ext>
            </a:extLst>
          </p:cNvPr>
          <p:cNvSpPr txBox="1"/>
          <p:nvPr/>
        </p:nvSpPr>
        <p:spPr>
          <a:xfrm>
            <a:off x="3077745"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2" name="Textfeld 11">
            <a:extLst>
              <a:ext uri="{FF2B5EF4-FFF2-40B4-BE49-F238E27FC236}">
                <a16:creationId xmlns:a16="http://schemas.microsoft.com/office/drawing/2014/main" id="{CFA51509-033D-1899-A4F9-72E77714F29D}"/>
              </a:ext>
            </a:extLst>
          </p:cNvPr>
          <p:cNvSpPr txBox="1"/>
          <p:nvPr/>
        </p:nvSpPr>
        <p:spPr>
          <a:xfrm>
            <a:off x="3077742"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4" name="Textfeld 13">
            <a:extLst>
              <a:ext uri="{FF2B5EF4-FFF2-40B4-BE49-F238E27FC236}">
                <a16:creationId xmlns:a16="http://schemas.microsoft.com/office/drawing/2014/main" id="{7B0BBB52-D3E2-9F18-2AF6-2DE2FB36139D}"/>
              </a:ext>
            </a:extLst>
          </p:cNvPr>
          <p:cNvSpPr txBox="1"/>
          <p:nvPr/>
        </p:nvSpPr>
        <p:spPr>
          <a:xfrm>
            <a:off x="3077744"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6" name="Textfeld 15">
            <a:extLst>
              <a:ext uri="{FF2B5EF4-FFF2-40B4-BE49-F238E27FC236}">
                <a16:creationId xmlns:a16="http://schemas.microsoft.com/office/drawing/2014/main" id="{511BC02E-C212-27C1-9098-C05EC3237F7B}"/>
              </a:ext>
            </a:extLst>
          </p:cNvPr>
          <p:cNvSpPr txBox="1"/>
          <p:nvPr/>
        </p:nvSpPr>
        <p:spPr>
          <a:xfrm>
            <a:off x="3077743"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17" name="Textfeld 16">
            <a:extLst>
              <a:ext uri="{FF2B5EF4-FFF2-40B4-BE49-F238E27FC236}">
                <a16:creationId xmlns:a16="http://schemas.microsoft.com/office/drawing/2014/main" id="{DA965455-EF1E-7935-2F9E-E090CEE8CAB5}"/>
              </a:ext>
            </a:extLst>
          </p:cNvPr>
          <p:cNvSpPr txBox="1"/>
          <p:nvPr/>
        </p:nvSpPr>
        <p:spPr>
          <a:xfrm>
            <a:off x="3077740"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0" name="Textfeld 19">
            <a:extLst>
              <a:ext uri="{FF2B5EF4-FFF2-40B4-BE49-F238E27FC236}">
                <a16:creationId xmlns:a16="http://schemas.microsoft.com/office/drawing/2014/main" id="{A3DAFE00-0B52-8B54-AFBD-601073112B3D}"/>
              </a:ext>
            </a:extLst>
          </p:cNvPr>
          <p:cNvSpPr txBox="1"/>
          <p:nvPr/>
        </p:nvSpPr>
        <p:spPr>
          <a:xfrm>
            <a:off x="3501610"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2" name="Textfeld 21">
            <a:extLst>
              <a:ext uri="{FF2B5EF4-FFF2-40B4-BE49-F238E27FC236}">
                <a16:creationId xmlns:a16="http://schemas.microsoft.com/office/drawing/2014/main" id="{8CAE49E4-2D3F-047A-A01F-DCD1F2D866B1}"/>
              </a:ext>
            </a:extLst>
          </p:cNvPr>
          <p:cNvSpPr txBox="1"/>
          <p:nvPr/>
        </p:nvSpPr>
        <p:spPr>
          <a:xfrm>
            <a:off x="3444453"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ptr2</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4" name="Textfeld 23">
            <a:extLst>
              <a:ext uri="{FF2B5EF4-FFF2-40B4-BE49-F238E27FC236}">
                <a16:creationId xmlns:a16="http://schemas.microsoft.com/office/drawing/2014/main" id="{CFD7CCF8-6453-1764-8547-6E82D610E0EC}"/>
              </a:ext>
            </a:extLst>
          </p:cNvPr>
          <p:cNvSpPr txBox="1"/>
          <p:nvPr/>
        </p:nvSpPr>
        <p:spPr>
          <a:xfrm>
            <a:off x="3501608"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5" name="Textfeld 24">
            <a:extLst>
              <a:ext uri="{FF2B5EF4-FFF2-40B4-BE49-F238E27FC236}">
                <a16:creationId xmlns:a16="http://schemas.microsoft.com/office/drawing/2014/main" id="{7E56B502-B115-3AED-2590-89A143E1068C}"/>
              </a:ext>
            </a:extLst>
          </p:cNvPr>
          <p:cNvSpPr txBox="1"/>
          <p:nvPr/>
        </p:nvSpPr>
        <p:spPr>
          <a:xfrm>
            <a:off x="3501605"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6" name="Textfeld 25">
            <a:extLst>
              <a:ext uri="{FF2B5EF4-FFF2-40B4-BE49-F238E27FC236}">
                <a16:creationId xmlns:a16="http://schemas.microsoft.com/office/drawing/2014/main" id="{E1D1089F-ED54-BC6E-DE7E-C157E8C213EA}"/>
              </a:ext>
            </a:extLst>
          </p:cNvPr>
          <p:cNvSpPr txBox="1"/>
          <p:nvPr/>
        </p:nvSpPr>
        <p:spPr>
          <a:xfrm>
            <a:off x="3501607"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7" name="Textfeld 26">
            <a:extLst>
              <a:ext uri="{FF2B5EF4-FFF2-40B4-BE49-F238E27FC236}">
                <a16:creationId xmlns:a16="http://schemas.microsoft.com/office/drawing/2014/main" id="{B02E02DF-BD60-715E-4991-4162D266B79D}"/>
              </a:ext>
            </a:extLst>
          </p:cNvPr>
          <p:cNvSpPr txBox="1"/>
          <p:nvPr/>
        </p:nvSpPr>
        <p:spPr>
          <a:xfrm>
            <a:off x="3501606"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9" name="Textfeld 58">
            <a:extLst>
              <a:ext uri="{FF2B5EF4-FFF2-40B4-BE49-F238E27FC236}">
                <a16:creationId xmlns:a16="http://schemas.microsoft.com/office/drawing/2014/main" id="{BA339A2F-3C16-608A-6528-859CA3D6BD7A}"/>
              </a:ext>
            </a:extLst>
          </p:cNvPr>
          <p:cNvSpPr txBox="1"/>
          <p:nvPr/>
        </p:nvSpPr>
        <p:spPr>
          <a:xfrm>
            <a:off x="3501603"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60" name="Textfeld 59">
            <a:extLst>
              <a:ext uri="{FF2B5EF4-FFF2-40B4-BE49-F238E27FC236}">
                <a16:creationId xmlns:a16="http://schemas.microsoft.com/office/drawing/2014/main" id="{2D2C9B04-FB87-59F6-F1D6-27844693D867}"/>
              </a:ext>
            </a:extLst>
          </p:cNvPr>
          <p:cNvSpPr txBox="1"/>
          <p:nvPr/>
        </p:nvSpPr>
        <p:spPr>
          <a:xfrm>
            <a:off x="3925473"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61" name="Textfeld 60">
            <a:extLst>
              <a:ext uri="{FF2B5EF4-FFF2-40B4-BE49-F238E27FC236}">
                <a16:creationId xmlns:a16="http://schemas.microsoft.com/office/drawing/2014/main" id="{706E35A0-1CDA-8FB1-72B3-9BE89D65F74B}"/>
              </a:ext>
            </a:extLst>
          </p:cNvPr>
          <p:cNvSpPr txBox="1"/>
          <p:nvPr/>
        </p:nvSpPr>
        <p:spPr>
          <a:xfrm>
            <a:off x="3925472"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4" name="Textfeld 63">
            <a:extLst>
              <a:ext uri="{FF2B5EF4-FFF2-40B4-BE49-F238E27FC236}">
                <a16:creationId xmlns:a16="http://schemas.microsoft.com/office/drawing/2014/main" id="{962EC0E7-0F10-12B6-8FB3-5759B5E0BA48}"/>
              </a:ext>
            </a:extLst>
          </p:cNvPr>
          <p:cNvSpPr txBox="1"/>
          <p:nvPr/>
        </p:nvSpPr>
        <p:spPr>
          <a:xfrm>
            <a:off x="3925471"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5" name="Textfeld 64">
            <a:extLst>
              <a:ext uri="{FF2B5EF4-FFF2-40B4-BE49-F238E27FC236}">
                <a16:creationId xmlns:a16="http://schemas.microsoft.com/office/drawing/2014/main" id="{64F40817-8FDB-C646-70CB-42792407023C}"/>
              </a:ext>
            </a:extLst>
          </p:cNvPr>
          <p:cNvSpPr txBox="1"/>
          <p:nvPr/>
        </p:nvSpPr>
        <p:spPr>
          <a:xfrm>
            <a:off x="3925468"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6" name="Textfeld 65">
            <a:extLst>
              <a:ext uri="{FF2B5EF4-FFF2-40B4-BE49-F238E27FC236}">
                <a16:creationId xmlns:a16="http://schemas.microsoft.com/office/drawing/2014/main" id="{AF8F7DAA-E240-26EC-4756-5F1E9E53C17B}"/>
              </a:ext>
            </a:extLst>
          </p:cNvPr>
          <p:cNvSpPr txBox="1"/>
          <p:nvPr/>
        </p:nvSpPr>
        <p:spPr>
          <a:xfrm>
            <a:off x="3925470"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7" name="Textfeld 66">
            <a:extLst>
              <a:ext uri="{FF2B5EF4-FFF2-40B4-BE49-F238E27FC236}">
                <a16:creationId xmlns:a16="http://schemas.microsoft.com/office/drawing/2014/main" id="{5F10B1BA-4660-B1C2-D7F5-E8B6E50F6608}"/>
              </a:ext>
            </a:extLst>
          </p:cNvPr>
          <p:cNvSpPr txBox="1"/>
          <p:nvPr/>
        </p:nvSpPr>
        <p:spPr>
          <a:xfrm>
            <a:off x="3925469"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68" name="Textfeld 67">
            <a:extLst>
              <a:ext uri="{FF2B5EF4-FFF2-40B4-BE49-F238E27FC236}">
                <a16:creationId xmlns:a16="http://schemas.microsoft.com/office/drawing/2014/main" id="{91F332BF-CA43-0173-4AAC-99581C1A2BB4}"/>
              </a:ext>
            </a:extLst>
          </p:cNvPr>
          <p:cNvSpPr txBox="1"/>
          <p:nvPr/>
        </p:nvSpPr>
        <p:spPr>
          <a:xfrm>
            <a:off x="3925466"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9" name="Textfeld 68">
            <a:extLst>
              <a:ext uri="{FF2B5EF4-FFF2-40B4-BE49-F238E27FC236}">
                <a16:creationId xmlns:a16="http://schemas.microsoft.com/office/drawing/2014/main" id="{AA1C4D05-CD4D-0EBE-3459-88D46649B2C8}"/>
              </a:ext>
            </a:extLst>
          </p:cNvPr>
          <p:cNvSpPr txBox="1"/>
          <p:nvPr/>
        </p:nvSpPr>
        <p:spPr>
          <a:xfrm>
            <a:off x="4349336"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70" name="Textfeld 69">
            <a:extLst>
              <a:ext uri="{FF2B5EF4-FFF2-40B4-BE49-F238E27FC236}">
                <a16:creationId xmlns:a16="http://schemas.microsoft.com/office/drawing/2014/main" id="{C34C268E-D631-664B-AB3D-2334233A0923}"/>
              </a:ext>
            </a:extLst>
          </p:cNvPr>
          <p:cNvSpPr txBox="1"/>
          <p:nvPr/>
        </p:nvSpPr>
        <p:spPr>
          <a:xfrm>
            <a:off x="4349335" y="2451239"/>
            <a:ext cx="254945"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71" name="Textfeld 70">
            <a:extLst>
              <a:ext uri="{FF2B5EF4-FFF2-40B4-BE49-F238E27FC236}">
                <a16:creationId xmlns:a16="http://schemas.microsoft.com/office/drawing/2014/main" id="{5A2F4CC7-440D-4086-F688-1402D1FE7FA8}"/>
              </a:ext>
            </a:extLst>
          </p:cNvPr>
          <p:cNvSpPr txBox="1"/>
          <p:nvPr/>
        </p:nvSpPr>
        <p:spPr>
          <a:xfrm>
            <a:off x="4349334"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2" name="Textfeld 71">
            <a:extLst>
              <a:ext uri="{FF2B5EF4-FFF2-40B4-BE49-F238E27FC236}">
                <a16:creationId xmlns:a16="http://schemas.microsoft.com/office/drawing/2014/main" id="{42654F67-DEA0-CF27-1DCB-A68CBCEE95D7}"/>
              </a:ext>
            </a:extLst>
          </p:cNvPr>
          <p:cNvSpPr txBox="1"/>
          <p:nvPr/>
        </p:nvSpPr>
        <p:spPr>
          <a:xfrm>
            <a:off x="4349331"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3" name="Textfeld 72">
            <a:extLst>
              <a:ext uri="{FF2B5EF4-FFF2-40B4-BE49-F238E27FC236}">
                <a16:creationId xmlns:a16="http://schemas.microsoft.com/office/drawing/2014/main" id="{815CF415-39F4-DED8-2F77-995D4CA9796A}"/>
              </a:ext>
            </a:extLst>
          </p:cNvPr>
          <p:cNvSpPr txBox="1"/>
          <p:nvPr/>
        </p:nvSpPr>
        <p:spPr>
          <a:xfrm>
            <a:off x="4349333"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4" name="Textfeld 73">
            <a:extLst>
              <a:ext uri="{FF2B5EF4-FFF2-40B4-BE49-F238E27FC236}">
                <a16:creationId xmlns:a16="http://schemas.microsoft.com/office/drawing/2014/main" id="{E14DAA70-17EE-DA94-3F20-634331D72A9D}"/>
              </a:ext>
            </a:extLst>
          </p:cNvPr>
          <p:cNvSpPr txBox="1"/>
          <p:nvPr/>
        </p:nvSpPr>
        <p:spPr>
          <a:xfrm>
            <a:off x="4349332"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75" name="Textfeld 74">
            <a:extLst>
              <a:ext uri="{FF2B5EF4-FFF2-40B4-BE49-F238E27FC236}">
                <a16:creationId xmlns:a16="http://schemas.microsoft.com/office/drawing/2014/main" id="{10984E64-C3E0-AFE9-7D8E-69F10F333107}"/>
              </a:ext>
            </a:extLst>
          </p:cNvPr>
          <p:cNvSpPr txBox="1"/>
          <p:nvPr/>
        </p:nvSpPr>
        <p:spPr>
          <a:xfrm>
            <a:off x="4349329"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grpSp>
        <p:nvGrpSpPr>
          <p:cNvPr id="115" name="Gruppieren 114">
            <a:extLst>
              <a:ext uri="{FF2B5EF4-FFF2-40B4-BE49-F238E27FC236}">
                <a16:creationId xmlns:a16="http://schemas.microsoft.com/office/drawing/2014/main" id="{D440029B-4F3E-4AC3-DC63-66BB5AAA6926}"/>
              </a:ext>
            </a:extLst>
          </p:cNvPr>
          <p:cNvGrpSpPr/>
          <p:nvPr/>
        </p:nvGrpSpPr>
        <p:grpSpPr>
          <a:xfrm>
            <a:off x="8373219" y="1553627"/>
            <a:ext cx="3365577" cy="4552969"/>
            <a:chOff x="8373219" y="1553627"/>
            <a:chExt cx="3365577" cy="4552969"/>
          </a:xfrm>
        </p:grpSpPr>
        <p:sp>
          <p:nvSpPr>
            <p:cNvPr id="88" name="Rechteck: abgerundete Ecken 87">
              <a:extLst>
                <a:ext uri="{FF2B5EF4-FFF2-40B4-BE49-F238E27FC236}">
                  <a16:creationId xmlns:a16="http://schemas.microsoft.com/office/drawing/2014/main" id="{91E3E780-A9F0-6347-37BB-C52ADF0FE777}"/>
                </a:ext>
              </a:extLst>
            </p:cNvPr>
            <p:cNvSpPr/>
            <p:nvPr/>
          </p:nvSpPr>
          <p:spPr>
            <a:xfrm>
              <a:off x="9738546"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89" name="Rechteck: abgerundete Ecken 88">
              <a:extLst>
                <a:ext uri="{FF2B5EF4-FFF2-40B4-BE49-F238E27FC236}">
                  <a16:creationId xmlns:a16="http://schemas.microsoft.com/office/drawing/2014/main" id="{2BE6E80C-CFD6-D637-2719-9C258D875C7B}"/>
                </a:ext>
              </a:extLst>
            </p:cNvPr>
            <p:cNvSpPr/>
            <p:nvPr/>
          </p:nvSpPr>
          <p:spPr>
            <a:xfrm>
              <a:off x="9738546"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sp>
          <p:nvSpPr>
            <p:cNvPr id="90" name="Rechteck: abgerundete Ecken 89">
              <a:extLst>
                <a:ext uri="{FF2B5EF4-FFF2-40B4-BE49-F238E27FC236}">
                  <a16:creationId xmlns:a16="http://schemas.microsoft.com/office/drawing/2014/main" id="{A6EE4F91-AC28-AF97-1BEF-017086F2851D}"/>
                </a:ext>
              </a:extLst>
            </p:cNvPr>
            <p:cNvSpPr/>
            <p:nvPr/>
          </p:nvSpPr>
          <p:spPr>
            <a:xfrm>
              <a:off x="9738546"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cxnSp>
          <p:nvCxnSpPr>
            <p:cNvPr id="91" name="Gerade Verbindung mit Pfeil 90">
              <a:extLst>
                <a:ext uri="{FF2B5EF4-FFF2-40B4-BE49-F238E27FC236}">
                  <a16:creationId xmlns:a16="http://schemas.microsoft.com/office/drawing/2014/main" id="{20359DD5-0462-81C9-E2D9-3549F1F7088B}"/>
                </a:ext>
              </a:extLst>
            </p:cNvPr>
            <p:cNvCxnSpPr>
              <a:cxnSpLocks/>
              <a:stCxn id="90" idx="2"/>
              <a:endCxn id="88" idx="0"/>
            </p:cNvCxnSpPr>
            <p:nvPr/>
          </p:nvCxnSpPr>
          <p:spPr>
            <a:xfrm>
              <a:off x="10738671"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Gerade Verbindung mit Pfeil 107">
              <a:extLst>
                <a:ext uri="{FF2B5EF4-FFF2-40B4-BE49-F238E27FC236}">
                  <a16:creationId xmlns:a16="http://schemas.microsoft.com/office/drawing/2014/main" id="{379345C5-0A45-EEC8-B0EC-62AE290AEADD}"/>
                </a:ext>
              </a:extLst>
            </p:cNvPr>
            <p:cNvCxnSpPr>
              <a:cxnSpLocks/>
              <a:stCxn id="88" idx="2"/>
              <a:endCxn id="89" idx="0"/>
            </p:cNvCxnSpPr>
            <p:nvPr/>
          </p:nvCxnSpPr>
          <p:spPr>
            <a:xfrm>
              <a:off x="10738671"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rade Verbindung mit Pfeil 108">
              <a:extLst>
                <a:ext uri="{FF2B5EF4-FFF2-40B4-BE49-F238E27FC236}">
                  <a16:creationId xmlns:a16="http://schemas.microsoft.com/office/drawing/2014/main" id="{BE2F873B-ADD0-0394-39C0-E5922D50A064}"/>
                </a:ext>
              </a:extLst>
            </p:cNvPr>
            <p:cNvCxnSpPr>
              <a:cxnSpLocks/>
            </p:cNvCxnSpPr>
            <p:nvPr/>
          </p:nvCxnSpPr>
          <p:spPr>
            <a:xfrm>
              <a:off x="10054002" y="2934050"/>
              <a:ext cx="587875" cy="460129"/>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B4EAA49C-B98B-CAAB-59F6-4FCAD29B6D5F}"/>
                </a:ext>
              </a:extLst>
            </p:cNvPr>
            <p:cNvCxnSpPr>
              <a:cxnSpLocks/>
            </p:cNvCxnSpPr>
            <p:nvPr/>
          </p:nvCxnSpPr>
          <p:spPr>
            <a:xfrm>
              <a:off x="8777652" y="3923950"/>
              <a:ext cx="8641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019546F3-BB9E-739E-711A-D98714BC070C}"/>
                </a:ext>
              </a:extLst>
            </p:cNvPr>
            <p:cNvCxnSpPr>
              <a:cxnSpLocks/>
            </p:cNvCxnSpPr>
            <p:nvPr/>
          </p:nvCxnSpPr>
          <p:spPr>
            <a:xfrm flipV="1">
              <a:off x="9989208" y="4365345"/>
              <a:ext cx="674926" cy="403505"/>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Textfeld 111">
              <a:extLst>
                <a:ext uri="{FF2B5EF4-FFF2-40B4-BE49-F238E27FC236}">
                  <a16:creationId xmlns:a16="http://schemas.microsoft.com/office/drawing/2014/main" id="{ABB8A74D-E491-1DEC-DBD8-9F93E9369669}"/>
                </a:ext>
              </a:extLst>
            </p:cNvPr>
            <p:cNvSpPr txBox="1"/>
            <p:nvPr/>
          </p:nvSpPr>
          <p:spPr>
            <a:xfrm>
              <a:off x="9699395" y="26529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(1)</a:t>
              </a:r>
            </a:p>
          </p:txBody>
        </p:sp>
        <p:sp>
          <p:nvSpPr>
            <p:cNvPr id="113" name="Textfeld 112">
              <a:extLst>
                <a:ext uri="{FF2B5EF4-FFF2-40B4-BE49-F238E27FC236}">
                  <a16:creationId xmlns:a16="http://schemas.microsoft.com/office/drawing/2014/main" id="{8BEDB518-FCDC-26C3-F3FB-2E124796A008}"/>
                </a:ext>
              </a:extLst>
            </p:cNvPr>
            <p:cNvSpPr txBox="1"/>
            <p:nvPr/>
          </p:nvSpPr>
          <p:spPr>
            <a:xfrm>
              <a:off x="8373219" y="378339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(2)</a:t>
              </a:r>
            </a:p>
          </p:txBody>
        </p:sp>
        <p:sp>
          <p:nvSpPr>
            <p:cNvPr id="114" name="Textfeld 113">
              <a:extLst>
                <a:ext uri="{FF2B5EF4-FFF2-40B4-BE49-F238E27FC236}">
                  <a16:creationId xmlns:a16="http://schemas.microsoft.com/office/drawing/2014/main" id="{A79B144E-5ADE-33B1-071C-B33365BB53EE}"/>
                </a:ext>
              </a:extLst>
            </p:cNvPr>
            <p:cNvSpPr txBox="1"/>
            <p:nvPr/>
          </p:nvSpPr>
          <p:spPr>
            <a:xfrm>
              <a:off x="9663136" y="466178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(3)</a:t>
              </a:r>
            </a:p>
          </p:txBody>
        </p:sp>
      </p:grpSp>
      <p:sp>
        <p:nvSpPr>
          <p:cNvPr id="63" name="Textplatzhalter 6">
            <a:extLst>
              <a:ext uri="{FF2B5EF4-FFF2-40B4-BE49-F238E27FC236}">
                <a16:creationId xmlns:a16="http://schemas.microsoft.com/office/drawing/2014/main" id="{E48B7FA0-64FD-0D3C-B645-CCE4D2994B88}"/>
              </a:ext>
            </a:extLst>
          </p:cNvPr>
          <p:cNvSpPr txBox="1">
            <a:spLocks/>
          </p:cNvSpPr>
          <p:nvPr/>
        </p:nvSpPr>
        <p:spPr>
          <a:xfrm>
            <a:off x="5242753" y="1824402"/>
            <a:ext cx="5469731" cy="4569619"/>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r>
              <a:rPr lang="de-DE" sz="1800" b="1" dirty="0"/>
              <a:t>ptr1 	//0x13</a:t>
            </a:r>
          </a:p>
          <a:p>
            <a:r>
              <a:rPr lang="de-DE" sz="1800" b="1" dirty="0"/>
              <a:t>ptr2	//0x2</a:t>
            </a:r>
          </a:p>
          <a:p>
            <a:r>
              <a:rPr lang="de-DE" sz="1800" b="1" dirty="0">
                <a:solidFill>
                  <a:srgbClr val="FF0000"/>
                </a:solidFill>
              </a:rPr>
              <a:t>ptr3	//0x30</a:t>
            </a:r>
          </a:p>
          <a:p>
            <a:pPr marL="285750" indent="-285750">
              <a:buFont typeface="Arial" panose="020B0604020202020204" pitchFamily="34" charset="0"/>
              <a:buChar char="•"/>
            </a:pPr>
            <a:endParaRPr lang="de-DE" sz="1800" b="1" dirty="0"/>
          </a:p>
          <a:p>
            <a:endParaRPr lang="de-DE" sz="1800" b="1" dirty="0"/>
          </a:p>
        </p:txBody>
      </p:sp>
      <p:cxnSp>
        <p:nvCxnSpPr>
          <p:cNvPr id="76" name="Gerade Verbindung mit Pfeil 75">
            <a:extLst>
              <a:ext uri="{FF2B5EF4-FFF2-40B4-BE49-F238E27FC236}">
                <a16:creationId xmlns:a16="http://schemas.microsoft.com/office/drawing/2014/main" id="{FA423DB1-968E-FB94-AB6E-748D057A6E8F}"/>
              </a:ext>
            </a:extLst>
          </p:cNvPr>
          <p:cNvCxnSpPr>
            <a:cxnSpLocks/>
          </p:cNvCxnSpPr>
          <p:nvPr/>
        </p:nvCxnSpPr>
        <p:spPr>
          <a:xfrm flipH="1">
            <a:off x="3819525" y="1979549"/>
            <a:ext cx="1353383" cy="528701"/>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A6D5CDC1-E29F-18FF-2847-50E78CCE8E26}"/>
              </a:ext>
            </a:extLst>
          </p:cNvPr>
          <p:cNvSpPr txBox="1"/>
          <p:nvPr/>
        </p:nvSpPr>
        <p:spPr>
          <a:xfrm>
            <a:off x="3077746"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cxnSp>
        <p:nvCxnSpPr>
          <p:cNvPr id="83" name="Gerade Verbindung mit Pfeil 82">
            <a:extLst>
              <a:ext uri="{FF2B5EF4-FFF2-40B4-BE49-F238E27FC236}">
                <a16:creationId xmlns:a16="http://schemas.microsoft.com/office/drawing/2014/main" id="{97526FF8-F276-1C56-105A-099D782B4284}"/>
              </a:ext>
            </a:extLst>
          </p:cNvPr>
          <p:cNvCxnSpPr>
            <a:cxnSpLocks/>
          </p:cNvCxnSpPr>
          <p:nvPr/>
        </p:nvCxnSpPr>
        <p:spPr>
          <a:xfrm flipH="1" flipV="1">
            <a:off x="2585668" y="2330751"/>
            <a:ext cx="831422" cy="195042"/>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Gerade Verbindung mit Pfeil 86">
            <a:extLst>
              <a:ext uri="{FF2B5EF4-FFF2-40B4-BE49-F238E27FC236}">
                <a16:creationId xmlns:a16="http://schemas.microsoft.com/office/drawing/2014/main" id="{A1D16473-5196-56DB-E0F3-B417EF73E4F7}"/>
              </a:ext>
            </a:extLst>
          </p:cNvPr>
          <p:cNvCxnSpPr>
            <a:cxnSpLocks/>
          </p:cNvCxnSpPr>
          <p:nvPr/>
        </p:nvCxnSpPr>
        <p:spPr>
          <a:xfrm>
            <a:off x="3675099" y="2728259"/>
            <a:ext cx="257129" cy="4427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8F828758-6233-FE3D-AF94-1E6FF648CEEE}"/>
              </a:ext>
            </a:extLst>
          </p:cNvPr>
          <p:cNvGrpSpPr/>
          <p:nvPr/>
        </p:nvGrpSpPr>
        <p:grpSpPr>
          <a:xfrm rot="10800000">
            <a:off x="1294592" y="2794571"/>
            <a:ext cx="354291" cy="274707"/>
            <a:chOff x="5067815" y="5024413"/>
            <a:chExt cx="360090" cy="274707"/>
          </a:xfrm>
        </p:grpSpPr>
        <p:grpSp>
          <p:nvGrpSpPr>
            <p:cNvPr id="86" name="Gruppieren 85">
              <a:extLst>
                <a:ext uri="{FF2B5EF4-FFF2-40B4-BE49-F238E27FC236}">
                  <a16:creationId xmlns:a16="http://schemas.microsoft.com/office/drawing/2014/main" id="{53F4F688-A810-859D-E9CF-00D1484885DD}"/>
                </a:ext>
              </a:extLst>
            </p:cNvPr>
            <p:cNvGrpSpPr/>
            <p:nvPr/>
          </p:nvGrpSpPr>
          <p:grpSpPr>
            <a:xfrm>
              <a:off x="5067815" y="5024413"/>
              <a:ext cx="360090" cy="274707"/>
              <a:chOff x="1305557" y="2786752"/>
              <a:chExt cx="360090" cy="274707"/>
            </a:xfrm>
          </p:grpSpPr>
          <p:sp>
            <p:nvSpPr>
              <p:cNvPr id="92" name="Rechteck 91">
                <a:extLst>
                  <a:ext uri="{FF2B5EF4-FFF2-40B4-BE49-F238E27FC236}">
                    <a16:creationId xmlns:a16="http://schemas.microsoft.com/office/drawing/2014/main" id="{FB981C68-5C86-E7A9-4FB8-183220C462F3}"/>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93" name="Gruppieren 92">
                <a:extLst>
                  <a:ext uri="{FF2B5EF4-FFF2-40B4-BE49-F238E27FC236}">
                    <a16:creationId xmlns:a16="http://schemas.microsoft.com/office/drawing/2014/main" id="{4CB761D7-CDE8-ED46-E7E8-FB18F1722C0A}"/>
                  </a:ext>
                </a:extLst>
              </p:cNvPr>
              <p:cNvGrpSpPr/>
              <p:nvPr/>
            </p:nvGrpSpPr>
            <p:grpSpPr>
              <a:xfrm rot="10800000">
                <a:off x="1308585" y="2791410"/>
                <a:ext cx="357062" cy="267666"/>
                <a:chOff x="4957322" y="2209800"/>
                <a:chExt cx="370242" cy="307975"/>
              </a:xfrm>
            </p:grpSpPr>
            <p:cxnSp>
              <p:nvCxnSpPr>
                <p:cNvPr id="102" name="Gerader Verbinder 101">
                  <a:extLst>
                    <a:ext uri="{FF2B5EF4-FFF2-40B4-BE49-F238E27FC236}">
                      <a16:creationId xmlns:a16="http://schemas.microsoft.com/office/drawing/2014/main" id="{51E143F3-B77C-4062-FB4D-B5DF84782387}"/>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5C62679C-FCFC-EBEF-664F-32965F00A235}"/>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cxnSp>
          <p:nvCxnSpPr>
            <p:cNvPr id="87" name="Gerader Verbinder 86">
              <a:extLst>
                <a:ext uri="{FF2B5EF4-FFF2-40B4-BE49-F238E27FC236}">
                  <a16:creationId xmlns:a16="http://schemas.microsoft.com/office/drawing/2014/main" id="{97FF6B02-2A29-369A-767A-D92E900BCD30}"/>
                </a:ext>
              </a:extLst>
            </p:cNvPr>
            <p:cNvCxnSpPr>
              <a:cxnSpLocks/>
            </p:cNvCxnSpPr>
            <p:nvPr/>
          </p:nvCxnSpPr>
          <p:spPr>
            <a:xfrm rot="10800000">
              <a:off x="5069328" y="5026130"/>
              <a:ext cx="0" cy="267666"/>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nvGrpSpPr>
          <p:cNvPr id="94" name="Gruppieren 93">
            <a:extLst>
              <a:ext uri="{FF2B5EF4-FFF2-40B4-BE49-F238E27FC236}">
                <a16:creationId xmlns:a16="http://schemas.microsoft.com/office/drawing/2014/main" id="{729D8804-A506-3AF6-0A54-BC3901BC910E}"/>
              </a:ext>
            </a:extLst>
          </p:cNvPr>
          <p:cNvGrpSpPr/>
          <p:nvPr/>
        </p:nvGrpSpPr>
        <p:grpSpPr>
          <a:xfrm>
            <a:off x="4300585" y="2451716"/>
            <a:ext cx="360090" cy="274707"/>
            <a:chOff x="5067815" y="5024413"/>
            <a:chExt cx="360090" cy="274707"/>
          </a:xfrm>
        </p:grpSpPr>
        <p:grpSp>
          <p:nvGrpSpPr>
            <p:cNvPr id="95" name="Gruppieren 94">
              <a:extLst>
                <a:ext uri="{FF2B5EF4-FFF2-40B4-BE49-F238E27FC236}">
                  <a16:creationId xmlns:a16="http://schemas.microsoft.com/office/drawing/2014/main" id="{2140A7F4-30BC-F204-3D31-092CB9BEAFAB}"/>
                </a:ext>
              </a:extLst>
            </p:cNvPr>
            <p:cNvGrpSpPr/>
            <p:nvPr/>
          </p:nvGrpSpPr>
          <p:grpSpPr>
            <a:xfrm>
              <a:off x="5067815" y="5024413"/>
              <a:ext cx="360090" cy="274707"/>
              <a:chOff x="1305557" y="2786752"/>
              <a:chExt cx="360090" cy="274707"/>
            </a:xfrm>
          </p:grpSpPr>
          <p:sp>
            <p:nvSpPr>
              <p:cNvPr id="97" name="Rechteck 96">
                <a:extLst>
                  <a:ext uri="{FF2B5EF4-FFF2-40B4-BE49-F238E27FC236}">
                    <a16:creationId xmlns:a16="http://schemas.microsoft.com/office/drawing/2014/main" id="{4F422BD3-91BA-FF66-FE4B-DC71C41A8EFB}"/>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98" name="Gruppieren 97">
                <a:extLst>
                  <a:ext uri="{FF2B5EF4-FFF2-40B4-BE49-F238E27FC236}">
                    <a16:creationId xmlns:a16="http://schemas.microsoft.com/office/drawing/2014/main" id="{674F8782-8452-9727-2BEE-15F1E4444C1F}"/>
                  </a:ext>
                </a:extLst>
              </p:cNvPr>
              <p:cNvGrpSpPr/>
              <p:nvPr/>
            </p:nvGrpSpPr>
            <p:grpSpPr>
              <a:xfrm rot="10800000">
                <a:off x="1308585" y="2791410"/>
                <a:ext cx="357062" cy="267666"/>
                <a:chOff x="4957322" y="2209800"/>
                <a:chExt cx="370242" cy="307975"/>
              </a:xfrm>
            </p:grpSpPr>
            <p:cxnSp>
              <p:nvCxnSpPr>
                <p:cNvPr id="99" name="Gerader Verbinder 98">
                  <a:extLst>
                    <a:ext uri="{FF2B5EF4-FFF2-40B4-BE49-F238E27FC236}">
                      <a16:creationId xmlns:a16="http://schemas.microsoft.com/office/drawing/2014/main" id="{1E3C8DE9-A891-D696-3978-9ACAFFCAB431}"/>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9FA296A2-37A2-3C80-C099-A52582A1EAF5}"/>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cxnSp>
          <p:nvCxnSpPr>
            <p:cNvPr id="96" name="Gerader Verbinder 95">
              <a:extLst>
                <a:ext uri="{FF2B5EF4-FFF2-40B4-BE49-F238E27FC236}">
                  <a16:creationId xmlns:a16="http://schemas.microsoft.com/office/drawing/2014/main" id="{98C81445-5855-1E7A-3FEC-519449D7B2BA}"/>
                </a:ext>
              </a:extLst>
            </p:cNvPr>
            <p:cNvCxnSpPr>
              <a:cxnSpLocks/>
            </p:cNvCxnSpPr>
            <p:nvPr/>
          </p:nvCxnSpPr>
          <p:spPr>
            <a:xfrm rot="10800000">
              <a:off x="5069328" y="5026130"/>
              <a:ext cx="0" cy="267666"/>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nvGrpSpPr>
          <p:cNvPr id="77" name="Gruppieren 76">
            <a:extLst>
              <a:ext uri="{FF2B5EF4-FFF2-40B4-BE49-F238E27FC236}">
                <a16:creationId xmlns:a16="http://schemas.microsoft.com/office/drawing/2014/main" id="{5761F1F1-E925-F421-4E1F-385F0E5E6FAC}"/>
              </a:ext>
            </a:extLst>
          </p:cNvPr>
          <p:cNvGrpSpPr/>
          <p:nvPr/>
        </p:nvGrpSpPr>
        <p:grpSpPr>
          <a:xfrm>
            <a:off x="3446054" y="2446405"/>
            <a:ext cx="360090" cy="274707"/>
            <a:chOff x="5067815" y="5024413"/>
            <a:chExt cx="360090" cy="274707"/>
          </a:xfrm>
        </p:grpSpPr>
        <p:grpSp>
          <p:nvGrpSpPr>
            <p:cNvPr id="78" name="Gruppieren 77">
              <a:extLst>
                <a:ext uri="{FF2B5EF4-FFF2-40B4-BE49-F238E27FC236}">
                  <a16:creationId xmlns:a16="http://schemas.microsoft.com/office/drawing/2014/main" id="{8036CF74-E4C7-5207-64BC-1577ACBEA8A8}"/>
                </a:ext>
              </a:extLst>
            </p:cNvPr>
            <p:cNvGrpSpPr/>
            <p:nvPr/>
          </p:nvGrpSpPr>
          <p:grpSpPr>
            <a:xfrm>
              <a:off x="5067815" y="5024413"/>
              <a:ext cx="360090" cy="274707"/>
              <a:chOff x="1305557" y="2786752"/>
              <a:chExt cx="360090" cy="274707"/>
            </a:xfrm>
          </p:grpSpPr>
          <p:sp>
            <p:nvSpPr>
              <p:cNvPr id="81" name="Rechteck 80">
                <a:extLst>
                  <a:ext uri="{FF2B5EF4-FFF2-40B4-BE49-F238E27FC236}">
                    <a16:creationId xmlns:a16="http://schemas.microsoft.com/office/drawing/2014/main" id="{A5095484-9DE1-A4FF-86E8-0DB059240BDD}"/>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82" name="Gruppieren 81">
                <a:extLst>
                  <a:ext uri="{FF2B5EF4-FFF2-40B4-BE49-F238E27FC236}">
                    <a16:creationId xmlns:a16="http://schemas.microsoft.com/office/drawing/2014/main" id="{6AD500C0-EE9A-B64E-DD02-169E67A425B9}"/>
                  </a:ext>
                </a:extLst>
              </p:cNvPr>
              <p:cNvGrpSpPr/>
              <p:nvPr/>
            </p:nvGrpSpPr>
            <p:grpSpPr>
              <a:xfrm rot="10800000">
                <a:off x="1308585" y="2791410"/>
                <a:ext cx="357062" cy="267666"/>
                <a:chOff x="4957322" y="2209800"/>
                <a:chExt cx="370242" cy="307975"/>
              </a:xfrm>
            </p:grpSpPr>
            <p:cxnSp>
              <p:nvCxnSpPr>
                <p:cNvPr id="83" name="Gerader Verbinder 82">
                  <a:extLst>
                    <a:ext uri="{FF2B5EF4-FFF2-40B4-BE49-F238E27FC236}">
                      <a16:creationId xmlns:a16="http://schemas.microsoft.com/office/drawing/2014/main" id="{F1661701-9990-90A5-1508-952FF63E86F4}"/>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3CF56EA6-B514-71B8-8AE9-3F821182FDB5}"/>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5" name="Gerader Verbinder 84">
                  <a:extLst>
                    <a:ext uri="{FF2B5EF4-FFF2-40B4-BE49-F238E27FC236}">
                      <a16:creationId xmlns:a16="http://schemas.microsoft.com/office/drawing/2014/main" id="{DF01FBEB-9E74-DFCA-D0F7-667FE5476593}"/>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cxnSp>
          <p:nvCxnSpPr>
            <p:cNvPr id="79" name="Gerader Verbinder 78">
              <a:extLst>
                <a:ext uri="{FF2B5EF4-FFF2-40B4-BE49-F238E27FC236}">
                  <a16:creationId xmlns:a16="http://schemas.microsoft.com/office/drawing/2014/main" id="{2905FF7D-D520-2949-F483-FDAE26CF6CFE}"/>
                </a:ext>
              </a:extLst>
            </p:cNvPr>
            <p:cNvCxnSpPr>
              <a:cxnSpLocks/>
            </p:cNvCxnSpPr>
            <p:nvPr/>
          </p:nvCxnSpPr>
          <p:spPr>
            <a:xfrm rot="10800000">
              <a:off x="5069328" y="5026130"/>
              <a:ext cx="0" cy="267666"/>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16</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a:t>Datenleck – Pointer</a:t>
            </a:r>
          </a:p>
        </p:txBody>
      </p:sp>
      <p:cxnSp>
        <p:nvCxnSpPr>
          <p:cNvPr id="6" name="Gerader Verbinder 5">
            <a:extLst>
              <a:ext uri="{FF2B5EF4-FFF2-40B4-BE49-F238E27FC236}">
                <a16:creationId xmlns:a16="http://schemas.microsoft.com/office/drawing/2014/main" id="{948B59D8-5D0B-39CF-DE4E-F8876D795B45}"/>
              </a:ext>
            </a:extLst>
          </p:cNvPr>
          <p:cNvCxnSpPr>
            <a:cxnSpLocks/>
          </p:cNvCxnSpPr>
          <p:nvPr/>
        </p:nvCxnSpPr>
        <p:spPr>
          <a:xfrm>
            <a:off x="543955" y="1982624"/>
            <a:ext cx="4043285" cy="0"/>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FA6F54E0-0073-FF4D-B85C-56BD5695A0B8}"/>
              </a:ext>
            </a:extLst>
          </p:cNvPr>
          <p:cNvCxnSpPr>
            <a:cxnSpLocks/>
          </p:cNvCxnSpPr>
          <p:nvPr/>
        </p:nvCxnSpPr>
        <p:spPr>
          <a:xfrm>
            <a:off x="1136650" y="1568450"/>
            <a:ext cx="0" cy="3451225"/>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05066553-F602-5A79-32BB-2C70225A6B7E}"/>
              </a:ext>
            </a:extLst>
          </p:cNvPr>
          <p:cNvSpPr txBox="1"/>
          <p:nvPr/>
        </p:nvSpPr>
        <p:spPr>
          <a:xfrm>
            <a:off x="543956" y="208428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0x0</a:t>
            </a:r>
          </a:p>
        </p:txBody>
      </p:sp>
      <p:sp>
        <p:nvSpPr>
          <p:cNvPr id="19" name="Textfeld 18">
            <a:extLst>
              <a:ext uri="{FF2B5EF4-FFF2-40B4-BE49-F238E27FC236}">
                <a16:creationId xmlns:a16="http://schemas.microsoft.com/office/drawing/2014/main" id="{BCBB9553-6FCF-1B7C-1941-6091AB3E485F}"/>
              </a:ext>
            </a:extLst>
          </p:cNvPr>
          <p:cNvSpPr txBox="1"/>
          <p:nvPr/>
        </p:nvSpPr>
        <p:spPr>
          <a:xfrm>
            <a:off x="543955" y="2435748"/>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0x8</a:t>
            </a:r>
          </a:p>
        </p:txBody>
      </p:sp>
      <p:sp>
        <p:nvSpPr>
          <p:cNvPr id="21" name="Textfeld 20">
            <a:extLst>
              <a:ext uri="{FF2B5EF4-FFF2-40B4-BE49-F238E27FC236}">
                <a16:creationId xmlns:a16="http://schemas.microsoft.com/office/drawing/2014/main" id="{1F6631CB-741D-5EF8-A1E4-48B1F20444F0}"/>
              </a:ext>
            </a:extLst>
          </p:cNvPr>
          <p:cNvSpPr txBox="1"/>
          <p:nvPr/>
        </p:nvSpPr>
        <p:spPr>
          <a:xfrm>
            <a:off x="543954" y="2780356"/>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0x16</a:t>
            </a:r>
          </a:p>
        </p:txBody>
      </p:sp>
      <p:sp>
        <p:nvSpPr>
          <p:cNvPr id="23" name="Textfeld 22">
            <a:extLst>
              <a:ext uri="{FF2B5EF4-FFF2-40B4-BE49-F238E27FC236}">
                <a16:creationId xmlns:a16="http://schemas.microsoft.com/office/drawing/2014/main" id="{1DFA98B8-E120-968A-6A3F-53A7F4D4802D}"/>
              </a:ext>
            </a:extLst>
          </p:cNvPr>
          <p:cNvSpPr txBox="1"/>
          <p:nvPr/>
        </p:nvSpPr>
        <p:spPr>
          <a:xfrm>
            <a:off x="543951" y="3132497"/>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0x24</a:t>
            </a:r>
          </a:p>
        </p:txBody>
      </p:sp>
      <p:sp>
        <p:nvSpPr>
          <p:cNvPr id="28" name="Textfeld 27">
            <a:extLst>
              <a:ext uri="{FF2B5EF4-FFF2-40B4-BE49-F238E27FC236}">
                <a16:creationId xmlns:a16="http://schemas.microsoft.com/office/drawing/2014/main" id="{7FFF367C-452C-E2A2-E495-5934A56AB110}"/>
              </a:ext>
            </a:extLst>
          </p:cNvPr>
          <p:cNvSpPr txBox="1"/>
          <p:nvPr/>
        </p:nvSpPr>
        <p:spPr>
          <a:xfrm>
            <a:off x="543953" y="3483501"/>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0x32</a:t>
            </a:r>
          </a:p>
        </p:txBody>
      </p:sp>
      <p:sp>
        <p:nvSpPr>
          <p:cNvPr id="29" name="Textfeld 28">
            <a:extLst>
              <a:ext uri="{FF2B5EF4-FFF2-40B4-BE49-F238E27FC236}">
                <a16:creationId xmlns:a16="http://schemas.microsoft.com/office/drawing/2014/main" id="{1E6865A3-CCEA-6831-A645-4ADE6CBCF354}"/>
              </a:ext>
            </a:extLst>
          </p:cNvPr>
          <p:cNvSpPr txBox="1"/>
          <p:nvPr/>
        </p:nvSpPr>
        <p:spPr>
          <a:xfrm>
            <a:off x="543952" y="3828109"/>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0x40</a:t>
            </a:r>
          </a:p>
        </p:txBody>
      </p:sp>
      <p:sp>
        <p:nvSpPr>
          <p:cNvPr id="30" name="Textfeld 29">
            <a:extLst>
              <a:ext uri="{FF2B5EF4-FFF2-40B4-BE49-F238E27FC236}">
                <a16:creationId xmlns:a16="http://schemas.microsoft.com/office/drawing/2014/main" id="{7A310B40-BF2B-5AA3-3F65-A0E5DA09D1D3}"/>
              </a:ext>
            </a:extLst>
          </p:cNvPr>
          <p:cNvSpPr txBox="1"/>
          <p:nvPr/>
        </p:nvSpPr>
        <p:spPr>
          <a:xfrm>
            <a:off x="543949" y="418025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0x48</a:t>
            </a:r>
          </a:p>
        </p:txBody>
      </p:sp>
      <p:sp>
        <p:nvSpPr>
          <p:cNvPr id="31" name="Textfeld 30">
            <a:extLst>
              <a:ext uri="{FF2B5EF4-FFF2-40B4-BE49-F238E27FC236}">
                <a16:creationId xmlns:a16="http://schemas.microsoft.com/office/drawing/2014/main" id="{9DCED3CA-D134-5737-4817-EED286558A87}"/>
              </a:ext>
            </a:extLst>
          </p:cNvPr>
          <p:cNvSpPr txBox="1"/>
          <p:nvPr/>
        </p:nvSpPr>
        <p:spPr>
          <a:xfrm>
            <a:off x="1382301"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2</a:t>
            </a:r>
            <a:r>
              <a:rPr kumimoji="0" lang="en-US" b="0" i="0" u="none" strike="noStrike" kern="1200" cap="none" spc="0" normalizeH="0" baseline="0" noProof="0" dirty="0">
                <a:ln>
                  <a:noFill/>
                </a:ln>
                <a:solidFill>
                  <a:prstClr val="black"/>
                </a:solidFill>
                <a:effectLst/>
                <a:uLnTx/>
                <a:uFillTx/>
                <a:latin typeface="Arial"/>
                <a:ea typeface="+mn-ea"/>
                <a:cs typeface="+mn-cs"/>
              </a:rPr>
              <a:t>0</a:t>
            </a:r>
          </a:p>
        </p:txBody>
      </p:sp>
      <p:sp>
        <p:nvSpPr>
          <p:cNvPr id="32" name="Textfeld 31">
            <a:extLst>
              <a:ext uri="{FF2B5EF4-FFF2-40B4-BE49-F238E27FC236}">
                <a16:creationId xmlns:a16="http://schemas.microsoft.com/office/drawing/2014/main" id="{F384D01B-5D7C-B0C7-8947-FC1166983817}"/>
              </a:ext>
            </a:extLst>
          </p:cNvPr>
          <p:cNvSpPr txBox="1"/>
          <p:nvPr/>
        </p:nvSpPr>
        <p:spPr>
          <a:xfrm>
            <a:off x="1382300"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33" name="Textfeld 32">
            <a:extLst>
              <a:ext uri="{FF2B5EF4-FFF2-40B4-BE49-F238E27FC236}">
                <a16:creationId xmlns:a16="http://schemas.microsoft.com/office/drawing/2014/main" id="{97B4132E-5682-A95E-11D5-5F75BDEE4979}"/>
              </a:ext>
            </a:extLst>
          </p:cNvPr>
          <p:cNvSpPr txBox="1"/>
          <p:nvPr/>
        </p:nvSpPr>
        <p:spPr>
          <a:xfrm>
            <a:off x="1382299"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4" name="Textfeld 33">
            <a:extLst>
              <a:ext uri="{FF2B5EF4-FFF2-40B4-BE49-F238E27FC236}">
                <a16:creationId xmlns:a16="http://schemas.microsoft.com/office/drawing/2014/main" id="{697562C1-4ABC-8782-615C-32D91F986590}"/>
              </a:ext>
            </a:extLst>
          </p:cNvPr>
          <p:cNvSpPr txBox="1"/>
          <p:nvPr/>
        </p:nvSpPr>
        <p:spPr>
          <a:xfrm>
            <a:off x="1382296"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5" name="Textfeld 34">
            <a:extLst>
              <a:ext uri="{FF2B5EF4-FFF2-40B4-BE49-F238E27FC236}">
                <a16:creationId xmlns:a16="http://schemas.microsoft.com/office/drawing/2014/main" id="{C37020E7-38C8-8323-69BE-19B0CB41D471}"/>
              </a:ext>
            </a:extLst>
          </p:cNvPr>
          <p:cNvSpPr txBox="1"/>
          <p:nvPr/>
        </p:nvSpPr>
        <p:spPr>
          <a:xfrm>
            <a:off x="1382298"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6" name="Textfeld 35">
            <a:extLst>
              <a:ext uri="{FF2B5EF4-FFF2-40B4-BE49-F238E27FC236}">
                <a16:creationId xmlns:a16="http://schemas.microsoft.com/office/drawing/2014/main" id="{261B14A7-EAAF-73EB-2FD8-D3570AB2151C}"/>
              </a:ext>
            </a:extLst>
          </p:cNvPr>
          <p:cNvSpPr txBox="1"/>
          <p:nvPr/>
        </p:nvSpPr>
        <p:spPr>
          <a:xfrm>
            <a:off x="1382297"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37" name="Textfeld 36">
            <a:extLst>
              <a:ext uri="{FF2B5EF4-FFF2-40B4-BE49-F238E27FC236}">
                <a16:creationId xmlns:a16="http://schemas.microsoft.com/office/drawing/2014/main" id="{262E654D-E958-7565-7289-83B0C02E9596}"/>
              </a:ext>
            </a:extLst>
          </p:cNvPr>
          <p:cNvSpPr txBox="1"/>
          <p:nvPr/>
        </p:nvSpPr>
        <p:spPr>
          <a:xfrm>
            <a:off x="1382294"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feld 37">
            <a:extLst>
              <a:ext uri="{FF2B5EF4-FFF2-40B4-BE49-F238E27FC236}">
                <a16:creationId xmlns:a16="http://schemas.microsoft.com/office/drawing/2014/main" id="{0C4E8FF4-4CAF-0422-A607-36B25E344777}"/>
              </a:ext>
            </a:extLst>
          </p:cNvPr>
          <p:cNvSpPr txBox="1"/>
          <p:nvPr/>
        </p:nvSpPr>
        <p:spPr>
          <a:xfrm>
            <a:off x="1806164"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feld 38">
            <a:extLst>
              <a:ext uri="{FF2B5EF4-FFF2-40B4-BE49-F238E27FC236}">
                <a16:creationId xmlns:a16="http://schemas.microsoft.com/office/drawing/2014/main" id="{D8FFAB30-3D2A-1637-0502-A64D081FC952}"/>
              </a:ext>
            </a:extLst>
          </p:cNvPr>
          <p:cNvSpPr txBox="1"/>
          <p:nvPr/>
        </p:nvSpPr>
        <p:spPr>
          <a:xfrm>
            <a:off x="1806163"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40" name="Textfeld 39">
            <a:extLst>
              <a:ext uri="{FF2B5EF4-FFF2-40B4-BE49-F238E27FC236}">
                <a16:creationId xmlns:a16="http://schemas.microsoft.com/office/drawing/2014/main" id="{42A68774-FAD2-3119-F042-5BCD5EF49CAA}"/>
              </a:ext>
            </a:extLst>
          </p:cNvPr>
          <p:cNvSpPr txBox="1"/>
          <p:nvPr/>
        </p:nvSpPr>
        <p:spPr>
          <a:xfrm>
            <a:off x="1806162"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1" name="Textfeld 40">
            <a:extLst>
              <a:ext uri="{FF2B5EF4-FFF2-40B4-BE49-F238E27FC236}">
                <a16:creationId xmlns:a16="http://schemas.microsoft.com/office/drawing/2014/main" id="{0E6449F4-A3F1-C588-8363-D13834C6202B}"/>
              </a:ext>
            </a:extLst>
          </p:cNvPr>
          <p:cNvSpPr txBox="1"/>
          <p:nvPr/>
        </p:nvSpPr>
        <p:spPr>
          <a:xfrm>
            <a:off x="1806159"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2" name="Textfeld 41">
            <a:extLst>
              <a:ext uri="{FF2B5EF4-FFF2-40B4-BE49-F238E27FC236}">
                <a16:creationId xmlns:a16="http://schemas.microsoft.com/office/drawing/2014/main" id="{CA599D00-1A55-C873-9A39-7C8434A99612}"/>
              </a:ext>
            </a:extLst>
          </p:cNvPr>
          <p:cNvSpPr txBox="1"/>
          <p:nvPr/>
        </p:nvSpPr>
        <p:spPr>
          <a:xfrm>
            <a:off x="1806161"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3" name="Textfeld 42">
            <a:extLst>
              <a:ext uri="{FF2B5EF4-FFF2-40B4-BE49-F238E27FC236}">
                <a16:creationId xmlns:a16="http://schemas.microsoft.com/office/drawing/2014/main" id="{9A68FDE5-4E0B-AE4F-BB6A-74DF81FCBAC1}"/>
              </a:ext>
            </a:extLst>
          </p:cNvPr>
          <p:cNvSpPr txBox="1"/>
          <p:nvPr/>
        </p:nvSpPr>
        <p:spPr>
          <a:xfrm>
            <a:off x="1806160"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44" name="Textfeld 43">
            <a:extLst>
              <a:ext uri="{FF2B5EF4-FFF2-40B4-BE49-F238E27FC236}">
                <a16:creationId xmlns:a16="http://schemas.microsoft.com/office/drawing/2014/main" id="{4AFFF449-F793-1B24-8F1F-3D696A4E475F}"/>
              </a:ext>
            </a:extLst>
          </p:cNvPr>
          <p:cNvSpPr txBox="1"/>
          <p:nvPr/>
        </p:nvSpPr>
        <p:spPr>
          <a:xfrm>
            <a:off x="1806157"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45" name="Textfeld 44">
            <a:extLst>
              <a:ext uri="{FF2B5EF4-FFF2-40B4-BE49-F238E27FC236}">
                <a16:creationId xmlns:a16="http://schemas.microsoft.com/office/drawing/2014/main" id="{1747D765-2AD6-4114-A3D1-33356C62AC3B}"/>
              </a:ext>
            </a:extLst>
          </p:cNvPr>
          <p:cNvSpPr txBox="1"/>
          <p:nvPr/>
        </p:nvSpPr>
        <p:spPr>
          <a:xfrm>
            <a:off x="2230027"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46" name="Textfeld 45">
            <a:extLst>
              <a:ext uri="{FF2B5EF4-FFF2-40B4-BE49-F238E27FC236}">
                <a16:creationId xmlns:a16="http://schemas.microsoft.com/office/drawing/2014/main" id="{520FA0FF-DB74-4EF0-6450-75796B9271EE}"/>
              </a:ext>
            </a:extLst>
          </p:cNvPr>
          <p:cNvSpPr txBox="1"/>
          <p:nvPr/>
        </p:nvSpPr>
        <p:spPr>
          <a:xfrm>
            <a:off x="2230026"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47" name="Textfeld 46">
            <a:extLst>
              <a:ext uri="{FF2B5EF4-FFF2-40B4-BE49-F238E27FC236}">
                <a16:creationId xmlns:a16="http://schemas.microsoft.com/office/drawing/2014/main" id="{F30569BA-42C4-68D8-ABC8-67C241BBC8B5}"/>
              </a:ext>
            </a:extLst>
          </p:cNvPr>
          <p:cNvSpPr txBox="1"/>
          <p:nvPr/>
        </p:nvSpPr>
        <p:spPr>
          <a:xfrm>
            <a:off x="2230025"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8" name="Textfeld 47">
            <a:extLst>
              <a:ext uri="{FF2B5EF4-FFF2-40B4-BE49-F238E27FC236}">
                <a16:creationId xmlns:a16="http://schemas.microsoft.com/office/drawing/2014/main" id="{F1AB6542-A47A-32B0-363C-C3233456E081}"/>
              </a:ext>
            </a:extLst>
          </p:cNvPr>
          <p:cNvSpPr txBox="1"/>
          <p:nvPr/>
        </p:nvSpPr>
        <p:spPr>
          <a:xfrm>
            <a:off x="2230022"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9" name="Textfeld 48">
            <a:extLst>
              <a:ext uri="{FF2B5EF4-FFF2-40B4-BE49-F238E27FC236}">
                <a16:creationId xmlns:a16="http://schemas.microsoft.com/office/drawing/2014/main" id="{F47DA816-1023-1CC1-629A-52A1DF74ADFA}"/>
              </a:ext>
            </a:extLst>
          </p:cNvPr>
          <p:cNvSpPr txBox="1"/>
          <p:nvPr/>
        </p:nvSpPr>
        <p:spPr>
          <a:xfrm>
            <a:off x="2230024"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0" name="Textfeld 49">
            <a:extLst>
              <a:ext uri="{FF2B5EF4-FFF2-40B4-BE49-F238E27FC236}">
                <a16:creationId xmlns:a16="http://schemas.microsoft.com/office/drawing/2014/main" id="{42703F36-D96F-754D-7409-3EC26D4D2EE6}"/>
              </a:ext>
            </a:extLst>
          </p:cNvPr>
          <p:cNvSpPr txBox="1"/>
          <p:nvPr/>
        </p:nvSpPr>
        <p:spPr>
          <a:xfrm>
            <a:off x="2230023"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51" name="Textfeld 50">
            <a:extLst>
              <a:ext uri="{FF2B5EF4-FFF2-40B4-BE49-F238E27FC236}">
                <a16:creationId xmlns:a16="http://schemas.microsoft.com/office/drawing/2014/main" id="{0FDCD76C-A77A-0F7D-C1F2-8F25C8970C9D}"/>
              </a:ext>
            </a:extLst>
          </p:cNvPr>
          <p:cNvSpPr txBox="1"/>
          <p:nvPr/>
        </p:nvSpPr>
        <p:spPr>
          <a:xfrm>
            <a:off x="2230020"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52" name="Textfeld 51">
            <a:extLst>
              <a:ext uri="{FF2B5EF4-FFF2-40B4-BE49-F238E27FC236}">
                <a16:creationId xmlns:a16="http://schemas.microsoft.com/office/drawing/2014/main" id="{232CF83B-020E-BB36-1379-BA7283FF7E05}"/>
              </a:ext>
            </a:extLst>
          </p:cNvPr>
          <p:cNvSpPr txBox="1"/>
          <p:nvPr/>
        </p:nvSpPr>
        <p:spPr>
          <a:xfrm>
            <a:off x="2653890"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53" name="Textfeld 52">
            <a:extLst>
              <a:ext uri="{FF2B5EF4-FFF2-40B4-BE49-F238E27FC236}">
                <a16:creationId xmlns:a16="http://schemas.microsoft.com/office/drawing/2014/main" id="{6D3E7373-D249-4EA0-DB0C-DA09321DA82E}"/>
              </a:ext>
            </a:extLst>
          </p:cNvPr>
          <p:cNvSpPr txBox="1"/>
          <p:nvPr/>
        </p:nvSpPr>
        <p:spPr>
          <a:xfrm>
            <a:off x="2653889"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4" name="Textfeld 53">
            <a:extLst>
              <a:ext uri="{FF2B5EF4-FFF2-40B4-BE49-F238E27FC236}">
                <a16:creationId xmlns:a16="http://schemas.microsoft.com/office/drawing/2014/main" id="{FB7D5161-0086-78A1-971F-8A51D8CB41A5}"/>
              </a:ext>
            </a:extLst>
          </p:cNvPr>
          <p:cNvSpPr txBox="1"/>
          <p:nvPr/>
        </p:nvSpPr>
        <p:spPr>
          <a:xfrm>
            <a:off x="2653888"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5" name="Textfeld 54">
            <a:extLst>
              <a:ext uri="{FF2B5EF4-FFF2-40B4-BE49-F238E27FC236}">
                <a16:creationId xmlns:a16="http://schemas.microsoft.com/office/drawing/2014/main" id="{5BC71190-D5B0-0A5C-F74A-FBDD833CCEF1}"/>
              </a:ext>
            </a:extLst>
          </p:cNvPr>
          <p:cNvSpPr txBox="1"/>
          <p:nvPr/>
        </p:nvSpPr>
        <p:spPr>
          <a:xfrm>
            <a:off x="2653885"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6" name="Textfeld 55">
            <a:extLst>
              <a:ext uri="{FF2B5EF4-FFF2-40B4-BE49-F238E27FC236}">
                <a16:creationId xmlns:a16="http://schemas.microsoft.com/office/drawing/2014/main" id="{A0D7C550-68F3-7966-EB22-BC27C8A698D6}"/>
              </a:ext>
            </a:extLst>
          </p:cNvPr>
          <p:cNvSpPr txBox="1"/>
          <p:nvPr/>
        </p:nvSpPr>
        <p:spPr>
          <a:xfrm>
            <a:off x="2653887"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7" name="Textfeld 56">
            <a:extLst>
              <a:ext uri="{FF2B5EF4-FFF2-40B4-BE49-F238E27FC236}">
                <a16:creationId xmlns:a16="http://schemas.microsoft.com/office/drawing/2014/main" id="{962BFCA8-6298-7FCE-F56F-906E41F077B7}"/>
              </a:ext>
            </a:extLst>
          </p:cNvPr>
          <p:cNvSpPr txBox="1"/>
          <p:nvPr/>
        </p:nvSpPr>
        <p:spPr>
          <a:xfrm>
            <a:off x="2653886"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58" name="Textfeld 57">
            <a:extLst>
              <a:ext uri="{FF2B5EF4-FFF2-40B4-BE49-F238E27FC236}">
                <a16:creationId xmlns:a16="http://schemas.microsoft.com/office/drawing/2014/main" id="{3DFD7162-E56B-22FB-112A-973BF11D1AA7}"/>
              </a:ext>
            </a:extLst>
          </p:cNvPr>
          <p:cNvSpPr txBox="1"/>
          <p:nvPr/>
        </p:nvSpPr>
        <p:spPr>
          <a:xfrm>
            <a:off x="2653883"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62" name="Rechteck: abgerundete Ecken 61">
            <a:extLst>
              <a:ext uri="{FF2B5EF4-FFF2-40B4-BE49-F238E27FC236}">
                <a16:creationId xmlns:a16="http://schemas.microsoft.com/office/drawing/2014/main" id="{5A73E43D-DCAE-EC53-7C9E-346801218C40}"/>
              </a:ext>
            </a:extLst>
          </p:cNvPr>
          <p:cNvSpPr/>
          <p:nvPr/>
        </p:nvSpPr>
        <p:spPr>
          <a:xfrm>
            <a:off x="1210365" y="2728259"/>
            <a:ext cx="3543393" cy="10580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 name="Textplatzhalter 6">
            <a:extLst>
              <a:ext uri="{FF2B5EF4-FFF2-40B4-BE49-F238E27FC236}">
                <a16:creationId xmlns:a16="http://schemas.microsoft.com/office/drawing/2014/main" id="{AD386DA8-EE17-2880-8958-F6985218AC32}"/>
              </a:ext>
            </a:extLst>
          </p:cNvPr>
          <p:cNvSpPr txBox="1">
            <a:spLocks/>
          </p:cNvSpPr>
          <p:nvPr/>
        </p:nvSpPr>
        <p:spPr>
          <a:xfrm>
            <a:off x="5678226" y="1715757"/>
            <a:ext cx="5469731" cy="4569619"/>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endParaRPr lang="de-DE" b="1" dirty="0"/>
          </a:p>
        </p:txBody>
      </p:sp>
      <p:sp>
        <p:nvSpPr>
          <p:cNvPr id="9" name="Textfeld 8">
            <a:extLst>
              <a:ext uri="{FF2B5EF4-FFF2-40B4-BE49-F238E27FC236}">
                <a16:creationId xmlns:a16="http://schemas.microsoft.com/office/drawing/2014/main" id="{6980A0B4-F6C9-BC97-B965-3BC4DA59AF68}"/>
              </a:ext>
            </a:extLst>
          </p:cNvPr>
          <p:cNvSpPr txBox="1"/>
          <p:nvPr/>
        </p:nvSpPr>
        <p:spPr>
          <a:xfrm>
            <a:off x="3077747"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20</a:t>
            </a:r>
          </a:p>
        </p:txBody>
      </p:sp>
      <p:sp>
        <p:nvSpPr>
          <p:cNvPr id="10" name="Textfeld 9">
            <a:extLst>
              <a:ext uri="{FF2B5EF4-FFF2-40B4-BE49-F238E27FC236}">
                <a16:creationId xmlns:a16="http://schemas.microsoft.com/office/drawing/2014/main" id="{103B4151-1E78-622E-8217-0FA8726A1E61}"/>
              </a:ext>
            </a:extLst>
          </p:cNvPr>
          <p:cNvSpPr txBox="1"/>
          <p:nvPr/>
        </p:nvSpPr>
        <p:spPr>
          <a:xfrm>
            <a:off x="3077746"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11" name="Textfeld 10">
            <a:extLst>
              <a:ext uri="{FF2B5EF4-FFF2-40B4-BE49-F238E27FC236}">
                <a16:creationId xmlns:a16="http://schemas.microsoft.com/office/drawing/2014/main" id="{8653160A-653C-08EC-9525-27B9E65B73B9}"/>
              </a:ext>
            </a:extLst>
          </p:cNvPr>
          <p:cNvSpPr txBox="1"/>
          <p:nvPr/>
        </p:nvSpPr>
        <p:spPr>
          <a:xfrm>
            <a:off x="3077745"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2" name="Textfeld 11">
            <a:extLst>
              <a:ext uri="{FF2B5EF4-FFF2-40B4-BE49-F238E27FC236}">
                <a16:creationId xmlns:a16="http://schemas.microsoft.com/office/drawing/2014/main" id="{CFA51509-033D-1899-A4F9-72E77714F29D}"/>
              </a:ext>
            </a:extLst>
          </p:cNvPr>
          <p:cNvSpPr txBox="1"/>
          <p:nvPr/>
        </p:nvSpPr>
        <p:spPr>
          <a:xfrm>
            <a:off x="3077742"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4" name="Textfeld 13">
            <a:extLst>
              <a:ext uri="{FF2B5EF4-FFF2-40B4-BE49-F238E27FC236}">
                <a16:creationId xmlns:a16="http://schemas.microsoft.com/office/drawing/2014/main" id="{7B0BBB52-D3E2-9F18-2AF6-2DE2FB36139D}"/>
              </a:ext>
            </a:extLst>
          </p:cNvPr>
          <p:cNvSpPr txBox="1"/>
          <p:nvPr/>
        </p:nvSpPr>
        <p:spPr>
          <a:xfrm>
            <a:off x="3077744"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6" name="Textfeld 15">
            <a:extLst>
              <a:ext uri="{FF2B5EF4-FFF2-40B4-BE49-F238E27FC236}">
                <a16:creationId xmlns:a16="http://schemas.microsoft.com/office/drawing/2014/main" id="{511BC02E-C212-27C1-9098-C05EC3237F7B}"/>
              </a:ext>
            </a:extLst>
          </p:cNvPr>
          <p:cNvSpPr txBox="1"/>
          <p:nvPr/>
        </p:nvSpPr>
        <p:spPr>
          <a:xfrm>
            <a:off x="3077743"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17" name="Textfeld 16">
            <a:extLst>
              <a:ext uri="{FF2B5EF4-FFF2-40B4-BE49-F238E27FC236}">
                <a16:creationId xmlns:a16="http://schemas.microsoft.com/office/drawing/2014/main" id="{DA965455-EF1E-7935-2F9E-E090CEE8CAB5}"/>
              </a:ext>
            </a:extLst>
          </p:cNvPr>
          <p:cNvSpPr txBox="1"/>
          <p:nvPr/>
        </p:nvSpPr>
        <p:spPr>
          <a:xfrm>
            <a:off x="3077740"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0" name="Textfeld 19">
            <a:extLst>
              <a:ext uri="{FF2B5EF4-FFF2-40B4-BE49-F238E27FC236}">
                <a16:creationId xmlns:a16="http://schemas.microsoft.com/office/drawing/2014/main" id="{A3DAFE00-0B52-8B54-AFBD-601073112B3D}"/>
              </a:ext>
            </a:extLst>
          </p:cNvPr>
          <p:cNvSpPr txBox="1"/>
          <p:nvPr/>
        </p:nvSpPr>
        <p:spPr>
          <a:xfrm>
            <a:off x="3501610"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2" name="Textfeld 21">
            <a:extLst>
              <a:ext uri="{FF2B5EF4-FFF2-40B4-BE49-F238E27FC236}">
                <a16:creationId xmlns:a16="http://schemas.microsoft.com/office/drawing/2014/main" id="{8CAE49E4-2D3F-047A-A01F-DCD1F2D866B1}"/>
              </a:ext>
            </a:extLst>
          </p:cNvPr>
          <p:cNvSpPr txBox="1"/>
          <p:nvPr/>
        </p:nvSpPr>
        <p:spPr>
          <a:xfrm>
            <a:off x="3501609"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24" name="Textfeld 23">
            <a:extLst>
              <a:ext uri="{FF2B5EF4-FFF2-40B4-BE49-F238E27FC236}">
                <a16:creationId xmlns:a16="http://schemas.microsoft.com/office/drawing/2014/main" id="{CFD7CCF8-6453-1764-8547-6E82D610E0EC}"/>
              </a:ext>
            </a:extLst>
          </p:cNvPr>
          <p:cNvSpPr txBox="1"/>
          <p:nvPr/>
        </p:nvSpPr>
        <p:spPr>
          <a:xfrm>
            <a:off x="3501608"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5" name="Textfeld 24">
            <a:extLst>
              <a:ext uri="{FF2B5EF4-FFF2-40B4-BE49-F238E27FC236}">
                <a16:creationId xmlns:a16="http://schemas.microsoft.com/office/drawing/2014/main" id="{7E56B502-B115-3AED-2590-89A143E1068C}"/>
              </a:ext>
            </a:extLst>
          </p:cNvPr>
          <p:cNvSpPr txBox="1"/>
          <p:nvPr/>
        </p:nvSpPr>
        <p:spPr>
          <a:xfrm>
            <a:off x="3501605"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6" name="Textfeld 25">
            <a:extLst>
              <a:ext uri="{FF2B5EF4-FFF2-40B4-BE49-F238E27FC236}">
                <a16:creationId xmlns:a16="http://schemas.microsoft.com/office/drawing/2014/main" id="{E1D1089F-ED54-BC6E-DE7E-C157E8C213EA}"/>
              </a:ext>
            </a:extLst>
          </p:cNvPr>
          <p:cNvSpPr txBox="1"/>
          <p:nvPr/>
        </p:nvSpPr>
        <p:spPr>
          <a:xfrm>
            <a:off x="3501607"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7" name="Textfeld 26">
            <a:extLst>
              <a:ext uri="{FF2B5EF4-FFF2-40B4-BE49-F238E27FC236}">
                <a16:creationId xmlns:a16="http://schemas.microsoft.com/office/drawing/2014/main" id="{B02E02DF-BD60-715E-4991-4162D266B79D}"/>
              </a:ext>
            </a:extLst>
          </p:cNvPr>
          <p:cNvSpPr txBox="1"/>
          <p:nvPr/>
        </p:nvSpPr>
        <p:spPr>
          <a:xfrm>
            <a:off x="3501606"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9" name="Textfeld 58">
            <a:extLst>
              <a:ext uri="{FF2B5EF4-FFF2-40B4-BE49-F238E27FC236}">
                <a16:creationId xmlns:a16="http://schemas.microsoft.com/office/drawing/2014/main" id="{BA339A2F-3C16-608A-6528-859CA3D6BD7A}"/>
              </a:ext>
            </a:extLst>
          </p:cNvPr>
          <p:cNvSpPr txBox="1"/>
          <p:nvPr/>
        </p:nvSpPr>
        <p:spPr>
          <a:xfrm>
            <a:off x="3501603"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60" name="Textfeld 59">
            <a:extLst>
              <a:ext uri="{FF2B5EF4-FFF2-40B4-BE49-F238E27FC236}">
                <a16:creationId xmlns:a16="http://schemas.microsoft.com/office/drawing/2014/main" id="{2D2C9B04-FB87-59F6-F1D6-27844693D867}"/>
              </a:ext>
            </a:extLst>
          </p:cNvPr>
          <p:cNvSpPr txBox="1"/>
          <p:nvPr/>
        </p:nvSpPr>
        <p:spPr>
          <a:xfrm>
            <a:off x="3925473"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61" name="Textfeld 60">
            <a:extLst>
              <a:ext uri="{FF2B5EF4-FFF2-40B4-BE49-F238E27FC236}">
                <a16:creationId xmlns:a16="http://schemas.microsoft.com/office/drawing/2014/main" id="{706E35A0-1CDA-8FB1-72B3-9BE89D65F74B}"/>
              </a:ext>
            </a:extLst>
          </p:cNvPr>
          <p:cNvSpPr txBox="1"/>
          <p:nvPr/>
        </p:nvSpPr>
        <p:spPr>
          <a:xfrm>
            <a:off x="3925472"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4" name="Textfeld 63">
            <a:extLst>
              <a:ext uri="{FF2B5EF4-FFF2-40B4-BE49-F238E27FC236}">
                <a16:creationId xmlns:a16="http://schemas.microsoft.com/office/drawing/2014/main" id="{962EC0E7-0F10-12B6-8FB3-5759B5E0BA48}"/>
              </a:ext>
            </a:extLst>
          </p:cNvPr>
          <p:cNvSpPr txBox="1"/>
          <p:nvPr/>
        </p:nvSpPr>
        <p:spPr>
          <a:xfrm>
            <a:off x="3925471"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5" name="Textfeld 64">
            <a:extLst>
              <a:ext uri="{FF2B5EF4-FFF2-40B4-BE49-F238E27FC236}">
                <a16:creationId xmlns:a16="http://schemas.microsoft.com/office/drawing/2014/main" id="{64F40817-8FDB-C646-70CB-42792407023C}"/>
              </a:ext>
            </a:extLst>
          </p:cNvPr>
          <p:cNvSpPr txBox="1"/>
          <p:nvPr/>
        </p:nvSpPr>
        <p:spPr>
          <a:xfrm>
            <a:off x="3925468"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6" name="Textfeld 65">
            <a:extLst>
              <a:ext uri="{FF2B5EF4-FFF2-40B4-BE49-F238E27FC236}">
                <a16:creationId xmlns:a16="http://schemas.microsoft.com/office/drawing/2014/main" id="{AF8F7DAA-E240-26EC-4756-5F1E9E53C17B}"/>
              </a:ext>
            </a:extLst>
          </p:cNvPr>
          <p:cNvSpPr txBox="1"/>
          <p:nvPr/>
        </p:nvSpPr>
        <p:spPr>
          <a:xfrm>
            <a:off x="3925470"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7" name="Textfeld 66">
            <a:extLst>
              <a:ext uri="{FF2B5EF4-FFF2-40B4-BE49-F238E27FC236}">
                <a16:creationId xmlns:a16="http://schemas.microsoft.com/office/drawing/2014/main" id="{5F10B1BA-4660-B1C2-D7F5-E8B6E50F6608}"/>
              </a:ext>
            </a:extLst>
          </p:cNvPr>
          <p:cNvSpPr txBox="1"/>
          <p:nvPr/>
        </p:nvSpPr>
        <p:spPr>
          <a:xfrm>
            <a:off x="3925469"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68" name="Textfeld 67">
            <a:extLst>
              <a:ext uri="{FF2B5EF4-FFF2-40B4-BE49-F238E27FC236}">
                <a16:creationId xmlns:a16="http://schemas.microsoft.com/office/drawing/2014/main" id="{91F332BF-CA43-0173-4AAC-99581C1A2BB4}"/>
              </a:ext>
            </a:extLst>
          </p:cNvPr>
          <p:cNvSpPr txBox="1"/>
          <p:nvPr/>
        </p:nvSpPr>
        <p:spPr>
          <a:xfrm>
            <a:off x="3925466"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9" name="Textfeld 68">
            <a:extLst>
              <a:ext uri="{FF2B5EF4-FFF2-40B4-BE49-F238E27FC236}">
                <a16:creationId xmlns:a16="http://schemas.microsoft.com/office/drawing/2014/main" id="{AA1C4D05-CD4D-0EBE-3459-88D46649B2C8}"/>
              </a:ext>
            </a:extLst>
          </p:cNvPr>
          <p:cNvSpPr txBox="1"/>
          <p:nvPr/>
        </p:nvSpPr>
        <p:spPr>
          <a:xfrm>
            <a:off x="4349336"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70" name="Textfeld 69">
            <a:extLst>
              <a:ext uri="{FF2B5EF4-FFF2-40B4-BE49-F238E27FC236}">
                <a16:creationId xmlns:a16="http://schemas.microsoft.com/office/drawing/2014/main" id="{C34C268E-D631-664B-AB3D-2334233A0923}"/>
              </a:ext>
            </a:extLst>
          </p:cNvPr>
          <p:cNvSpPr txBox="1"/>
          <p:nvPr/>
        </p:nvSpPr>
        <p:spPr>
          <a:xfrm>
            <a:off x="4349335" y="2451239"/>
            <a:ext cx="254945"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71" name="Textfeld 70">
            <a:extLst>
              <a:ext uri="{FF2B5EF4-FFF2-40B4-BE49-F238E27FC236}">
                <a16:creationId xmlns:a16="http://schemas.microsoft.com/office/drawing/2014/main" id="{5A2F4CC7-440D-4086-F688-1402D1FE7FA8}"/>
              </a:ext>
            </a:extLst>
          </p:cNvPr>
          <p:cNvSpPr txBox="1"/>
          <p:nvPr/>
        </p:nvSpPr>
        <p:spPr>
          <a:xfrm>
            <a:off x="4349334"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2" name="Textfeld 71">
            <a:extLst>
              <a:ext uri="{FF2B5EF4-FFF2-40B4-BE49-F238E27FC236}">
                <a16:creationId xmlns:a16="http://schemas.microsoft.com/office/drawing/2014/main" id="{42654F67-DEA0-CF27-1DCB-A68CBCEE95D7}"/>
              </a:ext>
            </a:extLst>
          </p:cNvPr>
          <p:cNvSpPr txBox="1"/>
          <p:nvPr/>
        </p:nvSpPr>
        <p:spPr>
          <a:xfrm>
            <a:off x="4349331"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3" name="Textfeld 72">
            <a:extLst>
              <a:ext uri="{FF2B5EF4-FFF2-40B4-BE49-F238E27FC236}">
                <a16:creationId xmlns:a16="http://schemas.microsoft.com/office/drawing/2014/main" id="{815CF415-39F4-DED8-2F77-995D4CA9796A}"/>
              </a:ext>
            </a:extLst>
          </p:cNvPr>
          <p:cNvSpPr txBox="1"/>
          <p:nvPr/>
        </p:nvSpPr>
        <p:spPr>
          <a:xfrm>
            <a:off x="4349333"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4" name="Textfeld 73">
            <a:extLst>
              <a:ext uri="{FF2B5EF4-FFF2-40B4-BE49-F238E27FC236}">
                <a16:creationId xmlns:a16="http://schemas.microsoft.com/office/drawing/2014/main" id="{E14DAA70-17EE-DA94-3F20-634331D72A9D}"/>
              </a:ext>
            </a:extLst>
          </p:cNvPr>
          <p:cNvSpPr txBox="1"/>
          <p:nvPr/>
        </p:nvSpPr>
        <p:spPr>
          <a:xfrm>
            <a:off x="4349332"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75" name="Textfeld 74">
            <a:extLst>
              <a:ext uri="{FF2B5EF4-FFF2-40B4-BE49-F238E27FC236}">
                <a16:creationId xmlns:a16="http://schemas.microsoft.com/office/drawing/2014/main" id="{10984E64-C3E0-AFE9-7D8E-69F10F333107}"/>
              </a:ext>
            </a:extLst>
          </p:cNvPr>
          <p:cNvSpPr txBox="1"/>
          <p:nvPr/>
        </p:nvSpPr>
        <p:spPr>
          <a:xfrm>
            <a:off x="4349329"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grpSp>
        <p:nvGrpSpPr>
          <p:cNvPr id="115" name="Gruppieren 114">
            <a:extLst>
              <a:ext uri="{FF2B5EF4-FFF2-40B4-BE49-F238E27FC236}">
                <a16:creationId xmlns:a16="http://schemas.microsoft.com/office/drawing/2014/main" id="{D440029B-4F3E-4AC3-DC63-66BB5AAA6926}"/>
              </a:ext>
            </a:extLst>
          </p:cNvPr>
          <p:cNvGrpSpPr/>
          <p:nvPr/>
        </p:nvGrpSpPr>
        <p:grpSpPr>
          <a:xfrm>
            <a:off x="8373219" y="1553627"/>
            <a:ext cx="3365577" cy="4552969"/>
            <a:chOff x="8373219" y="1553627"/>
            <a:chExt cx="3365577" cy="4552969"/>
          </a:xfrm>
        </p:grpSpPr>
        <p:sp>
          <p:nvSpPr>
            <p:cNvPr id="88" name="Rechteck: abgerundete Ecken 87">
              <a:extLst>
                <a:ext uri="{FF2B5EF4-FFF2-40B4-BE49-F238E27FC236}">
                  <a16:creationId xmlns:a16="http://schemas.microsoft.com/office/drawing/2014/main" id="{91E3E780-A9F0-6347-37BB-C52ADF0FE777}"/>
                </a:ext>
              </a:extLst>
            </p:cNvPr>
            <p:cNvSpPr/>
            <p:nvPr/>
          </p:nvSpPr>
          <p:spPr>
            <a:xfrm>
              <a:off x="9738546"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89" name="Rechteck: abgerundete Ecken 88">
              <a:extLst>
                <a:ext uri="{FF2B5EF4-FFF2-40B4-BE49-F238E27FC236}">
                  <a16:creationId xmlns:a16="http://schemas.microsoft.com/office/drawing/2014/main" id="{2BE6E80C-CFD6-D637-2719-9C258D875C7B}"/>
                </a:ext>
              </a:extLst>
            </p:cNvPr>
            <p:cNvSpPr/>
            <p:nvPr/>
          </p:nvSpPr>
          <p:spPr>
            <a:xfrm>
              <a:off x="9738546"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sp>
          <p:nvSpPr>
            <p:cNvPr id="90" name="Rechteck: abgerundete Ecken 89">
              <a:extLst>
                <a:ext uri="{FF2B5EF4-FFF2-40B4-BE49-F238E27FC236}">
                  <a16:creationId xmlns:a16="http://schemas.microsoft.com/office/drawing/2014/main" id="{A6EE4F91-AC28-AF97-1BEF-017086F2851D}"/>
                </a:ext>
              </a:extLst>
            </p:cNvPr>
            <p:cNvSpPr/>
            <p:nvPr/>
          </p:nvSpPr>
          <p:spPr>
            <a:xfrm>
              <a:off x="9738546"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cxnSp>
          <p:nvCxnSpPr>
            <p:cNvPr id="91" name="Gerade Verbindung mit Pfeil 90">
              <a:extLst>
                <a:ext uri="{FF2B5EF4-FFF2-40B4-BE49-F238E27FC236}">
                  <a16:creationId xmlns:a16="http://schemas.microsoft.com/office/drawing/2014/main" id="{20359DD5-0462-81C9-E2D9-3549F1F7088B}"/>
                </a:ext>
              </a:extLst>
            </p:cNvPr>
            <p:cNvCxnSpPr>
              <a:cxnSpLocks/>
              <a:stCxn id="90" idx="2"/>
              <a:endCxn id="88" idx="0"/>
            </p:cNvCxnSpPr>
            <p:nvPr/>
          </p:nvCxnSpPr>
          <p:spPr>
            <a:xfrm>
              <a:off x="10738671"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Gerade Verbindung mit Pfeil 107">
              <a:extLst>
                <a:ext uri="{FF2B5EF4-FFF2-40B4-BE49-F238E27FC236}">
                  <a16:creationId xmlns:a16="http://schemas.microsoft.com/office/drawing/2014/main" id="{379345C5-0A45-EEC8-B0EC-62AE290AEADD}"/>
                </a:ext>
              </a:extLst>
            </p:cNvPr>
            <p:cNvCxnSpPr>
              <a:cxnSpLocks/>
              <a:stCxn id="88" idx="2"/>
              <a:endCxn id="89" idx="0"/>
            </p:cNvCxnSpPr>
            <p:nvPr/>
          </p:nvCxnSpPr>
          <p:spPr>
            <a:xfrm>
              <a:off x="10738671"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rade Verbindung mit Pfeil 108">
              <a:extLst>
                <a:ext uri="{FF2B5EF4-FFF2-40B4-BE49-F238E27FC236}">
                  <a16:creationId xmlns:a16="http://schemas.microsoft.com/office/drawing/2014/main" id="{BE2F873B-ADD0-0394-39C0-E5922D50A064}"/>
                </a:ext>
              </a:extLst>
            </p:cNvPr>
            <p:cNvCxnSpPr>
              <a:cxnSpLocks/>
            </p:cNvCxnSpPr>
            <p:nvPr/>
          </p:nvCxnSpPr>
          <p:spPr>
            <a:xfrm>
              <a:off x="10054002" y="2934050"/>
              <a:ext cx="587875" cy="460129"/>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B4EAA49C-B98B-CAAB-59F6-4FCAD29B6D5F}"/>
                </a:ext>
              </a:extLst>
            </p:cNvPr>
            <p:cNvCxnSpPr>
              <a:cxnSpLocks/>
            </p:cNvCxnSpPr>
            <p:nvPr/>
          </p:nvCxnSpPr>
          <p:spPr>
            <a:xfrm>
              <a:off x="8777652" y="3923950"/>
              <a:ext cx="8641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019546F3-BB9E-739E-711A-D98714BC070C}"/>
                </a:ext>
              </a:extLst>
            </p:cNvPr>
            <p:cNvCxnSpPr>
              <a:cxnSpLocks/>
            </p:cNvCxnSpPr>
            <p:nvPr/>
          </p:nvCxnSpPr>
          <p:spPr>
            <a:xfrm flipV="1">
              <a:off x="9989208" y="4365345"/>
              <a:ext cx="674926" cy="403505"/>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Textfeld 111">
              <a:extLst>
                <a:ext uri="{FF2B5EF4-FFF2-40B4-BE49-F238E27FC236}">
                  <a16:creationId xmlns:a16="http://schemas.microsoft.com/office/drawing/2014/main" id="{ABB8A74D-E491-1DEC-DBD8-9F93E9369669}"/>
                </a:ext>
              </a:extLst>
            </p:cNvPr>
            <p:cNvSpPr txBox="1"/>
            <p:nvPr/>
          </p:nvSpPr>
          <p:spPr>
            <a:xfrm>
              <a:off x="9699395" y="26529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(1)</a:t>
              </a:r>
            </a:p>
          </p:txBody>
        </p:sp>
        <p:sp>
          <p:nvSpPr>
            <p:cNvPr id="113" name="Textfeld 112">
              <a:extLst>
                <a:ext uri="{FF2B5EF4-FFF2-40B4-BE49-F238E27FC236}">
                  <a16:creationId xmlns:a16="http://schemas.microsoft.com/office/drawing/2014/main" id="{8BEDB518-FCDC-26C3-F3FB-2E124796A008}"/>
                </a:ext>
              </a:extLst>
            </p:cNvPr>
            <p:cNvSpPr txBox="1"/>
            <p:nvPr/>
          </p:nvSpPr>
          <p:spPr>
            <a:xfrm>
              <a:off x="8373219" y="378339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(2)</a:t>
              </a:r>
            </a:p>
          </p:txBody>
        </p:sp>
        <p:sp>
          <p:nvSpPr>
            <p:cNvPr id="114" name="Textfeld 113">
              <a:extLst>
                <a:ext uri="{FF2B5EF4-FFF2-40B4-BE49-F238E27FC236}">
                  <a16:creationId xmlns:a16="http://schemas.microsoft.com/office/drawing/2014/main" id="{A79B144E-5ADE-33B1-071C-B33365BB53EE}"/>
                </a:ext>
              </a:extLst>
            </p:cNvPr>
            <p:cNvSpPr txBox="1"/>
            <p:nvPr/>
          </p:nvSpPr>
          <p:spPr>
            <a:xfrm>
              <a:off x="9663136" y="466178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(3)</a:t>
              </a:r>
            </a:p>
          </p:txBody>
        </p:sp>
      </p:grpSp>
      <p:sp>
        <p:nvSpPr>
          <p:cNvPr id="63" name="Textplatzhalter 6">
            <a:extLst>
              <a:ext uri="{FF2B5EF4-FFF2-40B4-BE49-F238E27FC236}">
                <a16:creationId xmlns:a16="http://schemas.microsoft.com/office/drawing/2014/main" id="{E48B7FA0-64FD-0D3C-B645-CCE4D2994B88}"/>
              </a:ext>
            </a:extLst>
          </p:cNvPr>
          <p:cNvSpPr txBox="1">
            <a:spLocks/>
          </p:cNvSpPr>
          <p:nvPr/>
        </p:nvSpPr>
        <p:spPr>
          <a:xfrm>
            <a:off x="5242753" y="1824402"/>
            <a:ext cx="5469731" cy="4569619"/>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r>
              <a:rPr lang="de-DE" sz="1800" b="1" dirty="0"/>
              <a:t>ptr1	//0x13</a:t>
            </a:r>
          </a:p>
          <a:p>
            <a:r>
              <a:rPr lang="de-DE" sz="1800" b="1" dirty="0"/>
              <a:t>ptr2	//0x15</a:t>
            </a:r>
          </a:p>
          <a:p>
            <a:endParaRPr lang="de-DE" sz="1800" b="1" dirty="0"/>
          </a:p>
          <a:p>
            <a:endParaRPr lang="de-DE" sz="1800" b="1" dirty="0"/>
          </a:p>
          <a:p>
            <a:endParaRPr lang="de-DE" sz="1800" b="1" dirty="0"/>
          </a:p>
          <a:p>
            <a:endParaRPr lang="de-DE" sz="1800" b="1" dirty="0"/>
          </a:p>
          <a:p>
            <a:pPr marL="285750" indent="-285750">
              <a:buFont typeface="Arial" panose="020B0604020202020204" pitchFamily="34" charset="0"/>
              <a:buChar char="•"/>
            </a:pPr>
            <a:r>
              <a:rPr lang="de-DE" sz="1800" b="1" dirty="0"/>
              <a:t>???</a:t>
            </a:r>
          </a:p>
          <a:p>
            <a:r>
              <a:rPr lang="de-DE" sz="1800" b="1" dirty="0"/>
              <a:t> </a:t>
            </a:r>
          </a:p>
          <a:p>
            <a:pPr marL="285750" indent="-285750">
              <a:buFont typeface="Arial" panose="020B0604020202020204" pitchFamily="34" charset="0"/>
              <a:buChar char="•"/>
            </a:pPr>
            <a:endParaRPr lang="de-DE" sz="1800" b="1" dirty="0"/>
          </a:p>
          <a:p>
            <a:endParaRPr lang="de-DE" sz="1800" b="1" dirty="0"/>
          </a:p>
        </p:txBody>
      </p:sp>
      <p:cxnSp>
        <p:nvCxnSpPr>
          <p:cNvPr id="76" name="Gerade Verbindung mit Pfeil 75">
            <a:extLst>
              <a:ext uri="{FF2B5EF4-FFF2-40B4-BE49-F238E27FC236}">
                <a16:creationId xmlns:a16="http://schemas.microsoft.com/office/drawing/2014/main" id="{D2B47D13-491F-155E-FCAF-F78E15FF0B3D}"/>
              </a:ext>
            </a:extLst>
          </p:cNvPr>
          <p:cNvCxnSpPr>
            <a:cxnSpLocks/>
          </p:cNvCxnSpPr>
          <p:nvPr/>
        </p:nvCxnSpPr>
        <p:spPr>
          <a:xfrm flipH="1">
            <a:off x="4682846" y="2365383"/>
            <a:ext cx="498754" cy="192217"/>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8FCED6CB-8C64-A902-FC72-6D5AC6D2BBAA}"/>
              </a:ext>
            </a:extLst>
          </p:cNvPr>
          <p:cNvCxnSpPr>
            <a:cxnSpLocks/>
          </p:cNvCxnSpPr>
          <p:nvPr/>
        </p:nvCxnSpPr>
        <p:spPr>
          <a:xfrm flipH="1">
            <a:off x="3850487" y="1985899"/>
            <a:ext cx="1322421" cy="506297"/>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53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uppieren 105">
            <a:extLst>
              <a:ext uri="{FF2B5EF4-FFF2-40B4-BE49-F238E27FC236}">
                <a16:creationId xmlns:a16="http://schemas.microsoft.com/office/drawing/2014/main" id="{4C60D7A6-EF70-AC27-E8C0-610E0CB8870D}"/>
              </a:ext>
            </a:extLst>
          </p:cNvPr>
          <p:cNvGrpSpPr/>
          <p:nvPr/>
        </p:nvGrpSpPr>
        <p:grpSpPr>
          <a:xfrm>
            <a:off x="2649530" y="3136762"/>
            <a:ext cx="1179143" cy="319201"/>
            <a:chOff x="2649530" y="3136762"/>
            <a:chExt cx="1179143" cy="319201"/>
          </a:xfrm>
        </p:grpSpPr>
        <p:grpSp>
          <p:nvGrpSpPr>
            <p:cNvPr id="76" name="Gruppieren 75">
              <a:extLst>
                <a:ext uri="{FF2B5EF4-FFF2-40B4-BE49-F238E27FC236}">
                  <a16:creationId xmlns:a16="http://schemas.microsoft.com/office/drawing/2014/main" id="{583586DE-C7CC-057A-245C-4AA329CB8C79}"/>
                </a:ext>
              </a:extLst>
            </p:cNvPr>
            <p:cNvGrpSpPr/>
            <p:nvPr/>
          </p:nvGrpSpPr>
          <p:grpSpPr>
            <a:xfrm rot="10800000">
              <a:off x="2649530" y="3136762"/>
              <a:ext cx="1179143" cy="307975"/>
              <a:chOff x="1308397" y="2461874"/>
              <a:chExt cx="357250" cy="307975"/>
            </a:xfrm>
          </p:grpSpPr>
          <p:sp>
            <p:nvSpPr>
              <p:cNvPr id="77" name="Rechteck 76">
                <a:extLst>
                  <a:ext uri="{FF2B5EF4-FFF2-40B4-BE49-F238E27FC236}">
                    <a16:creationId xmlns:a16="http://schemas.microsoft.com/office/drawing/2014/main" id="{41A7A3A6-0089-045C-60FD-BD4C592AFFC6}"/>
                  </a:ext>
                </a:extLst>
              </p:cNvPr>
              <p:cNvSpPr/>
              <p:nvPr/>
            </p:nvSpPr>
            <p:spPr>
              <a:xfrm>
                <a:off x="1308397" y="2477983"/>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79" name="Gruppieren 78">
                <a:extLst>
                  <a:ext uri="{FF2B5EF4-FFF2-40B4-BE49-F238E27FC236}">
                    <a16:creationId xmlns:a16="http://schemas.microsoft.com/office/drawing/2014/main" id="{EDCAB598-F37C-9DAB-5E21-5FC9BB27E264}"/>
                  </a:ext>
                </a:extLst>
              </p:cNvPr>
              <p:cNvGrpSpPr/>
              <p:nvPr/>
            </p:nvGrpSpPr>
            <p:grpSpPr>
              <a:xfrm rot="10800000">
                <a:off x="1308585" y="2461874"/>
                <a:ext cx="357062" cy="307975"/>
                <a:chOff x="4957322" y="2209800"/>
                <a:chExt cx="370242" cy="307975"/>
              </a:xfrm>
            </p:grpSpPr>
            <p:cxnSp>
              <p:nvCxnSpPr>
                <p:cNvPr id="80" name="Gerader Verbinder 79">
                  <a:extLst>
                    <a:ext uri="{FF2B5EF4-FFF2-40B4-BE49-F238E27FC236}">
                      <a16:creationId xmlns:a16="http://schemas.microsoft.com/office/drawing/2014/main" id="{A4FBD49C-2912-9D13-01B2-1563FABD834C}"/>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A46D653F-A30A-D8CE-5DD0-D450CAA48B36}"/>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197A03EA-CF86-095F-515F-3FD97957A5A9}"/>
                    </a:ext>
                  </a:extLst>
                </p:cNvPr>
                <p:cNvCxnSpPr>
                  <a:cxnSpLocks/>
                </p:cNvCxnSpPr>
                <p:nvPr/>
              </p:nvCxnSpPr>
              <p:spPr>
                <a:xfrm>
                  <a:off x="4957322" y="2513013"/>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cxnSp>
          <p:nvCxnSpPr>
            <p:cNvPr id="96" name="Gerader Verbinder 95">
              <a:extLst>
                <a:ext uri="{FF2B5EF4-FFF2-40B4-BE49-F238E27FC236}">
                  <a16:creationId xmlns:a16="http://schemas.microsoft.com/office/drawing/2014/main" id="{593F0DFC-05B7-40B7-FD86-A5AAF79F6766}"/>
                </a:ext>
              </a:extLst>
            </p:cNvPr>
            <p:cNvCxnSpPr>
              <a:cxnSpLocks/>
            </p:cNvCxnSpPr>
            <p:nvPr/>
          </p:nvCxnSpPr>
          <p:spPr>
            <a:xfrm>
              <a:off x="3828052" y="3147988"/>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sp>
        <p:nvSpPr>
          <p:cNvPr id="63" name="Textplatzhalter 6">
            <a:extLst>
              <a:ext uri="{FF2B5EF4-FFF2-40B4-BE49-F238E27FC236}">
                <a16:creationId xmlns:a16="http://schemas.microsoft.com/office/drawing/2014/main" id="{318EB822-8B34-AAFA-EE41-8450F907549C}"/>
              </a:ext>
            </a:extLst>
          </p:cNvPr>
          <p:cNvSpPr txBox="1">
            <a:spLocks/>
          </p:cNvSpPr>
          <p:nvPr/>
        </p:nvSpPr>
        <p:spPr>
          <a:xfrm>
            <a:off x="5257828" y="1810417"/>
            <a:ext cx="5469731" cy="4569619"/>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r>
              <a:rPr lang="de-DE" sz="1800" b="1" dirty="0" err="1"/>
              <a:t>char</a:t>
            </a:r>
            <a:r>
              <a:rPr lang="de-DE" sz="1800" b="1" dirty="0"/>
              <a:t> ptr1[3];	//0x13</a:t>
            </a:r>
          </a:p>
          <a:p>
            <a:r>
              <a:rPr lang="de-DE" sz="1800" b="1" dirty="0" err="1"/>
              <a:t>char</a:t>
            </a:r>
            <a:r>
              <a:rPr lang="de-DE" sz="1800" b="1" dirty="0"/>
              <a:t> ptr2[3];	//0x27</a:t>
            </a:r>
          </a:p>
          <a:p>
            <a:endParaRPr lang="de-DE" sz="1800" b="1" dirty="0"/>
          </a:p>
          <a:p>
            <a:endParaRPr lang="de-DE" sz="1800" b="1" dirty="0"/>
          </a:p>
          <a:p>
            <a:endParaRPr lang="de-DE" sz="1800" b="1" dirty="0"/>
          </a:p>
          <a:p>
            <a:r>
              <a:rPr lang="de-DE" sz="1800" b="1" dirty="0"/>
              <a:t>Seitenkanalangriff</a:t>
            </a:r>
          </a:p>
          <a:p>
            <a:pPr marL="285750" indent="-285750">
              <a:buFont typeface="Arial" panose="020B0604020202020204" pitchFamily="34" charset="0"/>
              <a:buChar char="•"/>
            </a:pPr>
            <a:r>
              <a:rPr lang="de-DE" sz="1800" b="1" dirty="0"/>
              <a:t>Nutzen von phys. Informationen</a:t>
            </a:r>
          </a:p>
          <a:p>
            <a:pPr marL="285750" indent="-285750">
              <a:buFont typeface="Arial" panose="020B0604020202020204" pitchFamily="34" charset="0"/>
              <a:buChar char="•"/>
            </a:pPr>
            <a:r>
              <a:rPr lang="de-DE" sz="1800" b="1" dirty="0"/>
              <a:t>Erlaubt Rückschlüsse über Daten</a:t>
            </a:r>
          </a:p>
          <a:p>
            <a:endParaRPr lang="de-DE" sz="1800" b="1" dirty="0"/>
          </a:p>
          <a:p>
            <a:endParaRPr lang="de-DE" sz="1800" b="1" dirty="0"/>
          </a:p>
        </p:txBody>
      </p:sp>
      <p:grpSp>
        <p:nvGrpSpPr>
          <p:cNvPr id="87" name="Gruppieren 86">
            <a:extLst>
              <a:ext uri="{FF2B5EF4-FFF2-40B4-BE49-F238E27FC236}">
                <a16:creationId xmlns:a16="http://schemas.microsoft.com/office/drawing/2014/main" id="{C8C98096-4710-99E2-5912-0F8E5868CF07}"/>
              </a:ext>
            </a:extLst>
          </p:cNvPr>
          <p:cNvGrpSpPr/>
          <p:nvPr/>
        </p:nvGrpSpPr>
        <p:grpSpPr>
          <a:xfrm>
            <a:off x="1311812" y="2773657"/>
            <a:ext cx="2064020" cy="307975"/>
            <a:chOff x="1308585" y="2763499"/>
            <a:chExt cx="357062" cy="307975"/>
          </a:xfrm>
        </p:grpSpPr>
        <p:sp>
          <p:nvSpPr>
            <p:cNvPr id="88" name="Rechteck 87">
              <a:extLst>
                <a:ext uri="{FF2B5EF4-FFF2-40B4-BE49-F238E27FC236}">
                  <a16:creationId xmlns:a16="http://schemas.microsoft.com/office/drawing/2014/main" id="{E75FB346-07FB-BAAB-492D-D4C182900C99}"/>
                </a:ext>
              </a:extLst>
            </p:cNvPr>
            <p:cNvSpPr/>
            <p:nvPr/>
          </p:nvSpPr>
          <p:spPr>
            <a:xfrm>
              <a:off x="1309924"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89" name="Gruppieren 88">
              <a:extLst>
                <a:ext uri="{FF2B5EF4-FFF2-40B4-BE49-F238E27FC236}">
                  <a16:creationId xmlns:a16="http://schemas.microsoft.com/office/drawing/2014/main" id="{F4328AEE-E74C-9B86-18CA-64C9F5881504}"/>
                </a:ext>
              </a:extLst>
            </p:cNvPr>
            <p:cNvGrpSpPr/>
            <p:nvPr/>
          </p:nvGrpSpPr>
          <p:grpSpPr>
            <a:xfrm rot="10800000">
              <a:off x="1308585" y="2763499"/>
              <a:ext cx="357062" cy="307975"/>
              <a:chOff x="4957322" y="1908175"/>
              <a:chExt cx="370242" cy="307975"/>
            </a:xfrm>
          </p:grpSpPr>
          <p:cxnSp>
            <p:nvCxnSpPr>
              <p:cNvPr id="90" name="Gerader Verbinder 89">
                <a:extLst>
                  <a:ext uri="{FF2B5EF4-FFF2-40B4-BE49-F238E27FC236}">
                    <a16:creationId xmlns:a16="http://schemas.microsoft.com/office/drawing/2014/main" id="{833BB1DC-54D6-4C58-158C-6A4F684E1936}"/>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97BB6313-7B1B-0D8F-59E7-8A5725A117DC}"/>
                  </a:ext>
                </a:extLst>
              </p:cNvPr>
              <p:cNvCxnSpPr>
                <a:cxnSpLocks/>
              </p:cNvCxnSpPr>
              <p:nvPr/>
            </p:nvCxnSpPr>
            <p:spPr>
              <a:xfrm>
                <a:off x="4957322" y="1908175"/>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C9E6BB6E-B2B0-FE76-552E-EA74CCB3E7D0}"/>
                  </a:ext>
                </a:extLst>
              </p:cNvPr>
              <p:cNvCxnSpPr>
                <a:cxnSpLocks/>
              </p:cNvCxnSpPr>
              <p:nvPr/>
            </p:nvCxnSpPr>
            <p:spPr>
              <a:xfrm>
                <a:off x="4957322" y="1910561"/>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grpSp>
        <p:nvGrpSpPr>
          <p:cNvPr id="81" name="Gruppieren 80">
            <a:extLst>
              <a:ext uri="{FF2B5EF4-FFF2-40B4-BE49-F238E27FC236}">
                <a16:creationId xmlns:a16="http://schemas.microsoft.com/office/drawing/2014/main" id="{66BB73AD-8C71-3754-01AA-41DD98ACE0B7}"/>
              </a:ext>
            </a:extLst>
          </p:cNvPr>
          <p:cNvGrpSpPr/>
          <p:nvPr/>
        </p:nvGrpSpPr>
        <p:grpSpPr>
          <a:xfrm rot="10800000">
            <a:off x="3437823" y="2419753"/>
            <a:ext cx="1198465" cy="307975"/>
            <a:chOff x="1308397" y="2461874"/>
            <a:chExt cx="357250" cy="307975"/>
          </a:xfrm>
        </p:grpSpPr>
        <p:sp>
          <p:nvSpPr>
            <p:cNvPr id="82" name="Rechteck 81">
              <a:extLst>
                <a:ext uri="{FF2B5EF4-FFF2-40B4-BE49-F238E27FC236}">
                  <a16:creationId xmlns:a16="http://schemas.microsoft.com/office/drawing/2014/main" id="{36577C90-0C80-BA5E-8AC8-B5343DF1747F}"/>
                </a:ext>
              </a:extLst>
            </p:cNvPr>
            <p:cNvSpPr/>
            <p:nvPr/>
          </p:nvSpPr>
          <p:spPr>
            <a:xfrm>
              <a:off x="1308397" y="2477983"/>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83" name="Gruppieren 82">
              <a:extLst>
                <a:ext uri="{FF2B5EF4-FFF2-40B4-BE49-F238E27FC236}">
                  <a16:creationId xmlns:a16="http://schemas.microsoft.com/office/drawing/2014/main" id="{9438667D-AEA2-223B-25C6-173AA15E4E6F}"/>
                </a:ext>
              </a:extLst>
            </p:cNvPr>
            <p:cNvGrpSpPr/>
            <p:nvPr/>
          </p:nvGrpSpPr>
          <p:grpSpPr>
            <a:xfrm rot="10800000">
              <a:off x="1308585" y="2461874"/>
              <a:ext cx="357062" cy="307975"/>
              <a:chOff x="4957322" y="2209800"/>
              <a:chExt cx="370242" cy="307975"/>
            </a:xfrm>
          </p:grpSpPr>
          <p:cxnSp>
            <p:nvCxnSpPr>
              <p:cNvPr id="84" name="Gerader Verbinder 83">
                <a:extLst>
                  <a:ext uri="{FF2B5EF4-FFF2-40B4-BE49-F238E27FC236}">
                    <a16:creationId xmlns:a16="http://schemas.microsoft.com/office/drawing/2014/main" id="{C6BB926C-6BF0-3092-F059-FBAF739B672D}"/>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5" name="Gerader Verbinder 84">
                <a:extLst>
                  <a:ext uri="{FF2B5EF4-FFF2-40B4-BE49-F238E27FC236}">
                    <a16:creationId xmlns:a16="http://schemas.microsoft.com/office/drawing/2014/main" id="{E97D9276-6F81-AAED-A6F3-56213D2A3BAF}"/>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6" name="Gerader Verbinder 85">
                <a:extLst>
                  <a:ext uri="{FF2B5EF4-FFF2-40B4-BE49-F238E27FC236}">
                    <a16:creationId xmlns:a16="http://schemas.microsoft.com/office/drawing/2014/main" id="{D5F67A05-E83D-661A-78E4-1C89B2196DDC}"/>
                  </a:ext>
                </a:extLst>
              </p:cNvPr>
              <p:cNvCxnSpPr>
                <a:cxnSpLocks/>
              </p:cNvCxnSpPr>
              <p:nvPr/>
            </p:nvCxnSpPr>
            <p:spPr>
              <a:xfrm>
                <a:off x="4957322" y="2513013"/>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17</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a:t>Datenleck – Strings</a:t>
            </a:r>
          </a:p>
        </p:txBody>
      </p:sp>
      <p:cxnSp>
        <p:nvCxnSpPr>
          <p:cNvPr id="6" name="Gerader Verbinder 5">
            <a:extLst>
              <a:ext uri="{FF2B5EF4-FFF2-40B4-BE49-F238E27FC236}">
                <a16:creationId xmlns:a16="http://schemas.microsoft.com/office/drawing/2014/main" id="{948B59D8-5D0B-39CF-DE4E-F8876D795B45}"/>
              </a:ext>
            </a:extLst>
          </p:cNvPr>
          <p:cNvCxnSpPr>
            <a:cxnSpLocks/>
          </p:cNvCxnSpPr>
          <p:nvPr/>
        </p:nvCxnSpPr>
        <p:spPr>
          <a:xfrm>
            <a:off x="543955" y="1982624"/>
            <a:ext cx="4043285" cy="0"/>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FA6F54E0-0073-FF4D-B85C-56BD5695A0B8}"/>
              </a:ext>
            </a:extLst>
          </p:cNvPr>
          <p:cNvCxnSpPr>
            <a:cxnSpLocks/>
          </p:cNvCxnSpPr>
          <p:nvPr/>
        </p:nvCxnSpPr>
        <p:spPr>
          <a:xfrm>
            <a:off x="1136650" y="1568450"/>
            <a:ext cx="0" cy="3451225"/>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05066553-F602-5A79-32BB-2C70225A6B7E}"/>
              </a:ext>
            </a:extLst>
          </p:cNvPr>
          <p:cNvSpPr txBox="1"/>
          <p:nvPr/>
        </p:nvSpPr>
        <p:spPr>
          <a:xfrm>
            <a:off x="543956" y="208428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0x0</a:t>
            </a:r>
          </a:p>
        </p:txBody>
      </p:sp>
      <p:sp>
        <p:nvSpPr>
          <p:cNvPr id="19" name="Textfeld 18">
            <a:extLst>
              <a:ext uri="{FF2B5EF4-FFF2-40B4-BE49-F238E27FC236}">
                <a16:creationId xmlns:a16="http://schemas.microsoft.com/office/drawing/2014/main" id="{BCBB9553-6FCF-1B7C-1941-6091AB3E485F}"/>
              </a:ext>
            </a:extLst>
          </p:cNvPr>
          <p:cNvSpPr txBox="1"/>
          <p:nvPr/>
        </p:nvSpPr>
        <p:spPr>
          <a:xfrm>
            <a:off x="543955" y="2435748"/>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0x8</a:t>
            </a:r>
          </a:p>
        </p:txBody>
      </p:sp>
      <p:sp>
        <p:nvSpPr>
          <p:cNvPr id="21" name="Textfeld 20">
            <a:extLst>
              <a:ext uri="{FF2B5EF4-FFF2-40B4-BE49-F238E27FC236}">
                <a16:creationId xmlns:a16="http://schemas.microsoft.com/office/drawing/2014/main" id="{1F6631CB-741D-5EF8-A1E4-48B1F20444F0}"/>
              </a:ext>
            </a:extLst>
          </p:cNvPr>
          <p:cNvSpPr txBox="1"/>
          <p:nvPr/>
        </p:nvSpPr>
        <p:spPr>
          <a:xfrm>
            <a:off x="543954" y="2780356"/>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0x16</a:t>
            </a:r>
          </a:p>
        </p:txBody>
      </p:sp>
      <p:sp>
        <p:nvSpPr>
          <p:cNvPr id="23" name="Textfeld 22">
            <a:extLst>
              <a:ext uri="{FF2B5EF4-FFF2-40B4-BE49-F238E27FC236}">
                <a16:creationId xmlns:a16="http://schemas.microsoft.com/office/drawing/2014/main" id="{1DFA98B8-E120-968A-6A3F-53A7F4D4802D}"/>
              </a:ext>
            </a:extLst>
          </p:cNvPr>
          <p:cNvSpPr txBox="1"/>
          <p:nvPr/>
        </p:nvSpPr>
        <p:spPr>
          <a:xfrm>
            <a:off x="543951" y="3132497"/>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0x24</a:t>
            </a:r>
          </a:p>
        </p:txBody>
      </p:sp>
      <p:sp>
        <p:nvSpPr>
          <p:cNvPr id="28" name="Textfeld 27">
            <a:extLst>
              <a:ext uri="{FF2B5EF4-FFF2-40B4-BE49-F238E27FC236}">
                <a16:creationId xmlns:a16="http://schemas.microsoft.com/office/drawing/2014/main" id="{7FFF367C-452C-E2A2-E495-5934A56AB110}"/>
              </a:ext>
            </a:extLst>
          </p:cNvPr>
          <p:cNvSpPr txBox="1"/>
          <p:nvPr/>
        </p:nvSpPr>
        <p:spPr>
          <a:xfrm>
            <a:off x="543953" y="3483501"/>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0x32</a:t>
            </a:r>
          </a:p>
        </p:txBody>
      </p:sp>
      <p:sp>
        <p:nvSpPr>
          <p:cNvPr id="29" name="Textfeld 28">
            <a:extLst>
              <a:ext uri="{FF2B5EF4-FFF2-40B4-BE49-F238E27FC236}">
                <a16:creationId xmlns:a16="http://schemas.microsoft.com/office/drawing/2014/main" id="{1E6865A3-CCEA-6831-A645-4ADE6CBCF354}"/>
              </a:ext>
            </a:extLst>
          </p:cNvPr>
          <p:cNvSpPr txBox="1"/>
          <p:nvPr/>
        </p:nvSpPr>
        <p:spPr>
          <a:xfrm>
            <a:off x="543952" y="3828109"/>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0x40</a:t>
            </a:r>
          </a:p>
        </p:txBody>
      </p:sp>
      <p:sp>
        <p:nvSpPr>
          <p:cNvPr id="30" name="Textfeld 29">
            <a:extLst>
              <a:ext uri="{FF2B5EF4-FFF2-40B4-BE49-F238E27FC236}">
                <a16:creationId xmlns:a16="http://schemas.microsoft.com/office/drawing/2014/main" id="{7A310B40-BF2B-5AA3-3F65-A0E5DA09D1D3}"/>
              </a:ext>
            </a:extLst>
          </p:cNvPr>
          <p:cNvSpPr txBox="1"/>
          <p:nvPr/>
        </p:nvSpPr>
        <p:spPr>
          <a:xfrm>
            <a:off x="543949" y="418025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0x48</a:t>
            </a:r>
          </a:p>
        </p:txBody>
      </p:sp>
      <p:sp>
        <p:nvSpPr>
          <p:cNvPr id="31" name="Textfeld 30">
            <a:extLst>
              <a:ext uri="{FF2B5EF4-FFF2-40B4-BE49-F238E27FC236}">
                <a16:creationId xmlns:a16="http://schemas.microsoft.com/office/drawing/2014/main" id="{9DCED3CA-D134-5737-4817-EED286558A87}"/>
              </a:ext>
            </a:extLst>
          </p:cNvPr>
          <p:cNvSpPr txBox="1"/>
          <p:nvPr/>
        </p:nvSpPr>
        <p:spPr>
          <a:xfrm>
            <a:off x="1382301"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20</a:t>
            </a:r>
          </a:p>
        </p:txBody>
      </p:sp>
      <p:sp>
        <p:nvSpPr>
          <p:cNvPr id="32" name="Textfeld 31">
            <a:extLst>
              <a:ext uri="{FF2B5EF4-FFF2-40B4-BE49-F238E27FC236}">
                <a16:creationId xmlns:a16="http://schemas.microsoft.com/office/drawing/2014/main" id="{F384D01B-5D7C-B0C7-8947-FC1166983817}"/>
              </a:ext>
            </a:extLst>
          </p:cNvPr>
          <p:cNvSpPr txBox="1"/>
          <p:nvPr/>
        </p:nvSpPr>
        <p:spPr>
          <a:xfrm>
            <a:off x="1382300"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33" name="Textfeld 32">
            <a:extLst>
              <a:ext uri="{FF2B5EF4-FFF2-40B4-BE49-F238E27FC236}">
                <a16:creationId xmlns:a16="http://schemas.microsoft.com/office/drawing/2014/main" id="{97B4132E-5682-A95E-11D5-5F75BDEE4979}"/>
              </a:ext>
            </a:extLst>
          </p:cNvPr>
          <p:cNvSpPr txBox="1"/>
          <p:nvPr/>
        </p:nvSpPr>
        <p:spPr>
          <a:xfrm>
            <a:off x="1382299"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E3</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4" name="Textfeld 33">
            <a:extLst>
              <a:ext uri="{FF2B5EF4-FFF2-40B4-BE49-F238E27FC236}">
                <a16:creationId xmlns:a16="http://schemas.microsoft.com/office/drawing/2014/main" id="{697562C1-4ABC-8782-615C-32D91F986590}"/>
              </a:ext>
            </a:extLst>
          </p:cNvPr>
          <p:cNvSpPr txBox="1"/>
          <p:nvPr/>
        </p:nvSpPr>
        <p:spPr>
          <a:xfrm>
            <a:off x="1382296"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d1</a:t>
            </a:r>
          </a:p>
        </p:txBody>
      </p:sp>
      <p:sp>
        <p:nvSpPr>
          <p:cNvPr id="35" name="Textfeld 34">
            <a:extLst>
              <a:ext uri="{FF2B5EF4-FFF2-40B4-BE49-F238E27FC236}">
                <a16:creationId xmlns:a16="http://schemas.microsoft.com/office/drawing/2014/main" id="{C37020E7-38C8-8323-69BE-19B0CB41D471}"/>
              </a:ext>
            </a:extLst>
          </p:cNvPr>
          <p:cNvSpPr txBox="1"/>
          <p:nvPr/>
        </p:nvSpPr>
        <p:spPr>
          <a:xfrm>
            <a:off x="1382298"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a1</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6" name="Textfeld 35">
            <a:extLst>
              <a:ext uri="{FF2B5EF4-FFF2-40B4-BE49-F238E27FC236}">
                <a16:creationId xmlns:a16="http://schemas.microsoft.com/office/drawing/2014/main" id="{261B14A7-EAAF-73EB-2FD8-D3570AB2151C}"/>
              </a:ext>
            </a:extLst>
          </p:cNvPr>
          <p:cNvSpPr txBox="1"/>
          <p:nvPr/>
        </p:nvSpPr>
        <p:spPr>
          <a:xfrm>
            <a:off x="1382297"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37" name="Textfeld 36">
            <a:extLst>
              <a:ext uri="{FF2B5EF4-FFF2-40B4-BE49-F238E27FC236}">
                <a16:creationId xmlns:a16="http://schemas.microsoft.com/office/drawing/2014/main" id="{262E654D-E958-7565-7289-83B0C02E9596}"/>
              </a:ext>
            </a:extLst>
          </p:cNvPr>
          <p:cNvSpPr txBox="1"/>
          <p:nvPr/>
        </p:nvSpPr>
        <p:spPr>
          <a:xfrm>
            <a:off x="1382294"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feld 37">
            <a:extLst>
              <a:ext uri="{FF2B5EF4-FFF2-40B4-BE49-F238E27FC236}">
                <a16:creationId xmlns:a16="http://schemas.microsoft.com/office/drawing/2014/main" id="{0C4E8FF4-4CAF-0422-A607-36B25E344777}"/>
              </a:ext>
            </a:extLst>
          </p:cNvPr>
          <p:cNvSpPr txBox="1"/>
          <p:nvPr/>
        </p:nvSpPr>
        <p:spPr>
          <a:xfrm>
            <a:off x="1806164"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feld 38">
            <a:extLst>
              <a:ext uri="{FF2B5EF4-FFF2-40B4-BE49-F238E27FC236}">
                <a16:creationId xmlns:a16="http://schemas.microsoft.com/office/drawing/2014/main" id="{D8FFAB30-3D2A-1637-0502-A64D081FC952}"/>
              </a:ext>
            </a:extLst>
          </p:cNvPr>
          <p:cNvSpPr txBox="1"/>
          <p:nvPr/>
        </p:nvSpPr>
        <p:spPr>
          <a:xfrm>
            <a:off x="1806163"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40" name="Textfeld 39">
            <a:extLst>
              <a:ext uri="{FF2B5EF4-FFF2-40B4-BE49-F238E27FC236}">
                <a16:creationId xmlns:a16="http://schemas.microsoft.com/office/drawing/2014/main" id="{42A68774-FAD2-3119-F042-5BCD5EF49CAA}"/>
              </a:ext>
            </a:extLst>
          </p:cNvPr>
          <p:cNvSpPr txBox="1"/>
          <p:nvPr/>
        </p:nvSpPr>
        <p:spPr>
          <a:xfrm>
            <a:off x="1806162"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03</a:t>
            </a:r>
          </a:p>
        </p:txBody>
      </p:sp>
      <p:sp>
        <p:nvSpPr>
          <p:cNvPr id="41" name="Textfeld 40">
            <a:extLst>
              <a:ext uri="{FF2B5EF4-FFF2-40B4-BE49-F238E27FC236}">
                <a16:creationId xmlns:a16="http://schemas.microsoft.com/office/drawing/2014/main" id="{0E6449F4-A3F1-C588-8363-D13834C6202B}"/>
              </a:ext>
            </a:extLst>
          </p:cNvPr>
          <p:cNvSpPr txBox="1"/>
          <p:nvPr/>
        </p:nvSpPr>
        <p:spPr>
          <a:xfrm>
            <a:off x="1806159"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00</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42" name="Textfeld 41">
            <a:extLst>
              <a:ext uri="{FF2B5EF4-FFF2-40B4-BE49-F238E27FC236}">
                <a16:creationId xmlns:a16="http://schemas.microsoft.com/office/drawing/2014/main" id="{CA599D00-1A55-C873-9A39-7C8434A99612}"/>
              </a:ext>
            </a:extLst>
          </p:cNvPr>
          <p:cNvSpPr txBox="1"/>
          <p:nvPr/>
        </p:nvSpPr>
        <p:spPr>
          <a:xfrm>
            <a:off x="1806161"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43" name="Textfeld 42">
            <a:extLst>
              <a:ext uri="{FF2B5EF4-FFF2-40B4-BE49-F238E27FC236}">
                <a16:creationId xmlns:a16="http://schemas.microsoft.com/office/drawing/2014/main" id="{9A68FDE5-4E0B-AE4F-BB6A-74DF81FCBAC1}"/>
              </a:ext>
            </a:extLst>
          </p:cNvPr>
          <p:cNvSpPr txBox="1"/>
          <p:nvPr/>
        </p:nvSpPr>
        <p:spPr>
          <a:xfrm>
            <a:off x="1806160"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44" name="Textfeld 43">
            <a:extLst>
              <a:ext uri="{FF2B5EF4-FFF2-40B4-BE49-F238E27FC236}">
                <a16:creationId xmlns:a16="http://schemas.microsoft.com/office/drawing/2014/main" id="{4AFFF449-F793-1B24-8F1F-3D696A4E475F}"/>
              </a:ext>
            </a:extLst>
          </p:cNvPr>
          <p:cNvSpPr txBox="1"/>
          <p:nvPr/>
        </p:nvSpPr>
        <p:spPr>
          <a:xfrm>
            <a:off x="1806157"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45" name="Textfeld 44">
            <a:extLst>
              <a:ext uri="{FF2B5EF4-FFF2-40B4-BE49-F238E27FC236}">
                <a16:creationId xmlns:a16="http://schemas.microsoft.com/office/drawing/2014/main" id="{1747D765-2AD6-4114-A3D1-33356C62AC3B}"/>
              </a:ext>
            </a:extLst>
          </p:cNvPr>
          <p:cNvSpPr txBox="1"/>
          <p:nvPr/>
        </p:nvSpPr>
        <p:spPr>
          <a:xfrm>
            <a:off x="2230027"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46" name="Textfeld 45">
            <a:extLst>
              <a:ext uri="{FF2B5EF4-FFF2-40B4-BE49-F238E27FC236}">
                <a16:creationId xmlns:a16="http://schemas.microsoft.com/office/drawing/2014/main" id="{520FA0FF-DB74-4EF0-6450-75796B9271EE}"/>
              </a:ext>
            </a:extLst>
          </p:cNvPr>
          <p:cNvSpPr txBox="1"/>
          <p:nvPr/>
        </p:nvSpPr>
        <p:spPr>
          <a:xfrm>
            <a:off x="2230026"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47" name="Textfeld 46">
            <a:extLst>
              <a:ext uri="{FF2B5EF4-FFF2-40B4-BE49-F238E27FC236}">
                <a16:creationId xmlns:a16="http://schemas.microsoft.com/office/drawing/2014/main" id="{F30569BA-42C4-68D8-ABC8-67C241BBC8B5}"/>
              </a:ext>
            </a:extLst>
          </p:cNvPr>
          <p:cNvSpPr txBox="1"/>
          <p:nvPr/>
        </p:nvSpPr>
        <p:spPr>
          <a:xfrm>
            <a:off x="2230025"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54</a:t>
            </a:r>
          </a:p>
        </p:txBody>
      </p:sp>
      <p:sp>
        <p:nvSpPr>
          <p:cNvPr id="48" name="Textfeld 47">
            <a:extLst>
              <a:ext uri="{FF2B5EF4-FFF2-40B4-BE49-F238E27FC236}">
                <a16:creationId xmlns:a16="http://schemas.microsoft.com/office/drawing/2014/main" id="{F1AB6542-A47A-32B0-363C-C3233456E081}"/>
              </a:ext>
            </a:extLst>
          </p:cNvPr>
          <p:cNvSpPr txBox="1"/>
          <p:nvPr/>
        </p:nvSpPr>
        <p:spPr>
          <a:xfrm>
            <a:off x="2230022"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49" name="Textfeld 48">
            <a:extLst>
              <a:ext uri="{FF2B5EF4-FFF2-40B4-BE49-F238E27FC236}">
                <a16:creationId xmlns:a16="http://schemas.microsoft.com/office/drawing/2014/main" id="{F47DA816-1023-1CC1-629A-52A1DF74ADFA}"/>
              </a:ext>
            </a:extLst>
          </p:cNvPr>
          <p:cNvSpPr txBox="1"/>
          <p:nvPr/>
        </p:nvSpPr>
        <p:spPr>
          <a:xfrm>
            <a:off x="2230024"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50" name="Textfeld 49">
            <a:extLst>
              <a:ext uri="{FF2B5EF4-FFF2-40B4-BE49-F238E27FC236}">
                <a16:creationId xmlns:a16="http://schemas.microsoft.com/office/drawing/2014/main" id="{42703F36-D96F-754D-7409-3EC26D4D2EE6}"/>
              </a:ext>
            </a:extLst>
          </p:cNvPr>
          <p:cNvSpPr txBox="1"/>
          <p:nvPr/>
        </p:nvSpPr>
        <p:spPr>
          <a:xfrm>
            <a:off x="2230023"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51" name="Textfeld 50">
            <a:extLst>
              <a:ext uri="{FF2B5EF4-FFF2-40B4-BE49-F238E27FC236}">
                <a16:creationId xmlns:a16="http://schemas.microsoft.com/office/drawing/2014/main" id="{0FDCD76C-A77A-0F7D-C1F2-8F25C8970C9D}"/>
              </a:ext>
            </a:extLst>
          </p:cNvPr>
          <p:cNvSpPr txBox="1"/>
          <p:nvPr/>
        </p:nvSpPr>
        <p:spPr>
          <a:xfrm>
            <a:off x="2230020"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52" name="Textfeld 51">
            <a:extLst>
              <a:ext uri="{FF2B5EF4-FFF2-40B4-BE49-F238E27FC236}">
                <a16:creationId xmlns:a16="http://schemas.microsoft.com/office/drawing/2014/main" id="{232CF83B-020E-BB36-1379-BA7283FF7E05}"/>
              </a:ext>
            </a:extLst>
          </p:cNvPr>
          <p:cNvSpPr txBox="1"/>
          <p:nvPr/>
        </p:nvSpPr>
        <p:spPr>
          <a:xfrm>
            <a:off x="2653890"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53" name="Textfeld 52">
            <a:extLst>
              <a:ext uri="{FF2B5EF4-FFF2-40B4-BE49-F238E27FC236}">
                <a16:creationId xmlns:a16="http://schemas.microsoft.com/office/drawing/2014/main" id="{6D3E7373-D249-4EA0-DB0C-DA09321DA82E}"/>
              </a:ext>
            </a:extLst>
          </p:cNvPr>
          <p:cNvSpPr txBox="1"/>
          <p:nvPr/>
        </p:nvSpPr>
        <p:spPr>
          <a:xfrm>
            <a:off x="2653889"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4" name="Textfeld 53">
            <a:extLst>
              <a:ext uri="{FF2B5EF4-FFF2-40B4-BE49-F238E27FC236}">
                <a16:creationId xmlns:a16="http://schemas.microsoft.com/office/drawing/2014/main" id="{FB7D5161-0086-78A1-971F-8A51D8CB41A5}"/>
              </a:ext>
            </a:extLst>
          </p:cNvPr>
          <p:cNvSpPr txBox="1"/>
          <p:nvPr/>
        </p:nvSpPr>
        <p:spPr>
          <a:xfrm>
            <a:off x="2653888"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55" name="Textfeld 54">
            <a:extLst>
              <a:ext uri="{FF2B5EF4-FFF2-40B4-BE49-F238E27FC236}">
                <a16:creationId xmlns:a16="http://schemas.microsoft.com/office/drawing/2014/main" id="{5BC71190-D5B0-0A5C-F74A-FBDD833CCEF1}"/>
              </a:ext>
            </a:extLst>
          </p:cNvPr>
          <p:cNvSpPr txBox="1"/>
          <p:nvPr/>
        </p:nvSpPr>
        <p:spPr>
          <a:xfrm>
            <a:off x="2653885"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56" name="Textfeld 55">
            <a:extLst>
              <a:ext uri="{FF2B5EF4-FFF2-40B4-BE49-F238E27FC236}">
                <a16:creationId xmlns:a16="http://schemas.microsoft.com/office/drawing/2014/main" id="{A0D7C550-68F3-7966-EB22-BC27C8A698D6}"/>
              </a:ext>
            </a:extLst>
          </p:cNvPr>
          <p:cNvSpPr txBox="1"/>
          <p:nvPr/>
        </p:nvSpPr>
        <p:spPr>
          <a:xfrm>
            <a:off x="2653887"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57" name="Textfeld 56">
            <a:extLst>
              <a:ext uri="{FF2B5EF4-FFF2-40B4-BE49-F238E27FC236}">
                <a16:creationId xmlns:a16="http://schemas.microsoft.com/office/drawing/2014/main" id="{962BFCA8-6298-7FCE-F56F-906E41F077B7}"/>
              </a:ext>
            </a:extLst>
          </p:cNvPr>
          <p:cNvSpPr txBox="1"/>
          <p:nvPr/>
        </p:nvSpPr>
        <p:spPr>
          <a:xfrm>
            <a:off x="2653886"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58" name="Textfeld 57">
            <a:extLst>
              <a:ext uri="{FF2B5EF4-FFF2-40B4-BE49-F238E27FC236}">
                <a16:creationId xmlns:a16="http://schemas.microsoft.com/office/drawing/2014/main" id="{3DFD7162-E56B-22FB-112A-973BF11D1AA7}"/>
              </a:ext>
            </a:extLst>
          </p:cNvPr>
          <p:cNvSpPr txBox="1"/>
          <p:nvPr/>
        </p:nvSpPr>
        <p:spPr>
          <a:xfrm>
            <a:off x="2653883"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62" name="Rechteck: abgerundete Ecken 61">
            <a:extLst>
              <a:ext uri="{FF2B5EF4-FFF2-40B4-BE49-F238E27FC236}">
                <a16:creationId xmlns:a16="http://schemas.microsoft.com/office/drawing/2014/main" id="{5A73E43D-DCAE-EC53-7C9E-346801218C40}"/>
              </a:ext>
            </a:extLst>
          </p:cNvPr>
          <p:cNvSpPr/>
          <p:nvPr/>
        </p:nvSpPr>
        <p:spPr>
          <a:xfrm>
            <a:off x="1210365" y="2728259"/>
            <a:ext cx="3543393" cy="10580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 name="Textplatzhalter 6">
            <a:extLst>
              <a:ext uri="{FF2B5EF4-FFF2-40B4-BE49-F238E27FC236}">
                <a16:creationId xmlns:a16="http://schemas.microsoft.com/office/drawing/2014/main" id="{AD386DA8-EE17-2880-8958-F6985218AC32}"/>
              </a:ext>
            </a:extLst>
          </p:cNvPr>
          <p:cNvSpPr txBox="1">
            <a:spLocks/>
          </p:cNvSpPr>
          <p:nvPr/>
        </p:nvSpPr>
        <p:spPr>
          <a:xfrm>
            <a:off x="5678226" y="1715757"/>
            <a:ext cx="5469731" cy="4569619"/>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endParaRPr lang="de-DE" b="1" dirty="0"/>
          </a:p>
        </p:txBody>
      </p:sp>
      <p:sp>
        <p:nvSpPr>
          <p:cNvPr id="9" name="Textfeld 8">
            <a:extLst>
              <a:ext uri="{FF2B5EF4-FFF2-40B4-BE49-F238E27FC236}">
                <a16:creationId xmlns:a16="http://schemas.microsoft.com/office/drawing/2014/main" id="{6980A0B4-F6C9-BC97-B965-3BC4DA59AF68}"/>
              </a:ext>
            </a:extLst>
          </p:cNvPr>
          <p:cNvSpPr txBox="1"/>
          <p:nvPr/>
        </p:nvSpPr>
        <p:spPr>
          <a:xfrm>
            <a:off x="3077747"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20</a:t>
            </a:r>
          </a:p>
        </p:txBody>
      </p:sp>
      <p:sp>
        <p:nvSpPr>
          <p:cNvPr id="10" name="Textfeld 9">
            <a:extLst>
              <a:ext uri="{FF2B5EF4-FFF2-40B4-BE49-F238E27FC236}">
                <a16:creationId xmlns:a16="http://schemas.microsoft.com/office/drawing/2014/main" id="{103B4151-1E78-622E-8217-0FA8726A1E61}"/>
              </a:ext>
            </a:extLst>
          </p:cNvPr>
          <p:cNvSpPr txBox="1"/>
          <p:nvPr/>
        </p:nvSpPr>
        <p:spPr>
          <a:xfrm>
            <a:off x="3077746"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11" name="Textfeld 10">
            <a:extLst>
              <a:ext uri="{FF2B5EF4-FFF2-40B4-BE49-F238E27FC236}">
                <a16:creationId xmlns:a16="http://schemas.microsoft.com/office/drawing/2014/main" id="{8653160A-653C-08EC-9525-27B9E65B73B9}"/>
              </a:ext>
            </a:extLst>
          </p:cNvPr>
          <p:cNvSpPr txBox="1"/>
          <p:nvPr/>
        </p:nvSpPr>
        <p:spPr>
          <a:xfrm>
            <a:off x="3077745"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00</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12" name="Textfeld 11">
            <a:extLst>
              <a:ext uri="{FF2B5EF4-FFF2-40B4-BE49-F238E27FC236}">
                <a16:creationId xmlns:a16="http://schemas.microsoft.com/office/drawing/2014/main" id="{CFA51509-033D-1899-A4F9-72E77714F29D}"/>
              </a:ext>
            </a:extLst>
          </p:cNvPr>
          <p:cNvSpPr txBox="1"/>
          <p:nvPr/>
        </p:nvSpPr>
        <p:spPr>
          <a:xfrm>
            <a:off x="3077742" y="3138463"/>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1a</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14" name="Textfeld 13">
            <a:extLst>
              <a:ext uri="{FF2B5EF4-FFF2-40B4-BE49-F238E27FC236}">
                <a16:creationId xmlns:a16="http://schemas.microsoft.com/office/drawing/2014/main" id="{7B0BBB52-D3E2-9F18-2AF6-2DE2FB36139D}"/>
              </a:ext>
            </a:extLst>
          </p:cNvPr>
          <p:cNvSpPr txBox="1"/>
          <p:nvPr/>
        </p:nvSpPr>
        <p:spPr>
          <a:xfrm>
            <a:off x="3077744"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44</a:t>
            </a:r>
          </a:p>
        </p:txBody>
      </p:sp>
      <p:sp>
        <p:nvSpPr>
          <p:cNvPr id="16" name="Textfeld 15">
            <a:extLst>
              <a:ext uri="{FF2B5EF4-FFF2-40B4-BE49-F238E27FC236}">
                <a16:creationId xmlns:a16="http://schemas.microsoft.com/office/drawing/2014/main" id="{511BC02E-C212-27C1-9098-C05EC3237F7B}"/>
              </a:ext>
            </a:extLst>
          </p:cNvPr>
          <p:cNvSpPr txBox="1"/>
          <p:nvPr/>
        </p:nvSpPr>
        <p:spPr>
          <a:xfrm>
            <a:off x="3077743"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17" name="Textfeld 16">
            <a:extLst>
              <a:ext uri="{FF2B5EF4-FFF2-40B4-BE49-F238E27FC236}">
                <a16:creationId xmlns:a16="http://schemas.microsoft.com/office/drawing/2014/main" id="{DA965455-EF1E-7935-2F9E-E090CEE8CAB5}"/>
              </a:ext>
            </a:extLst>
          </p:cNvPr>
          <p:cNvSpPr txBox="1"/>
          <p:nvPr/>
        </p:nvSpPr>
        <p:spPr>
          <a:xfrm>
            <a:off x="3077740"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0" name="Textfeld 19">
            <a:extLst>
              <a:ext uri="{FF2B5EF4-FFF2-40B4-BE49-F238E27FC236}">
                <a16:creationId xmlns:a16="http://schemas.microsoft.com/office/drawing/2014/main" id="{A3DAFE00-0B52-8B54-AFBD-601073112B3D}"/>
              </a:ext>
            </a:extLst>
          </p:cNvPr>
          <p:cNvSpPr txBox="1"/>
          <p:nvPr/>
        </p:nvSpPr>
        <p:spPr>
          <a:xfrm>
            <a:off x="3501610"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2" name="Textfeld 21">
            <a:extLst>
              <a:ext uri="{FF2B5EF4-FFF2-40B4-BE49-F238E27FC236}">
                <a16:creationId xmlns:a16="http://schemas.microsoft.com/office/drawing/2014/main" id="{8CAE49E4-2D3F-047A-A01F-DCD1F2D866B1}"/>
              </a:ext>
            </a:extLst>
          </p:cNvPr>
          <p:cNvSpPr txBox="1"/>
          <p:nvPr/>
        </p:nvSpPr>
        <p:spPr>
          <a:xfrm>
            <a:off x="3501609"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24" name="Textfeld 23">
            <a:extLst>
              <a:ext uri="{FF2B5EF4-FFF2-40B4-BE49-F238E27FC236}">
                <a16:creationId xmlns:a16="http://schemas.microsoft.com/office/drawing/2014/main" id="{CFD7CCF8-6453-1764-8547-6E82D610E0EC}"/>
              </a:ext>
            </a:extLst>
          </p:cNvPr>
          <p:cNvSpPr txBox="1"/>
          <p:nvPr/>
        </p:nvSpPr>
        <p:spPr>
          <a:xfrm>
            <a:off x="3501608"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18</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5" name="Textfeld 24">
            <a:extLst>
              <a:ext uri="{FF2B5EF4-FFF2-40B4-BE49-F238E27FC236}">
                <a16:creationId xmlns:a16="http://schemas.microsoft.com/office/drawing/2014/main" id="{7E56B502-B115-3AED-2590-89A143E1068C}"/>
              </a:ext>
            </a:extLst>
          </p:cNvPr>
          <p:cNvSpPr txBox="1"/>
          <p:nvPr/>
        </p:nvSpPr>
        <p:spPr>
          <a:xfrm>
            <a:off x="3501605"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00</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6" name="Textfeld 25">
            <a:extLst>
              <a:ext uri="{FF2B5EF4-FFF2-40B4-BE49-F238E27FC236}">
                <a16:creationId xmlns:a16="http://schemas.microsoft.com/office/drawing/2014/main" id="{E1D1089F-ED54-BC6E-DE7E-C157E8C213EA}"/>
              </a:ext>
            </a:extLst>
          </p:cNvPr>
          <p:cNvSpPr txBox="1"/>
          <p:nvPr/>
        </p:nvSpPr>
        <p:spPr>
          <a:xfrm>
            <a:off x="3501607"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02E02DF-BD60-715E-4991-4162D266B79D}"/>
              </a:ext>
            </a:extLst>
          </p:cNvPr>
          <p:cNvSpPr txBox="1"/>
          <p:nvPr/>
        </p:nvSpPr>
        <p:spPr>
          <a:xfrm>
            <a:off x="3501606"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9" name="Textfeld 58">
            <a:extLst>
              <a:ext uri="{FF2B5EF4-FFF2-40B4-BE49-F238E27FC236}">
                <a16:creationId xmlns:a16="http://schemas.microsoft.com/office/drawing/2014/main" id="{BA339A2F-3C16-608A-6528-859CA3D6BD7A}"/>
              </a:ext>
            </a:extLst>
          </p:cNvPr>
          <p:cNvSpPr txBox="1"/>
          <p:nvPr/>
        </p:nvSpPr>
        <p:spPr>
          <a:xfrm>
            <a:off x="3501603"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60" name="Textfeld 59">
            <a:extLst>
              <a:ext uri="{FF2B5EF4-FFF2-40B4-BE49-F238E27FC236}">
                <a16:creationId xmlns:a16="http://schemas.microsoft.com/office/drawing/2014/main" id="{2D2C9B04-FB87-59F6-F1D6-27844693D867}"/>
              </a:ext>
            </a:extLst>
          </p:cNvPr>
          <p:cNvSpPr txBox="1"/>
          <p:nvPr/>
        </p:nvSpPr>
        <p:spPr>
          <a:xfrm>
            <a:off x="3925473"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61" name="Textfeld 60">
            <a:extLst>
              <a:ext uri="{FF2B5EF4-FFF2-40B4-BE49-F238E27FC236}">
                <a16:creationId xmlns:a16="http://schemas.microsoft.com/office/drawing/2014/main" id="{706E35A0-1CDA-8FB1-72B3-9BE89D65F74B}"/>
              </a:ext>
            </a:extLst>
          </p:cNvPr>
          <p:cNvSpPr txBox="1"/>
          <p:nvPr/>
        </p:nvSpPr>
        <p:spPr>
          <a:xfrm>
            <a:off x="3925472"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4" name="Textfeld 63">
            <a:extLst>
              <a:ext uri="{FF2B5EF4-FFF2-40B4-BE49-F238E27FC236}">
                <a16:creationId xmlns:a16="http://schemas.microsoft.com/office/drawing/2014/main" id="{962EC0E7-0F10-12B6-8FB3-5759B5E0BA48}"/>
              </a:ext>
            </a:extLst>
          </p:cNvPr>
          <p:cNvSpPr txBox="1"/>
          <p:nvPr/>
        </p:nvSpPr>
        <p:spPr>
          <a:xfrm>
            <a:off x="3925471"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12</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65" name="Textfeld 64">
            <a:extLst>
              <a:ext uri="{FF2B5EF4-FFF2-40B4-BE49-F238E27FC236}">
                <a16:creationId xmlns:a16="http://schemas.microsoft.com/office/drawing/2014/main" id="{64F40817-8FDB-C646-70CB-42792407023C}"/>
              </a:ext>
            </a:extLst>
          </p:cNvPr>
          <p:cNvSpPr txBox="1"/>
          <p:nvPr/>
        </p:nvSpPr>
        <p:spPr>
          <a:xfrm>
            <a:off x="3925468"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5c</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66" name="Textfeld 65">
            <a:extLst>
              <a:ext uri="{FF2B5EF4-FFF2-40B4-BE49-F238E27FC236}">
                <a16:creationId xmlns:a16="http://schemas.microsoft.com/office/drawing/2014/main" id="{AF8F7DAA-E240-26EC-4756-5F1E9E53C17B}"/>
              </a:ext>
            </a:extLst>
          </p:cNvPr>
          <p:cNvSpPr txBox="1"/>
          <p:nvPr/>
        </p:nvSpPr>
        <p:spPr>
          <a:xfrm>
            <a:off x="3925470"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20</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67" name="Textfeld 66">
            <a:extLst>
              <a:ext uri="{FF2B5EF4-FFF2-40B4-BE49-F238E27FC236}">
                <a16:creationId xmlns:a16="http://schemas.microsoft.com/office/drawing/2014/main" id="{5F10B1BA-4660-B1C2-D7F5-E8B6E50F6608}"/>
              </a:ext>
            </a:extLst>
          </p:cNvPr>
          <p:cNvSpPr txBox="1"/>
          <p:nvPr/>
        </p:nvSpPr>
        <p:spPr>
          <a:xfrm>
            <a:off x="3925469"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68" name="Textfeld 67">
            <a:extLst>
              <a:ext uri="{FF2B5EF4-FFF2-40B4-BE49-F238E27FC236}">
                <a16:creationId xmlns:a16="http://schemas.microsoft.com/office/drawing/2014/main" id="{91F332BF-CA43-0173-4AAC-99581C1A2BB4}"/>
              </a:ext>
            </a:extLst>
          </p:cNvPr>
          <p:cNvSpPr txBox="1"/>
          <p:nvPr/>
        </p:nvSpPr>
        <p:spPr>
          <a:xfrm>
            <a:off x="3925466"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9" name="Textfeld 68">
            <a:extLst>
              <a:ext uri="{FF2B5EF4-FFF2-40B4-BE49-F238E27FC236}">
                <a16:creationId xmlns:a16="http://schemas.microsoft.com/office/drawing/2014/main" id="{AA1C4D05-CD4D-0EBE-3459-88D46649B2C8}"/>
              </a:ext>
            </a:extLst>
          </p:cNvPr>
          <p:cNvSpPr txBox="1"/>
          <p:nvPr/>
        </p:nvSpPr>
        <p:spPr>
          <a:xfrm>
            <a:off x="4349336"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70" name="Textfeld 69">
            <a:extLst>
              <a:ext uri="{FF2B5EF4-FFF2-40B4-BE49-F238E27FC236}">
                <a16:creationId xmlns:a16="http://schemas.microsoft.com/office/drawing/2014/main" id="{C34C268E-D631-664B-AB3D-2334233A0923}"/>
              </a:ext>
            </a:extLst>
          </p:cNvPr>
          <p:cNvSpPr txBox="1"/>
          <p:nvPr/>
        </p:nvSpPr>
        <p:spPr>
          <a:xfrm>
            <a:off x="4349335"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71" name="Textfeld 70">
            <a:extLst>
              <a:ext uri="{FF2B5EF4-FFF2-40B4-BE49-F238E27FC236}">
                <a16:creationId xmlns:a16="http://schemas.microsoft.com/office/drawing/2014/main" id="{5A2F4CC7-440D-4086-F688-1402D1FE7FA8}"/>
              </a:ext>
            </a:extLst>
          </p:cNvPr>
          <p:cNvSpPr txBox="1"/>
          <p:nvPr/>
        </p:nvSpPr>
        <p:spPr>
          <a:xfrm>
            <a:off x="4349334" y="2795847"/>
            <a:ext cx="300449"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72" name="Textfeld 71">
            <a:extLst>
              <a:ext uri="{FF2B5EF4-FFF2-40B4-BE49-F238E27FC236}">
                <a16:creationId xmlns:a16="http://schemas.microsoft.com/office/drawing/2014/main" id="{42654F67-DEA0-CF27-1DCB-A68CBCEE95D7}"/>
              </a:ext>
            </a:extLst>
          </p:cNvPr>
          <p:cNvSpPr txBox="1"/>
          <p:nvPr/>
        </p:nvSpPr>
        <p:spPr>
          <a:xfrm>
            <a:off x="4349331"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e1</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73" name="Textfeld 72">
            <a:extLst>
              <a:ext uri="{FF2B5EF4-FFF2-40B4-BE49-F238E27FC236}">
                <a16:creationId xmlns:a16="http://schemas.microsoft.com/office/drawing/2014/main" id="{815CF415-39F4-DED8-2F77-995D4CA9796A}"/>
              </a:ext>
            </a:extLst>
          </p:cNvPr>
          <p:cNvSpPr txBox="1"/>
          <p:nvPr/>
        </p:nvSpPr>
        <p:spPr>
          <a:xfrm>
            <a:off x="4349333"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12</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74" name="Textfeld 73">
            <a:extLst>
              <a:ext uri="{FF2B5EF4-FFF2-40B4-BE49-F238E27FC236}">
                <a16:creationId xmlns:a16="http://schemas.microsoft.com/office/drawing/2014/main" id="{E14DAA70-17EE-DA94-3F20-634331D72A9D}"/>
              </a:ext>
            </a:extLst>
          </p:cNvPr>
          <p:cNvSpPr txBox="1"/>
          <p:nvPr/>
        </p:nvSpPr>
        <p:spPr>
          <a:xfrm>
            <a:off x="4349332"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75" name="Textfeld 74">
            <a:extLst>
              <a:ext uri="{FF2B5EF4-FFF2-40B4-BE49-F238E27FC236}">
                <a16:creationId xmlns:a16="http://schemas.microsoft.com/office/drawing/2014/main" id="{10984E64-C3E0-AFE9-7D8E-69F10F333107}"/>
              </a:ext>
            </a:extLst>
          </p:cNvPr>
          <p:cNvSpPr txBox="1"/>
          <p:nvPr/>
        </p:nvSpPr>
        <p:spPr>
          <a:xfrm>
            <a:off x="4349329"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cxnSp>
        <p:nvCxnSpPr>
          <p:cNvPr id="78" name="Gerade Verbindung mit Pfeil 77">
            <a:extLst>
              <a:ext uri="{FF2B5EF4-FFF2-40B4-BE49-F238E27FC236}">
                <a16:creationId xmlns:a16="http://schemas.microsoft.com/office/drawing/2014/main" id="{4EC5585F-D9ED-9BAE-13AB-DED60789237D}"/>
              </a:ext>
            </a:extLst>
          </p:cNvPr>
          <p:cNvCxnSpPr>
            <a:cxnSpLocks/>
          </p:cNvCxnSpPr>
          <p:nvPr/>
        </p:nvCxnSpPr>
        <p:spPr>
          <a:xfrm flipH="1">
            <a:off x="3769812" y="1933512"/>
            <a:ext cx="1443660" cy="614893"/>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uppieren 115">
            <a:extLst>
              <a:ext uri="{FF2B5EF4-FFF2-40B4-BE49-F238E27FC236}">
                <a16:creationId xmlns:a16="http://schemas.microsoft.com/office/drawing/2014/main" id="{4D3F64BF-5CA9-A890-C793-6CB697E4DC30}"/>
              </a:ext>
            </a:extLst>
          </p:cNvPr>
          <p:cNvGrpSpPr/>
          <p:nvPr/>
        </p:nvGrpSpPr>
        <p:grpSpPr>
          <a:xfrm>
            <a:off x="8373219" y="1553627"/>
            <a:ext cx="3365577" cy="4552969"/>
            <a:chOff x="8373219" y="1553627"/>
            <a:chExt cx="3365577" cy="4552969"/>
          </a:xfrm>
        </p:grpSpPr>
        <p:sp>
          <p:nvSpPr>
            <p:cNvPr id="117" name="Rechteck: abgerundete Ecken 116">
              <a:extLst>
                <a:ext uri="{FF2B5EF4-FFF2-40B4-BE49-F238E27FC236}">
                  <a16:creationId xmlns:a16="http://schemas.microsoft.com/office/drawing/2014/main" id="{6D138B5E-FADA-7293-CB2E-620DF26E54D1}"/>
                </a:ext>
              </a:extLst>
            </p:cNvPr>
            <p:cNvSpPr/>
            <p:nvPr/>
          </p:nvSpPr>
          <p:spPr>
            <a:xfrm>
              <a:off x="9738546"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118" name="Rechteck: abgerundete Ecken 117">
              <a:extLst>
                <a:ext uri="{FF2B5EF4-FFF2-40B4-BE49-F238E27FC236}">
                  <a16:creationId xmlns:a16="http://schemas.microsoft.com/office/drawing/2014/main" id="{FE10B2AE-7C48-5B60-6608-8392D4A25253}"/>
                </a:ext>
              </a:extLst>
            </p:cNvPr>
            <p:cNvSpPr/>
            <p:nvPr/>
          </p:nvSpPr>
          <p:spPr>
            <a:xfrm>
              <a:off x="9738546"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sp>
          <p:nvSpPr>
            <p:cNvPr id="119" name="Rechteck: abgerundete Ecken 118">
              <a:extLst>
                <a:ext uri="{FF2B5EF4-FFF2-40B4-BE49-F238E27FC236}">
                  <a16:creationId xmlns:a16="http://schemas.microsoft.com/office/drawing/2014/main" id="{445E50CA-2983-F0AD-E29C-7DBCCD363B10}"/>
                </a:ext>
              </a:extLst>
            </p:cNvPr>
            <p:cNvSpPr/>
            <p:nvPr/>
          </p:nvSpPr>
          <p:spPr>
            <a:xfrm>
              <a:off x="9738546"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cxnSp>
          <p:nvCxnSpPr>
            <p:cNvPr id="120" name="Gerade Verbindung mit Pfeil 119">
              <a:extLst>
                <a:ext uri="{FF2B5EF4-FFF2-40B4-BE49-F238E27FC236}">
                  <a16:creationId xmlns:a16="http://schemas.microsoft.com/office/drawing/2014/main" id="{654EE3DA-5796-580A-400C-094662D90D72}"/>
                </a:ext>
              </a:extLst>
            </p:cNvPr>
            <p:cNvCxnSpPr>
              <a:cxnSpLocks/>
              <a:stCxn id="119" idx="2"/>
              <a:endCxn id="117" idx="0"/>
            </p:cNvCxnSpPr>
            <p:nvPr/>
          </p:nvCxnSpPr>
          <p:spPr>
            <a:xfrm>
              <a:off x="10738671"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70B69778-255B-D698-F965-C5DEA3888CF7}"/>
                </a:ext>
              </a:extLst>
            </p:cNvPr>
            <p:cNvCxnSpPr>
              <a:cxnSpLocks/>
              <a:stCxn id="117" idx="2"/>
              <a:endCxn id="118" idx="0"/>
            </p:cNvCxnSpPr>
            <p:nvPr/>
          </p:nvCxnSpPr>
          <p:spPr>
            <a:xfrm>
              <a:off x="10738671"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60791A99-B764-3C06-8F25-112F306E523C}"/>
                </a:ext>
              </a:extLst>
            </p:cNvPr>
            <p:cNvCxnSpPr>
              <a:cxnSpLocks/>
            </p:cNvCxnSpPr>
            <p:nvPr/>
          </p:nvCxnSpPr>
          <p:spPr>
            <a:xfrm>
              <a:off x="10054002" y="2934050"/>
              <a:ext cx="587875" cy="460129"/>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6CBE033A-7436-2A83-F659-635B463BFD69}"/>
                </a:ext>
              </a:extLst>
            </p:cNvPr>
            <p:cNvCxnSpPr>
              <a:cxnSpLocks/>
            </p:cNvCxnSpPr>
            <p:nvPr/>
          </p:nvCxnSpPr>
          <p:spPr>
            <a:xfrm>
              <a:off x="8777652" y="3923950"/>
              <a:ext cx="8641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123">
              <a:extLst>
                <a:ext uri="{FF2B5EF4-FFF2-40B4-BE49-F238E27FC236}">
                  <a16:creationId xmlns:a16="http://schemas.microsoft.com/office/drawing/2014/main" id="{78F167CA-3A24-B0F9-D184-B953449D3F3B}"/>
                </a:ext>
              </a:extLst>
            </p:cNvPr>
            <p:cNvCxnSpPr>
              <a:cxnSpLocks/>
            </p:cNvCxnSpPr>
            <p:nvPr/>
          </p:nvCxnSpPr>
          <p:spPr>
            <a:xfrm flipV="1">
              <a:off x="9989208" y="4365345"/>
              <a:ext cx="674926" cy="403505"/>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Textfeld 124">
              <a:extLst>
                <a:ext uri="{FF2B5EF4-FFF2-40B4-BE49-F238E27FC236}">
                  <a16:creationId xmlns:a16="http://schemas.microsoft.com/office/drawing/2014/main" id="{22250CB4-A74B-F40E-AEE1-627E3E8528A6}"/>
                </a:ext>
              </a:extLst>
            </p:cNvPr>
            <p:cNvSpPr txBox="1"/>
            <p:nvPr/>
          </p:nvSpPr>
          <p:spPr>
            <a:xfrm>
              <a:off x="9699395" y="26529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(1)</a:t>
              </a:r>
            </a:p>
          </p:txBody>
        </p:sp>
        <p:sp>
          <p:nvSpPr>
            <p:cNvPr id="126" name="Textfeld 125">
              <a:extLst>
                <a:ext uri="{FF2B5EF4-FFF2-40B4-BE49-F238E27FC236}">
                  <a16:creationId xmlns:a16="http://schemas.microsoft.com/office/drawing/2014/main" id="{41B4C0C0-C93E-599B-F20C-BA1201673DBB}"/>
                </a:ext>
              </a:extLst>
            </p:cNvPr>
            <p:cNvSpPr txBox="1"/>
            <p:nvPr/>
          </p:nvSpPr>
          <p:spPr>
            <a:xfrm>
              <a:off x="8373219" y="378339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(2)</a:t>
              </a:r>
            </a:p>
          </p:txBody>
        </p:sp>
        <p:sp>
          <p:nvSpPr>
            <p:cNvPr id="127" name="Textfeld 126">
              <a:extLst>
                <a:ext uri="{FF2B5EF4-FFF2-40B4-BE49-F238E27FC236}">
                  <a16:creationId xmlns:a16="http://schemas.microsoft.com/office/drawing/2014/main" id="{475D653E-FAEF-23F7-86A2-5B0C8CDB2B54}"/>
                </a:ext>
              </a:extLst>
            </p:cNvPr>
            <p:cNvSpPr txBox="1"/>
            <p:nvPr/>
          </p:nvSpPr>
          <p:spPr>
            <a:xfrm>
              <a:off x="9663136" y="466178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(3)</a:t>
              </a:r>
            </a:p>
          </p:txBody>
        </p:sp>
      </p:grpSp>
      <p:cxnSp>
        <p:nvCxnSpPr>
          <p:cNvPr id="97" name="Gerade Verbindung mit Pfeil 96">
            <a:extLst>
              <a:ext uri="{FF2B5EF4-FFF2-40B4-BE49-F238E27FC236}">
                <a16:creationId xmlns:a16="http://schemas.microsoft.com/office/drawing/2014/main" id="{BD308E13-B7AD-04CB-7A50-30C50E2064A2}"/>
              </a:ext>
            </a:extLst>
          </p:cNvPr>
          <p:cNvCxnSpPr>
            <a:cxnSpLocks/>
          </p:cNvCxnSpPr>
          <p:nvPr/>
        </p:nvCxnSpPr>
        <p:spPr>
          <a:xfrm flipH="1">
            <a:off x="2940847" y="2386166"/>
            <a:ext cx="2247132" cy="828978"/>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15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18</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sz="1600" b="1" dirty="0"/>
              <a:t>	</a:t>
            </a:r>
          </a:p>
          <a:p>
            <a:endParaRPr lang="de-DE" sz="1800" b="1" dirty="0"/>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a:t>Datenleck – Exit</a:t>
            </a:r>
          </a:p>
        </p:txBody>
      </p:sp>
      <p:sp>
        <p:nvSpPr>
          <p:cNvPr id="2" name="Textplatzhalter 6">
            <a:extLst>
              <a:ext uri="{FF2B5EF4-FFF2-40B4-BE49-F238E27FC236}">
                <a16:creationId xmlns:a16="http://schemas.microsoft.com/office/drawing/2014/main" id="{AFC23193-E31D-63AF-393F-759347770B5F}"/>
              </a:ext>
            </a:extLst>
          </p:cNvPr>
          <p:cNvSpPr txBox="1">
            <a:spLocks/>
          </p:cNvSpPr>
          <p:nvPr/>
        </p:nvSpPr>
        <p:spPr>
          <a:xfrm>
            <a:off x="518317" y="1612106"/>
            <a:ext cx="11157745" cy="4569619"/>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pPr marL="285750" indent="-285750">
              <a:buFont typeface="Arial" panose="020B0604020202020204" pitchFamily="34" charset="0"/>
              <a:buChar char="•"/>
            </a:pPr>
            <a:r>
              <a:rPr lang="de-DE" sz="1800" b="1" dirty="0"/>
              <a:t>Daten im Speicher müssen gelöscht werden</a:t>
            </a:r>
          </a:p>
          <a:p>
            <a:pPr marL="285750" indent="-285750">
              <a:buFont typeface="Arial" panose="020B0604020202020204" pitchFamily="34" charset="0"/>
              <a:buChar char="•"/>
            </a:pPr>
            <a:r>
              <a:rPr lang="de-DE" sz="1800" b="1" dirty="0"/>
              <a:t>Speicher bereinigen ist Softwareaufgabe</a:t>
            </a:r>
            <a:endParaRPr lang="de-DE" b="1" dirty="0"/>
          </a:p>
        </p:txBody>
      </p:sp>
      <p:sp>
        <p:nvSpPr>
          <p:cNvPr id="12" name="Rechteck: abgerundete Ecken 11">
            <a:extLst>
              <a:ext uri="{FF2B5EF4-FFF2-40B4-BE49-F238E27FC236}">
                <a16:creationId xmlns:a16="http://schemas.microsoft.com/office/drawing/2014/main" id="{955F3AC3-6AB1-9A9E-5C8B-7A9BCE74B7C5}"/>
              </a:ext>
            </a:extLst>
          </p:cNvPr>
          <p:cNvSpPr/>
          <p:nvPr/>
        </p:nvSpPr>
        <p:spPr>
          <a:xfrm>
            <a:off x="9738546"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14" name="Rechteck: abgerundete Ecken 13">
            <a:extLst>
              <a:ext uri="{FF2B5EF4-FFF2-40B4-BE49-F238E27FC236}">
                <a16:creationId xmlns:a16="http://schemas.microsoft.com/office/drawing/2014/main" id="{577E1852-30A6-E119-4B6F-B507B277445E}"/>
              </a:ext>
            </a:extLst>
          </p:cNvPr>
          <p:cNvSpPr/>
          <p:nvPr/>
        </p:nvSpPr>
        <p:spPr>
          <a:xfrm>
            <a:off x="9738546"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sp>
        <p:nvSpPr>
          <p:cNvPr id="16" name="Rechteck: abgerundete Ecken 15">
            <a:extLst>
              <a:ext uri="{FF2B5EF4-FFF2-40B4-BE49-F238E27FC236}">
                <a16:creationId xmlns:a16="http://schemas.microsoft.com/office/drawing/2014/main" id="{A6CACDE0-62CE-D1A3-17A9-CCF56230AC46}"/>
              </a:ext>
            </a:extLst>
          </p:cNvPr>
          <p:cNvSpPr/>
          <p:nvPr/>
        </p:nvSpPr>
        <p:spPr>
          <a:xfrm>
            <a:off x="9738546"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cxnSp>
        <p:nvCxnSpPr>
          <p:cNvPr id="17" name="Gerade Verbindung mit Pfeil 16">
            <a:extLst>
              <a:ext uri="{FF2B5EF4-FFF2-40B4-BE49-F238E27FC236}">
                <a16:creationId xmlns:a16="http://schemas.microsoft.com/office/drawing/2014/main" id="{3149C5B5-487F-45E2-23FB-A3BAC15DC3DC}"/>
              </a:ext>
            </a:extLst>
          </p:cNvPr>
          <p:cNvCxnSpPr>
            <a:cxnSpLocks/>
            <a:stCxn id="16" idx="2"/>
            <a:endCxn id="12" idx="0"/>
          </p:cNvCxnSpPr>
          <p:nvPr/>
        </p:nvCxnSpPr>
        <p:spPr>
          <a:xfrm>
            <a:off x="10738671"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ED701569-4BFE-48E8-14FF-3B4699AA85F9}"/>
              </a:ext>
            </a:extLst>
          </p:cNvPr>
          <p:cNvCxnSpPr>
            <a:cxnSpLocks/>
            <a:stCxn id="12" idx="2"/>
            <a:endCxn id="14" idx="0"/>
          </p:cNvCxnSpPr>
          <p:nvPr/>
        </p:nvCxnSpPr>
        <p:spPr>
          <a:xfrm>
            <a:off x="10738671"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3794DE69-7F2A-1C2E-1FD3-6FDC8D3E549F}"/>
              </a:ext>
            </a:extLst>
          </p:cNvPr>
          <p:cNvCxnSpPr>
            <a:cxnSpLocks/>
          </p:cNvCxnSpPr>
          <p:nvPr/>
        </p:nvCxnSpPr>
        <p:spPr>
          <a:xfrm>
            <a:off x="10054002" y="2934050"/>
            <a:ext cx="587875" cy="460129"/>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046DF723-FA84-AC51-4156-1AD4C7CE151A}"/>
              </a:ext>
            </a:extLst>
          </p:cNvPr>
          <p:cNvCxnSpPr>
            <a:cxnSpLocks/>
          </p:cNvCxnSpPr>
          <p:nvPr/>
        </p:nvCxnSpPr>
        <p:spPr>
          <a:xfrm>
            <a:off x="8777652" y="3923950"/>
            <a:ext cx="864100" cy="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FE0EE0BD-D1C8-61BD-64BE-C1398146EA24}"/>
              </a:ext>
            </a:extLst>
          </p:cNvPr>
          <p:cNvCxnSpPr>
            <a:cxnSpLocks/>
          </p:cNvCxnSpPr>
          <p:nvPr/>
        </p:nvCxnSpPr>
        <p:spPr>
          <a:xfrm flipV="1">
            <a:off x="9989208" y="4365345"/>
            <a:ext cx="674926" cy="4035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4E22C295-4040-AB34-360E-E5FDA7876972}"/>
              </a:ext>
            </a:extLst>
          </p:cNvPr>
          <p:cNvSpPr txBox="1"/>
          <p:nvPr/>
        </p:nvSpPr>
        <p:spPr>
          <a:xfrm>
            <a:off x="9699395" y="2652947"/>
            <a:ext cx="404433" cy="281103"/>
          </a:xfrm>
          <a:prstGeom prst="rect">
            <a:avLst/>
          </a:prstGeom>
          <a:noFill/>
          <a:ln>
            <a:noFill/>
          </a:ln>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(1)</a:t>
            </a:r>
          </a:p>
        </p:txBody>
      </p:sp>
      <p:sp>
        <p:nvSpPr>
          <p:cNvPr id="23" name="Textfeld 22">
            <a:extLst>
              <a:ext uri="{FF2B5EF4-FFF2-40B4-BE49-F238E27FC236}">
                <a16:creationId xmlns:a16="http://schemas.microsoft.com/office/drawing/2014/main" id="{7829C94E-56D5-5DE0-5AC0-D75D2AD12267}"/>
              </a:ext>
            </a:extLst>
          </p:cNvPr>
          <p:cNvSpPr txBox="1"/>
          <p:nvPr/>
        </p:nvSpPr>
        <p:spPr>
          <a:xfrm>
            <a:off x="8373219" y="3783398"/>
            <a:ext cx="404433" cy="281103"/>
          </a:xfrm>
          <a:prstGeom prst="rect">
            <a:avLst/>
          </a:prstGeom>
          <a:noFill/>
          <a:ln>
            <a:noFill/>
          </a:ln>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(2)</a:t>
            </a:r>
          </a:p>
        </p:txBody>
      </p:sp>
      <p:sp>
        <p:nvSpPr>
          <p:cNvPr id="24" name="Textfeld 23">
            <a:extLst>
              <a:ext uri="{FF2B5EF4-FFF2-40B4-BE49-F238E27FC236}">
                <a16:creationId xmlns:a16="http://schemas.microsoft.com/office/drawing/2014/main" id="{69C0F1E1-7EB9-3CBC-F77C-A77B1AC5BA00}"/>
              </a:ext>
            </a:extLst>
          </p:cNvPr>
          <p:cNvSpPr txBox="1"/>
          <p:nvPr/>
        </p:nvSpPr>
        <p:spPr>
          <a:xfrm>
            <a:off x="9663136" y="466178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(3)</a:t>
            </a:r>
          </a:p>
        </p:txBody>
      </p:sp>
      <p:grpSp>
        <p:nvGrpSpPr>
          <p:cNvPr id="33" name="Gruppieren 32">
            <a:extLst>
              <a:ext uri="{FF2B5EF4-FFF2-40B4-BE49-F238E27FC236}">
                <a16:creationId xmlns:a16="http://schemas.microsoft.com/office/drawing/2014/main" id="{D23532FA-2020-D7FD-476E-4A38CD330DE0}"/>
              </a:ext>
            </a:extLst>
          </p:cNvPr>
          <p:cNvGrpSpPr/>
          <p:nvPr/>
        </p:nvGrpSpPr>
        <p:grpSpPr>
          <a:xfrm>
            <a:off x="1760221" y="3291840"/>
            <a:ext cx="5657610" cy="2598994"/>
            <a:chOff x="6092042" y="1418368"/>
            <a:chExt cx="4578797" cy="2229792"/>
          </a:xfrm>
        </p:grpSpPr>
        <p:grpSp>
          <p:nvGrpSpPr>
            <p:cNvPr id="27" name="Gruppieren 26">
              <a:extLst>
                <a:ext uri="{FF2B5EF4-FFF2-40B4-BE49-F238E27FC236}">
                  <a16:creationId xmlns:a16="http://schemas.microsoft.com/office/drawing/2014/main" id="{4160071C-70A9-1A37-2D3B-BCE88B2FE730}"/>
                </a:ext>
              </a:extLst>
            </p:cNvPr>
            <p:cNvGrpSpPr/>
            <p:nvPr/>
          </p:nvGrpSpPr>
          <p:grpSpPr>
            <a:xfrm>
              <a:off x="6092042" y="1418368"/>
              <a:ext cx="2110705" cy="2229792"/>
              <a:chOff x="6274702" y="1631156"/>
              <a:chExt cx="2110705" cy="2229792"/>
            </a:xfrm>
          </p:grpSpPr>
          <p:sp>
            <p:nvSpPr>
              <p:cNvPr id="6" name="Rechteck 5">
                <a:extLst>
                  <a:ext uri="{FF2B5EF4-FFF2-40B4-BE49-F238E27FC236}">
                    <a16:creationId xmlns:a16="http://schemas.microsoft.com/office/drawing/2014/main" id="{9DC45CB7-A722-CD92-34BD-BAE73FBEE490}"/>
                  </a:ext>
                </a:extLst>
              </p:cNvPr>
              <p:cNvSpPr/>
              <p:nvPr/>
            </p:nvSpPr>
            <p:spPr>
              <a:xfrm>
                <a:off x="6274702" y="1631156"/>
                <a:ext cx="2110705" cy="2229792"/>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419F504E-A4B2-4F6F-B11F-E91ED00F8B14}"/>
                  </a:ext>
                </a:extLst>
              </p:cNvPr>
              <p:cNvSpPr/>
              <p:nvPr/>
            </p:nvSpPr>
            <p:spPr>
              <a:xfrm>
                <a:off x="6519146" y="1898890"/>
                <a:ext cx="767701" cy="46753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Rechen- werk</a:t>
                </a:r>
              </a:p>
            </p:txBody>
          </p:sp>
          <p:sp>
            <p:nvSpPr>
              <p:cNvPr id="10" name="Rechteck 9">
                <a:extLst>
                  <a:ext uri="{FF2B5EF4-FFF2-40B4-BE49-F238E27FC236}">
                    <a16:creationId xmlns:a16="http://schemas.microsoft.com/office/drawing/2014/main" id="{913250CC-FCFB-DC13-1550-B0F99B56171E}"/>
                  </a:ext>
                </a:extLst>
              </p:cNvPr>
              <p:cNvSpPr/>
              <p:nvPr/>
            </p:nvSpPr>
            <p:spPr>
              <a:xfrm>
                <a:off x="7383641" y="1898889"/>
                <a:ext cx="767701" cy="46753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Register</a:t>
                </a:r>
              </a:p>
            </p:txBody>
          </p:sp>
          <p:sp>
            <p:nvSpPr>
              <p:cNvPr id="15" name="Rechteck 14">
                <a:extLst>
                  <a:ext uri="{FF2B5EF4-FFF2-40B4-BE49-F238E27FC236}">
                    <a16:creationId xmlns:a16="http://schemas.microsoft.com/office/drawing/2014/main" id="{7BE02C3A-B9A2-144E-ECCC-B0A4D896DEB2}"/>
                  </a:ext>
                </a:extLst>
              </p:cNvPr>
              <p:cNvSpPr/>
              <p:nvPr/>
            </p:nvSpPr>
            <p:spPr>
              <a:xfrm>
                <a:off x="6519145" y="2466514"/>
                <a:ext cx="1632197" cy="18643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L1 Cache</a:t>
                </a:r>
              </a:p>
            </p:txBody>
          </p:sp>
          <p:sp>
            <p:nvSpPr>
              <p:cNvPr id="25" name="Rechteck 24">
                <a:extLst>
                  <a:ext uri="{FF2B5EF4-FFF2-40B4-BE49-F238E27FC236}">
                    <a16:creationId xmlns:a16="http://schemas.microsoft.com/office/drawing/2014/main" id="{4444B822-DD25-A2C7-155F-EE965B941ED4}"/>
                  </a:ext>
                </a:extLst>
              </p:cNvPr>
              <p:cNvSpPr/>
              <p:nvPr/>
            </p:nvSpPr>
            <p:spPr>
              <a:xfrm>
                <a:off x="6519144" y="2758262"/>
                <a:ext cx="1632197" cy="24391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L2 Cache</a:t>
                </a:r>
              </a:p>
            </p:txBody>
          </p:sp>
          <p:sp>
            <p:nvSpPr>
              <p:cNvPr id="26" name="Rechteck 25">
                <a:extLst>
                  <a:ext uri="{FF2B5EF4-FFF2-40B4-BE49-F238E27FC236}">
                    <a16:creationId xmlns:a16="http://schemas.microsoft.com/office/drawing/2014/main" id="{21191C4A-ACDF-EC79-4778-5751FBCF6734}"/>
                  </a:ext>
                </a:extLst>
              </p:cNvPr>
              <p:cNvSpPr/>
              <p:nvPr/>
            </p:nvSpPr>
            <p:spPr>
              <a:xfrm>
                <a:off x="6519143" y="3088840"/>
                <a:ext cx="1632197" cy="51716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L3 Cache</a:t>
                </a:r>
              </a:p>
            </p:txBody>
          </p:sp>
        </p:grpSp>
        <p:sp>
          <p:nvSpPr>
            <p:cNvPr id="28" name="Rechteck 27">
              <a:extLst>
                <a:ext uri="{FF2B5EF4-FFF2-40B4-BE49-F238E27FC236}">
                  <a16:creationId xmlns:a16="http://schemas.microsoft.com/office/drawing/2014/main" id="{7B2534C8-691F-F7B3-0A8B-8BB5D18FF0DD}"/>
                </a:ext>
              </a:extLst>
            </p:cNvPr>
            <p:cNvSpPr/>
            <p:nvPr/>
          </p:nvSpPr>
          <p:spPr>
            <a:xfrm>
              <a:off x="8560134" y="2100009"/>
              <a:ext cx="2110705" cy="866510"/>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RAM</a:t>
              </a:r>
            </a:p>
          </p:txBody>
        </p:sp>
        <p:cxnSp>
          <p:nvCxnSpPr>
            <p:cNvPr id="30" name="Gerader Verbinder 29">
              <a:extLst>
                <a:ext uri="{FF2B5EF4-FFF2-40B4-BE49-F238E27FC236}">
                  <a16:creationId xmlns:a16="http://schemas.microsoft.com/office/drawing/2014/main" id="{F7CB9B8F-3ABA-AB03-9214-D206180E59F2}"/>
                </a:ext>
              </a:extLst>
            </p:cNvPr>
            <p:cNvCxnSpPr>
              <a:cxnSpLocks/>
              <a:stCxn id="6" idx="3"/>
              <a:endCxn id="28" idx="1"/>
            </p:cNvCxnSpPr>
            <p:nvPr/>
          </p:nvCxnSpPr>
          <p:spPr>
            <a:xfrm>
              <a:off x="8202747" y="2533264"/>
              <a:ext cx="3573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Bildplatzhalter 31">
            <a:extLst>
              <a:ext uri="{FF2B5EF4-FFF2-40B4-BE49-F238E27FC236}">
                <a16:creationId xmlns:a16="http://schemas.microsoft.com/office/drawing/2014/main" id="{E99EA688-FCA9-8431-0C00-2BAB7854CB4E}"/>
              </a:ext>
            </a:extLst>
          </p:cNvPr>
          <p:cNvSpPr>
            <a:spLocks noGrp="1"/>
          </p:cNvSpPr>
          <p:nvPr>
            <p:ph type="pic" sz="quarter" idx="38"/>
          </p:nvPr>
        </p:nvSpPr>
        <p:spPr/>
        <p:txBody>
          <a:bodyPr/>
          <a:lstStyle/>
          <a:p>
            <a:endParaRPr lang="en-US"/>
          </a:p>
        </p:txBody>
      </p:sp>
    </p:spTree>
    <p:extLst>
      <p:ext uri="{BB962C8B-B14F-4D97-AF65-F5344CB8AC3E}">
        <p14:creationId xmlns:p14="http://schemas.microsoft.com/office/powerpoint/2010/main" val="223261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EF5B50F-AE87-5889-6DCF-2951D4D4557C}"/>
              </a:ext>
            </a:extLst>
          </p:cNvPr>
          <p:cNvSpPr>
            <a:spLocks noGrp="1"/>
          </p:cNvSpPr>
          <p:nvPr>
            <p:ph type="dt" sz="half" idx="10"/>
          </p:nvPr>
        </p:nvSpPr>
        <p:spPr/>
        <p:txBody>
          <a:bodyPr/>
          <a:lstStyle/>
          <a:p>
            <a:fld id="{0B4FCF17-48A0-4939-9B86-4A0E590241E6}" type="datetime4">
              <a:rPr lang="de-DE" smtClean="0"/>
              <a:t>16. Juni 2024</a:t>
            </a:fld>
            <a:endParaRPr lang="de-DE" dirty="0"/>
          </a:p>
        </p:txBody>
      </p:sp>
      <p:sp>
        <p:nvSpPr>
          <p:cNvPr id="3" name="Fußzeilenplatzhalter 2">
            <a:extLst>
              <a:ext uri="{FF2B5EF4-FFF2-40B4-BE49-F238E27FC236}">
                <a16:creationId xmlns:a16="http://schemas.microsoft.com/office/drawing/2014/main" id="{6FAF3EAA-9533-7158-9018-D5AF01922A4E}"/>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7A818293-232F-DD22-0185-0993DB80C325}"/>
              </a:ext>
            </a:extLst>
          </p:cNvPr>
          <p:cNvSpPr>
            <a:spLocks noGrp="1"/>
          </p:cNvSpPr>
          <p:nvPr>
            <p:ph type="sldNum" sz="quarter" idx="12"/>
          </p:nvPr>
        </p:nvSpPr>
        <p:spPr/>
        <p:txBody>
          <a:bodyPr/>
          <a:lstStyle/>
          <a:p>
            <a:fld id="{D949F9DF-37BD-4CD6-BF49-65BA579E1D7A}" type="slidenum">
              <a:rPr lang="de-DE" smtClean="0"/>
              <a:pPr/>
              <a:t>19</a:t>
            </a:fld>
            <a:endParaRPr lang="de-DE"/>
          </a:p>
        </p:txBody>
      </p:sp>
      <p:sp>
        <p:nvSpPr>
          <p:cNvPr id="5" name="Textplatzhalter 4">
            <a:extLst>
              <a:ext uri="{FF2B5EF4-FFF2-40B4-BE49-F238E27FC236}">
                <a16:creationId xmlns:a16="http://schemas.microsoft.com/office/drawing/2014/main" id="{6EA8EFFE-AC2C-0D91-8E89-7167307BA396}"/>
              </a:ext>
            </a:extLst>
          </p:cNvPr>
          <p:cNvSpPr>
            <a:spLocks noGrp="1"/>
          </p:cNvSpPr>
          <p:nvPr>
            <p:ph type="body" sz="quarter" idx="13"/>
          </p:nvPr>
        </p:nvSpPr>
        <p:spPr/>
        <p:txBody>
          <a:bodyPr>
            <a:normAutofit/>
          </a:bodyPr>
          <a:lstStyle/>
          <a:p>
            <a:pPr marL="285750" indent="-285750">
              <a:buFont typeface="Arial" panose="020B0604020202020204" pitchFamily="34" charset="0"/>
              <a:buChar char="•"/>
            </a:pPr>
            <a:r>
              <a:rPr lang="en-US" sz="2000" b="1" dirty="0"/>
              <a:t>TEEs </a:t>
            </a:r>
            <a:r>
              <a:rPr lang="en-US" sz="2000" b="1" dirty="0" err="1"/>
              <a:t>bieten</a:t>
            </a:r>
            <a:r>
              <a:rPr lang="en-US" sz="2000" b="1" dirty="0"/>
              <a:t> </a:t>
            </a:r>
            <a:r>
              <a:rPr lang="en-US" sz="2000" b="1" dirty="0" err="1"/>
              <a:t>mehr</a:t>
            </a:r>
            <a:r>
              <a:rPr lang="en-US" sz="2000" b="1" dirty="0"/>
              <a:t> </a:t>
            </a:r>
            <a:r>
              <a:rPr lang="en-US" sz="2000" b="1" dirty="0" err="1"/>
              <a:t>Sicherheit</a:t>
            </a:r>
            <a:endParaRPr lang="en-US" sz="2000" b="1" dirty="0"/>
          </a:p>
          <a:p>
            <a:pPr marL="285750" indent="-285750">
              <a:buFont typeface="Arial" panose="020B0604020202020204" pitchFamily="34" charset="0"/>
              <a:buChar char="•"/>
            </a:pPr>
            <a:r>
              <a:rPr lang="en-US" sz="2000" b="1" dirty="0" err="1"/>
              <a:t>Nicht</a:t>
            </a:r>
            <a:r>
              <a:rPr lang="en-US" sz="2000" b="1" dirty="0"/>
              <a:t> </a:t>
            </a:r>
            <a:r>
              <a:rPr lang="en-US" sz="2000" b="1" dirty="0" err="1"/>
              <a:t>zu</a:t>
            </a:r>
            <a:r>
              <a:rPr lang="en-US" sz="2000" b="1" dirty="0"/>
              <a:t> 100% </a:t>
            </a:r>
            <a:r>
              <a:rPr lang="en-US" sz="2000" b="1" dirty="0" err="1"/>
              <a:t>sicher</a:t>
            </a:r>
            <a:endParaRPr lang="en-US" sz="2000" b="1" dirty="0"/>
          </a:p>
          <a:p>
            <a:pPr marL="285750" indent="-285750">
              <a:buFont typeface="Arial" panose="020B0604020202020204" pitchFamily="34" charset="0"/>
              <a:buChar char="•"/>
            </a:pPr>
            <a:r>
              <a:rPr lang="en-US" sz="2000" b="1" dirty="0"/>
              <a:t>Eine </a:t>
            </a:r>
            <a:r>
              <a:rPr lang="en-US" sz="2000" b="1" dirty="0" err="1"/>
              <a:t>Sicherheitslücke</a:t>
            </a:r>
            <a:r>
              <a:rPr lang="en-US" sz="2000" b="1" dirty="0"/>
              <a:t> </a:t>
            </a:r>
            <a:r>
              <a:rPr lang="en-US" sz="2000" b="1" dirty="0" err="1"/>
              <a:t>reicht</a:t>
            </a:r>
            <a:r>
              <a:rPr lang="en-US" sz="2000" b="1" dirty="0"/>
              <a:t>, um die TEE </a:t>
            </a:r>
            <a:r>
              <a:rPr lang="en-US" sz="2000" b="1" dirty="0" err="1"/>
              <a:t>zu</a:t>
            </a:r>
            <a:r>
              <a:rPr lang="en-US" sz="2000" b="1" dirty="0"/>
              <a:t> </a:t>
            </a:r>
            <a:r>
              <a:rPr lang="en-US" sz="2000" b="1" dirty="0" err="1"/>
              <a:t>umgehen</a:t>
            </a:r>
            <a:endParaRPr lang="en-US" sz="2000" b="1" dirty="0"/>
          </a:p>
          <a:p>
            <a:pPr marL="285750" indent="-285750">
              <a:buFont typeface="Arial" panose="020B0604020202020204" pitchFamily="34" charset="0"/>
              <a:buChar char="•"/>
            </a:pPr>
            <a:endParaRPr lang="en-US" sz="2000" b="1" dirty="0"/>
          </a:p>
        </p:txBody>
      </p:sp>
      <p:sp>
        <p:nvSpPr>
          <p:cNvPr id="7" name="Bildplatzhalter 6">
            <a:extLst>
              <a:ext uri="{FF2B5EF4-FFF2-40B4-BE49-F238E27FC236}">
                <a16:creationId xmlns:a16="http://schemas.microsoft.com/office/drawing/2014/main" id="{71BAA5EE-3F19-D849-9152-E430E8F72062}"/>
              </a:ext>
            </a:extLst>
          </p:cNvPr>
          <p:cNvSpPr>
            <a:spLocks noGrp="1"/>
          </p:cNvSpPr>
          <p:nvPr>
            <p:ph type="pic" sz="quarter" idx="38"/>
          </p:nvPr>
        </p:nvSpPr>
        <p:spPr/>
        <p:txBody>
          <a:bodyPr/>
          <a:lstStyle/>
          <a:p>
            <a:endParaRPr lang="en-US"/>
          </a:p>
        </p:txBody>
      </p:sp>
      <p:sp>
        <p:nvSpPr>
          <p:cNvPr id="9" name="Titel 5">
            <a:extLst>
              <a:ext uri="{FF2B5EF4-FFF2-40B4-BE49-F238E27FC236}">
                <a16:creationId xmlns:a16="http://schemas.microsoft.com/office/drawing/2014/main" id="{88C364C5-4EE3-0CE1-F4DD-1798D9CDA667}"/>
              </a:ext>
            </a:extLst>
          </p:cNvPr>
          <p:cNvSpPr>
            <a:spLocks noGrp="1"/>
          </p:cNvSpPr>
          <p:nvPr>
            <p:ph type="title"/>
          </p:nvPr>
        </p:nvSpPr>
        <p:spPr>
          <a:xfrm>
            <a:off x="518317" y="521398"/>
            <a:ext cx="6844385" cy="332399"/>
          </a:xfrm>
        </p:spPr>
        <p:txBody>
          <a:bodyPr/>
          <a:lstStyle/>
          <a:p>
            <a:r>
              <a:rPr lang="de-DE" dirty="0"/>
              <a:t>Fazit</a:t>
            </a:r>
          </a:p>
        </p:txBody>
      </p:sp>
      <p:grpSp>
        <p:nvGrpSpPr>
          <p:cNvPr id="6" name="Gruppieren 5">
            <a:extLst>
              <a:ext uri="{FF2B5EF4-FFF2-40B4-BE49-F238E27FC236}">
                <a16:creationId xmlns:a16="http://schemas.microsoft.com/office/drawing/2014/main" id="{2D4B4978-B713-5BD3-EFED-253E4CC46CF7}"/>
              </a:ext>
            </a:extLst>
          </p:cNvPr>
          <p:cNvGrpSpPr/>
          <p:nvPr/>
        </p:nvGrpSpPr>
        <p:grpSpPr>
          <a:xfrm>
            <a:off x="8373219" y="1553627"/>
            <a:ext cx="3365577" cy="4552969"/>
            <a:chOff x="8373219" y="1553627"/>
            <a:chExt cx="3365577" cy="4552969"/>
          </a:xfrm>
        </p:grpSpPr>
        <p:sp>
          <p:nvSpPr>
            <p:cNvPr id="8" name="Rechteck: abgerundete Ecken 7">
              <a:extLst>
                <a:ext uri="{FF2B5EF4-FFF2-40B4-BE49-F238E27FC236}">
                  <a16:creationId xmlns:a16="http://schemas.microsoft.com/office/drawing/2014/main" id="{79096E0F-A309-BC2B-5522-20484FE8D3CA}"/>
                </a:ext>
              </a:extLst>
            </p:cNvPr>
            <p:cNvSpPr/>
            <p:nvPr/>
          </p:nvSpPr>
          <p:spPr>
            <a:xfrm>
              <a:off x="9738546"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10" name="Rechteck: abgerundete Ecken 9">
              <a:extLst>
                <a:ext uri="{FF2B5EF4-FFF2-40B4-BE49-F238E27FC236}">
                  <a16:creationId xmlns:a16="http://schemas.microsoft.com/office/drawing/2014/main" id="{FC462CF9-CBD6-39FB-EAD5-641BAE1AAE1A}"/>
                </a:ext>
              </a:extLst>
            </p:cNvPr>
            <p:cNvSpPr/>
            <p:nvPr/>
          </p:nvSpPr>
          <p:spPr>
            <a:xfrm>
              <a:off x="9738546"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sp>
          <p:nvSpPr>
            <p:cNvPr id="11" name="Rechteck: abgerundete Ecken 10">
              <a:extLst>
                <a:ext uri="{FF2B5EF4-FFF2-40B4-BE49-F238E27FC236}">
                  <a16:creationId xmlns:a16="http://schemas.microsoft.com/office/drawing/2014/main" id="{1C7C1A3D-CDBF-626B-02FD-D1D314A909C4}"/>
                </a:ext>
              </a:extLst>
            </p:cNvPr>
            <p:cNvSpPr/>
            <p:nvPr/>
          </p:nvSpPr>
          <p:spPr>
            <a:xfrm>
              <a:off x="9738546"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cxnSp>
          <p:nvCxnSpPr>
            <p:cNvPr id="12" name="Gerade Verbindung mit Pfeil 11">
              <a:extLst>
                <a:ext uri="{FF2B5EF4-FFF2-40B4-BE49-F238E27FC236}">
                  <a16:creationId xmlns:a16="http://schemas.microsoft.com/office/drawing/2014/main" id="{9CECB22A-5173-EB07-1C7D-51E4B01F85EB}"/>
                </a:ext>
              </a:extLst>
            </p:cNvPr>
            <p:cNvCxnSpPr>
              <a:cxnSpLocks/>
              <a:stCxn id="11" idx="2"/>
              <a:endCxn id="8" idx="0"/>
            </p:cNvCxnSpPr>
            <p:nvPr/>
          </p:nvCxnSpPr>
          <p:spPr>
            <a:xfrm>
              <a:off x="10738671"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7345B5CE-3393-4AD5-CAD5-0E15F17B99F4}"/>
                </a:ext>
              </a:extLst>
            </p:cNvPr>
            <p:cNvCxnSpPr>
              <a:cxnSpLocks/>
              <a:stCxn id="8" idx="2"/>
              <a:endCxn id="10" idx="0"/>
            </p:cNvCxnSpPr>
            <p:nvPr/>
          </p:nvCxnSpPr>
          <p:spPr>
            <a:xfrm>
              <a:off x="10738671"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D136821B-A545-5030-EE40-60BCD57DD278}"/>
                </a:ext>
              </a:extLst>
            </p:cNvPr>
            <p:cNvCxnSpPr>
              <a:cxnSpLocks/>
            </p:cNvCxnSpPr>
            <p:nvPr/>
          </p:nvCxnSpPr>
          <p:spPr>
            <a:xfrm>
              <a:off x="10054002" y="2934050"/>
              <a:ext cx="587875" cy="460129"/>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F3F5164D-3739-5A48-B030-EE7B7E39217E}"/>
                </a:ext>
              </a:extLst>
            </p:cNvPr>
            <p:cNvCxnSpPr>
              <a:cxnSpLocks/>
            </p:cNvCxnSpPr>
            <p:nvPr/>
          </p:nvCxnSpPr>
          <p:spPr>
            <a:xfrm>
              <a:off x="8777652" y="3923950"/>
              <a:ext cx="864100" cy="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41F12D0F-65C2-6AB7-79CC-AF258424C8E3}"/>
                </a:ext>
              </a:extLst>
            </p:cNvPr>
            <p:cNvCxnSpPr>
              <a:cxnSpLocks/>
            </p:cNvCxnSpPr>
            <p:nvPr/>
          </p:nvCxnSpPr>
          <p:spPr>
            <a:xfrm flipV="1">
              <a:off x="9989208" y="4365345"/>
              <a:ext cx="674926" cy="403505"/>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97A99042-D93D-C761-242C-13675F1D5369}"/>
                </a:ext>
              </a:extLst>
            </p:cNvPr>
            <p:cNvSpPr txBox="1"/>
            <p:nvPr/>
          </p:nvSpPr>
          <p:spPr>
            <a:xfrm>
              <a:off x="9699395" y="26529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(1)</a:t>
              </a:r>
            </a:p>
          </p:txBody>
        </p:sp>
        <p:sp>
          <p:nvSpPr>
            <p:cNvPr id="18" name="Textfeld 17">
              <a:extLst>
                <a:ext uri="{FF2B5EF4-FFF2-40B4-BE49-F238E27FC236}">
                  <a16:creationId xmlns:a16="http://schemas.microsoft.com/office/drawing/2014/main" id="{408C39C4-BA4B-2CBA-16DA-E049F9704635}"/>
                </a:ext>
              </a:extLst>
            </p:cNvPr>
            <p:cNvSpPr txBox="1"/>
            <p:nvPr/>
          </p:nvSpPr>
          <p:spPr>
            <a:xfrm>
              <a:off x="8373219" y="378339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(2)</a:t>
              </a:r>
            </a:p>
          </p:txBody>
        </p:sp>
        <p:sp>
          <p:nvSpPr>
            <p:cNvPr id="19" name="Textfeld 18">
              <a:extLst>
                <a:ext uri="{FF2B5EF4-FFF2-40B4-BE49-F238E27FC236}">
                  <a16:creationId xmlns:a16="http://schemas.microsoft.com/office/drawing/2014/main" id="{4F94FFF8-EA9D-7359-41B7-7CFBBB3A15BA}"/>
                </a:ext>
              </a:extLst>
            </p:cNvPr>
            <p:cNvSpPr txBox="1"/>
            <p:nvPr/>
          </p:nvSpPr>
          <p:spPr>
            <a:xfrm>
              <a:off x="9663136" y="466178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(3)</a:t>
              </a:r>
            </a:p>
          </p:txBody>
        </p:sp>
      </p:grpSp>
      <p:sp>
        <p:nvSpPr>
          <p:cNvPr id="21" name="Textfeld 20">
            <a:extLst>
              <a:ext uri="{FF2B5EF4-FFF2-40B4-BE49-F238E27FC236}">
                <a16:creationId xmlns:a16="http://schemas.microsoft.com/office/drawing/2014/main" id="{B4E33BCD-EE00-A589-26E7-2DF80736FBBA}"/>
              </a:ext>
            </a:extLst>
          </p:cNvPr>
          <p:cNvSpPr txBox="1"/>
          <p:nvPr/>
        </p:nvSpPr>
        <p:spPr>
          <a:xfrm>
            <a:off x="501048" y="3764280"/>
            <a:ext cx="7408509" cy="1569660"/>
          </a:xfrm>
          <a:prstGeom prst="rect">
            <a:avLst/>
          </a:prstGeom>
          <a:noFill/>
        </p:spPr>
        <p:txBody>
          <a:bodyPr wrap="square">
            <a:spAutoFit/>
          </a:bodyPr>
          <a:lstStyle/>
          <a:p>
            <a:pPr algn="ctr"/>
            <a:r>
              <a:rPr lang="en-US" sz="3200" b="1" dirty="0"/>
              <a:t>The Devil is in the Detail: </a:t>
            </a:r>
            <a:br>
              <a:rPr lang="en-US" sz="3200" b="1" dirty="0"/>
            </a:br>
            <a:r>
              <a:rPr lang="en-US" sz="3200" b="1" dirty="0"/>
              <a:t>Issues with Fine-Grained Trusted </a:t>
            </a:r>
            <a:br>
              <a:rPr lang="en-US" sz="3200" b="1" dirty="0"/>
            </a:br>
            <a:r>
              <a:rPr lang="en-US" sz="3200" b="1" dirty="0"/>
              <a:t>Execution Environments</a:t>
            </a:r>
            <a:endParaRPr lang="de-DE" sz="3200" b="1" dirty="0"/>
          </a:p>
        </p:txBody>
      </p:sp>
    </p:spTree>
    <p:extLst>
      <p:ext uri="{BB962C8B-B14F-4D97-AF65-F5344CB8AC3E}">
        <p14:creationId xmlns:p14="http://schemas.microsoft.com/office/powerpoint/2010/main" val="88833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a:t>
            </a:fld>
            <a:endParaRPr lang="de-DE" dirty="0"/>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7" y="521398"/>
            <a:ext cx="6844385" cy="332399"/>
          </a:xfrm>
        </p:spPr>
        <p:txBody>
          <a:bodyPr/>
          <a:lstStyle/>
          <a:p>
            <a:r>
              <a:rPr lang="de-DE" dirty="0"/>
              <a:t>Die Cloud ist </a:t>
            </a:r>
            <a:r>
              <a:rPr lang="de-DE" dirty="0">
                <a:solidFill>
                  <a:sysClr val="windowText" lastClr="000000"/>
                </a:solidFill>
              </a:rPr>
              <a:t>gut</a:t>
            </a:r>
            <a:r>
              <a:rPr lang="de-DE" dirty="0"/>
              <a:t>, aber …</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dirty="0"/>
          </a:p>
        </p:txBody>
      </p:sp>
      <p:pic>
        <p:nvPicPr>
          <p:cNvPr id="12" name="Grafik 11" descr="Bank mit einfarbiger Füllung">
            <a:extLst>
              <a:ext uri="{FF2B5EF4-FFF2-40B4-BE49-F238E27FC236}">
                <a16:creationId xmlns:a16="http://schemas.microsoft.com/office/drawing/2014/main" id="{51DF69F4-A515-2D94-1B3C-5D8A572415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6386" y="4774682"/>
            <a:ext cx="1228165" cy="1228165"/>
          </a:xfrm>
          <a:prstGeom prst="rect">
            <a:avLst/>
          </a:prstGeom>
        </p:spPr>
      </p:pic>
      <p:pic>
        <p:nvPicPr>
          <p:cNvPr id="14" name="Grafik 13" descr="Formelles Hemd mit einfarbiger Füllung">
            <a:extLst>
              <a:ext uri="{FF2B5EF4-FFF2-40B4-BE49-F238E27FC236}">
                <a16:creationId xmlns:a16="http://schemas.microsoft.com/office/drawing/2014/main" id="{DC5CF93D-33CD-E6B1-3E14-0138E62155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8302" y="1887924"/>
            <a:ext cx="914400" cy="914400"/>
          </a:xfrm>
          <a:prstGeom prst="rect">
            <a:avLst/>
          </a:prstGeom>
        </p:spPr>
      </p:pic>
      <p:pic>
        <p:nvPicPr>
          <p:cNvPr id="16" name="Grafik 15" descr="Formelles Hemd mit einfarbiger Füllung">
            <a:extLst>
              <a:ext uri="{FF2B5EF4-FFF2-40B4-BE49-F238E27FC236}">
                <a16:creationId xmlns:a16="http://schemas.microsoft.com/office/drawing/2014/main" id="{00B5E3B6-09EE-D178-1F1A-1E2452AB54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1089" y="1723030"/>
            <a:ext cx="914400" cy="914400"/>
          </a:xfrm>
          <a:prstGeom prst="rect">
            <a:avLst/>
          </a:prstGeom>
        </p:spPr>
      </p:pic>
      <p:pic>
        <p:nvPicPr>
          <p:cNvPr id="17" name="Grafik 16" descr="Formelles Hemd mit einfarbiger Füllung">
            <a:extLst>
              <a:ext uri="{FF2B5EF4-FFF2-40B4-BE49-F238E27FC236}">
                <a16:creationId xmlns:a16="http://schemas.microsoft.com/office/drawing/2014/main" id="{DC06A210-9CDB-E8A7-D53A-EA385B2C8D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1059" y="1887924"/>
            <a:ext cx="914400" cy="914400"/>
          </a:xfrm>
          <a:prstGeom prst="rect">
            <a:avLst/>
          </a:prstGeom>
        </p:spPr>
      </p:pic>
      <p:pic>
        <p:nvPicPr>
          <p:cNvPr id="18" name="Grafik 17" descr="Schlüssel mit einfarbiger Füllung">
            <a:extLst>
              <a:ext uri="{FF2B5EF4-FFF2-40B4-BE49-F238E27FC236}">
                <a16:creationId xmlns:a16="http://schemas.microsoft.com/office/drawing/2014/main" id="{14F198BA-A25F-E3C3-42C2-BA4246754C7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21414" b="27213"/>
          <a:stretch/>
        </p:blipFill>
        <p:spPr>
          <a:xfrm>
            <a:off x="7605284" y="3851297"/>
            <a:ext cx="914400" cy="469750"/>
          </a:xfrm>
          <a:prstGeom prst="rect">
            <a:avLst/>
          </a:prstGeom>
        </p:spPr>
      </p:pic>
      <p:cxnSp>
        <p:nvCxnSpPr>
          <p:cNvPr id="21" name="Gerade Verbindung mit Pfeil 20">
            <a:extLst>
              <a:ext uri="{FF2B5EF4-FFF2-40B4-BE49-F238E27FC236}">
                <a16:creationId xmlns:a16="http://schemas.microsoft.com/office/drawing/2014/main" id="{5179BA31-1944-5E42-845F-4F27AEF3CF64}"/>
              </a:ext>
            </a:extLst>
          </p:cNvPr>
          <p:cNvCxnSpPr>
            <a:cxnSpLocks/>
          </p:cNvCxnSpPr>
          <p:nvPr/>
        </p:nvCxnSpPr>
        <p:spPr>
          <a:xfrm>
            <a:off x="6787586" y="4017496"/>
            <a:ext cx="1440000" cy="1044000"/>
          </a:xfrm>
          <a:prstGeom prst="straightConnector1">
            <a:avLst/>
          </a:prstGeom>
          <a:ln w="5715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Rechteck: abgerundete Ecken 23">
            <a:extLst>
              <a:ext uri="{FF2B5EF4-FFF2-40B4-BE49-F238E27FC236}">
                <a16:creationId xmlns:a16="http://schemas.microsoft.com/office/drawing/2014/main" id="{40967D49-217D-9B74-A334-DA2B46371825}"/>
              </a:ext>
            </a:extLst>
          </p:cNvPr>
          <p:cNvSpPr/>
          <p:nvPr/>
        </p:nvSpPr>
        <p:spPr>
          <a:xfrm>
            <a:off x="4432034" y="2990732"/>
            <a:ext cx="2072510" cy="991067"/>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Cloud   </a:t>
            </a:r>
          </a:p>
        </p:txBody>
      </p:sp>
      <p:sp>
        <p:nvSpPr>
          <p:cNvPr id="25" name="Rechteck: abgerundete Ecken 24">
            <a:extLst>
              <a:ext uri="{FF2B5EF4-FFF2-40B4-BE49-F238E27FC236}">
                <a16:creationId xmlns:a16="http://schemas.microsoft.com/office/drawing/2014/main" id="{2D6BF34A-87D0-4E83-7878-E031CC3A5093}"/>
              </a:ext>
            </a:extLst>
          </p:cNvPr>
          <p:cNvSpPr/>
          <p:nvPr/>
        </p:nvSpPr>
        <p:spPr>
          <a:xfrm>
            <a:off x="4555859" y="3160589"/>
            <a:ext cx="333375" cy="69215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fik 25" descr="Sperren mit einfarbiger Füllung">
            <a:extLst>
              <a:ext uri="{FF2B5EF4-FFF2-40B4-BE49-F238E27FC236}">
                <a16:creationId xmlns:a16="http://schemas.microsoft.com/office/drawing/2014/main" id="{C24B7D71-D0AD-274A-42C6-EF35B26D82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83419" y="3221802"/>
            <a:ext cx="478253" cy="478253"/>
          </a:xfrm>
          <a:prstGeom prst="rect">
            <a:avLst/>
          </a:prstGeom>
        </p:spPr>
      </p:pic>
      <p:pic>
        <p:nvPicPr>
          <p:cNvPr id="2" name="Grafik 1" descr="Computer mit einfarbiger Füllung">
            <a:extLst>
              <a:ext uri="{FF2B5EF4-FFF2-40B4-BE49-F238E27FC236}">
                <a16:creationId xmlns:a16="http://schemas.microsoft.com/office/drawing/2014/main" id="{9638A56C-AA5F-4B5E-6839-C2E3FA1022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20076" y="4905567"/>
            <a:ext cx="1097280" cy="1097280"/>
          </a:xfrm>
          <a:prstGeom prst="rect">
            <a:avLst/>
          </a:prstGeom>
        </p:spPr>
      </p:pic>
      <p:sp>
        <p:nvSpPr>
          <p:cNvPr id="10" name="Textplatzhalter 6">
            <a:extLst>
              <a:ext uri="{FF2B5EF4-FFF2-40B4-BE49-F238E27FC236}">
                <a16:creationId xmlns:a16="http://schemas.microsoft.com/office/drawing/2014/main" id="{EEDFB0B4-4002-D742-3631-14ABC25CF406}"/>
              </a:ext>
            </a:extLst>
          </p:cNvPr>
          <p:cNvSpPr>
            <a:spLocks noGrp="1"/>
          </p:cNvSpPr>
          <p:nvPr>
            <p:ph type="body" sz="quarter" idx="13"/>
          </p:nvPr>
        </p:nvSpPr>
        <p:spPr>
          <a:xfrm>
            <a:off x="641888" y="1912495"/>
            <a:ext cx="2789297" cy="1653873"/>
          </a:xfrm>
        </p:spPr>
        <p:txBody>
          <a:bodyPr/>
          <a:lstStyle/>
          <a:p>
            <a:pPr marL="285750" indent="-285750">
              <a:buFont typeface="Arial" panose="020B0604020202020204" pitchFamily="34" charset="0"/>
              <a:buChar char="•"/>
            </a:pPr>
            <a:r>
              <a:rPr lang="de-DE" sz="1800" b="1" dirty="0"/>
              <a:t>Flexibilität</a:t>
            </a:r>
          </a:p>
          <a:p>
            <a:pPr marL="285750" indent="-285750">
              <a:buFont typeface="Arial" panose="020B0604020202020204" pitchFamily="34" charset="0"/>
              <a:buChar char="•"/>
            </a:pPr>
            <a:r>
              <a:rPr lang="de-DE" sz="1800" b="1" dirty="0"/>
              <a:t>Skalierbarkeit</a:t>
            </a:r>
          </a:p>
          <a:p>
            <a:pPr marL="285750" indent="-285750">
              <a:buFont typeface="Arial" panose="020B0604020202020204" pitchFamily="34" charset="0"/>
              <a:buChar char="•"/>
            </a:pPr>
            <a:r>
              <a:rPr lang="de-DE" sz="1800" b="1" dirty="0"/>
              <a:t>Kosteneffizienz</a:t>
            </a:r>
            <a:endParaRPr lang="de-DE" b="1" dirty="0"/>
          </a:p>
        </p:txBody>
      </p:sp>
      <p:sp>
        <p:nvSpPr>
          <p:cNvPr id="11" name="Textplatzhalter 6">
            <a:extLst>
              <a:ext uri="{FF2B5EF4-FFF2-40B4-BE49-F238E27FC236}">
                <a16:creationId xmlns:a16="http://schemas.microsoft.com/office/drawing/2014/main" id="{B1FC8CBF-61CF-BC34-8D50-3AB3019A8CEB}"/>
              </a:ext>
            </a:extLst>
          </p:cNvPr>
          <p:cNvSpPr txBox="1">
            <a:spLocks/>
          </p:cNvSpPr>
          <p:nvPr/>
        </p:nvSpPr>
        <p:spPr>
          <a:xfrm>
            <a:off x="8437356" y="1912496"/>
            <a:ext cx="2789297" cy="1653873"/>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pPr marL="285750" indent="-285750">
              <a:buFont typeface="Arial" panose="020B0604020202020204" pitchFamily="34" charset="0"/>
              <a:buChar char="•"/>
            </a:pPr>
            <a:r>
              <a:rPr lang="de-DE" sz="1800" b="1" dirty="0"/>
              <a:t>Angreifbar</a:t>
            </a:r>
          </a:p>
          <a:p>
            <a:pPr marL="285750" indent="-285750">
              <a:buFont typeface="Arial" panose="020B0604020202020204" pitchFamily="34" charset="0"/>
              <a:buChar char="•"/>
            </a:pPr>
            <a:r>
              <a:rPr lang="de-DE" sz="1800" b="1" dirty="0"/>
              <a:t>Abhängigkeit</a:t>
            </a:r>
          </a:p>
          <a:p>
            <a:pPr marL="285750" indent="-285750">
              <a:buFont typeface="Arial" panose="020B0604020202020204" pitchFamily="34" charset="0"/>
              <a:buChar char="•"/>
            </a:pPr>
            <a:r>
              <a:rPr lang="de-DE" sz="1800" b="1" dirty="0"/>
              <a:t>???</a:t>
            </a:r>
            <a:endParaRPr lang="de-DE" b="1" dirty="0"/>
          </a:p>
        </p:txBody>
      </p:sp>
      <p:cxnSp>
        <p:nvCxnSpPr>
          <p:cNvPr id="13" name="Gerade Verbindung mit Pfeil 12">
            <a:extLst>
              <a:ext uri="{FF2B5EF4-FFF2-40B4-BE49-F238E27FC236}">
                <a16:creationId xmlns:a16="http://schemas.microsoft.com/office/drawing/2014/main" id="{C9BB6904-8AF6-6124-BD22-D8F2055D537C}"/>
              </a:ext>
            </a:extLst>
          </p:cNvPr>
          <p:cNvCxnSpPr>
            <a:cxnSpLocks/>
          </p:cNvCxnSpPr>
          <p:nvPr/>
        </p:nvCxnSpPr>
        <p:spPr>
          <a:xfrm flipV="1">
            <a:off x="2689518" y="4004859"/>
            <a:ext cx="1440000" cy="936000"/>
          </a:xfrm>
          <a:prstGeom prst="straightConnector1">
            <a:avLst/>
          </a:prstGeom>
          <a:ln w="57150">
            <a:solidFill>
              <a:schemeClr val="accent3">
                <a:lumMod val="60000"/>
                <a:lumOff val="4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77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dirty="0"/>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445290" y="2095620"/>
            <a:ext cx="11080213" cy="2671437"/>
          </a:xfrm>
        </p:spPr>
        <p:txBody>
          <a:bodyPr/>
          <a:lstStyle/>
          <a:p>
            <a:pPr algn="ctr"/>
            <a:r>
              <a:rPr lang="en-US" sz="5400" dirty="0"/>
              <a:t>The Devil is in the Detail: </a:t>
            </a:r>
            <a:br>
              <a:rPr lang="en-US" sz="5400" dirty="0"/>
            </a:br>
            <a:r>
              <a:rPr lang="en-US" sz="5400" dirty="0"/>
              <a:t>Issues with Fine-Grained Trusted </a:t>
            </a:r>
            <a:br>
              <a:rPr lang="en-US" sz="5400" dirty="0"/>
            </a:br>
            <a:r>
              <a:rPr lang="en-US" sz="5400" dirty="0"/>
              <a:t>Execution Environments</a:t>
            </a:r>
            <a:endParaRPr lang="de-DE" sz="5400" dirty="0"/>
          </a:p>
        </p:txBody>
      </p:sp>
    </p:spTree>
    <p:extLst>
      <p:ext uri="{BB962C8B-B14F-4D97-AF65-F5344CB8AC3E}">
        <p14:creationId xmlns:p14="http://schemas.microsoft.com/office/powerpoint/2010/main" val="2477654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AC7C4F-4C98-2689-2212-544A269BC60A}"/>
              </a:ext>
            </a:extLst>
          </p:cNvPr>
          <p:cNvSpPr>
            <a:spLocks noGrp="1"/>
          </p:cNvSpPr>
          <p:nvPr>
            <p:ph type="dt" sz="half" idx="10"/>
          </p:nvPr>
        </p:nvSpPr>
        <p:spPr/>
        <p:txBody>
          <a:bodyPr/>
          <a:lstStyle/>
          <a:p>
            <a:fld id="{0B4FCF17-48A0-4939-9B86-4A0E590241E6}" type="datetime4">
              <a:rPr lang="de-DE" smtClean="0"/>
              <a:t>16. Juni 2024</a:t>
            </a:fld>
            <a:endParaRPr lang="de-DE" dirty="0"/>
          </a:p>
        </p:txBody>
      </p:sp>
      <p:sp>
        <p:nvSpPr>
          <p:cNvPr id="3" name="Fußzeilenplatzhalter 2">
            <a:extLst>
              <a:ext uri="{FF2B5EF4-FFF2-40B4-BE49-F238E27FC236}">
                <a16:creationId xmlns:a16="http://schemas.microsoft.com/office/drawing/2014/main" id="{443267D3-40FE-4A89-5866-834ED81B04D0}"/>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86C9E11-8299-4867-0874-EF38DF466702}"/>
              </a:ext>
            </a:extLst>
          </p:cNvPr>
          <p:cNvSpPr>
            <a:spLocks noGrp="1"/>
          </p:cNvSpPr>
          <p:nvPr>
            <p:ph type="sldNum" sz="quarter" idx="12"/>
          </p:nvPr>
        </p:nvSpPr>
        <p:spPr/>
        <p:txBody>
          <a:bodyPr/>
          <a:lstStyle/>
          <a:p>
            <a:fld id="{D949F9DF-37BD-4CD6-BF49-65BA579E1D7A}" type="slidenum">
              <a:rPr lang="de-DE" smtClean="0"/>
              <a:pPr/>
              <a:t>21</a:t>
            </a:fld>
            <a:endParaRPr lang="de-DE"/>
          </a:p>
        </p:txBody>
      </p:sp>
      <p:sp>
        <p:nvSpPr>
          <p:cNvPr id="5" name="Textplatzhalter 4">
            <a:extLst>
              <a:ext uri="{FF2B5EF4-FFF2-40B4-BE49-F238E27FC236}">
                <a16:creationId xmlns:a16="http://schemas.microsoft.com/office/drawing/2014/main" id="{A08A1DBF-3A93-96D3-B900-9DBDB57B6F8B}"/>
              </a:ext>
            </a:extLst>
          </p:cNvPr>
          <p:cNvSpPr>
            <a:spLocks noGrp="1"/>
          </p:cNvSpPr>
          <p:nvPr>
            <p:ph type="body" sz="quarter" idx="13"/>
          </p:nvPr>
        </p:nvSpPr>
        <p:spPr/>
        <p:txBody>
          <a:bodyPr/>
          <a:lstStyle/>
          <a:p>
            <a:endParaRPr lang="en-US"/>
          </a:p>
        </p:txBody>
      </p:sp>
      <p:sp>
        <p:nvSpPr>
          <p:cNvPr id="6" name="Titel 5">
            <a:extLst>
              <a:ext uri="{FF2B5EF4-FFF2-40B4-BE49-F238E27FC236}">
                <a16:creationId xmlns:a16="http://schemas.microsoft.com/office/drawing/2014/main" id="{54D7DA8A-1C64-5D24-B2B1-C1ABBE6AF43E}"/>
              </a:ext>
            </a:extLst>
          </p:cNvPr>
          <p:cNvSpPr>
            <a:spLocks noGrp="1"/>
          </p:cNvSpPr>
          <p:nvPr>
            <p:ph type="title"/>
          </p:nvPr>
        </p:nvSpPr>
        <p:spPr/>
        <p:txBody>
          <a:bodyPr/>
          <a:lstStyle/>
          <a:p>
            <a:endParaRPr lang="en-US"/>
          </a:p>
        </p:txBody>
      </p:sp>
      <p:sp>
        <p:nvSpPr>
          <p:cNvPr id="7" name="Bildplatzhalter 6">
            <a:extLst>
              <a:ext uri="{FF2B5EF4-FFF2-40B4-BE49-F238E27FC236}">
                <a16:creationId xmlns:a16="http://schemas.microsoft.com/office/drawing/2014/main" id="{6AD389D9-01AD-3E05-BEFD-2E27E3CA145B}"/>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1FDE157B-4202-D6ED-0FA1-7BB93FB50A6C}"/>
              </a:ext>
            </a:extLst>
          </p:cNvPr>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110152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6D0B3DD-2331-4F4A-EB4A-00FFE846EAF9}"/>
              </a:ext>
            </a:extLst>
          </p:cNvPr>
          <p:cNvSpPr>
            <a:spLocks noGrp="1"/>
          </p:cNvSpPr>
          <p:nvPr>
            <p:ph type="dt" sz="half" idx="10"/>
          </p:nvPr>
        </p:nvSpPr>
        <p:spPr/>
        <p:txBody>
          <a:bodyPr/>
          <a:lstStyle/>
          <a:p>
            <a:fld id="{0B4FCF17-48A0-4939-9B86-4A0E590241E6}" type="datetime4">
              <a:rPr lang="de-DE" smtClean="0"/>
              <a:t>16. Juni 2024</a:t>
            </a:fld>
            <a:endParaRPr lang="de-DE" dirty="0"/>
          </a:p>
        </p:txBody>
      </p:sp>
      <p:sp>
        <p:nvSpPr>
          <p:cNvPr id="3" name="Fußzeilenplatzhalter 2">
            <a:extLst>
              <a:ext uri="{FF2B5EF4-FFF2-40B4-BE49-F238E27FC236}">
                <a16:creationId xmlns:a16="http://schemas.microsoft.com/office/drawing/2014/main" id="{14DEE895-C625-0325-9889-97AD6544BCFB}"/>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E1677158-2078-DF9F-3F9A-CCBBCD42AA70}"/>
              </a:ext>
            </a:extLst>
          </p:cNvPr>
          <p:cNvSpPr>
            <a:spLocks noGrp="1"/>
          </p:cNvSpPr>
          <p:nvPr>
            <p:ph type="sldNum" sz="quarter" idx="12"/>
          </p:nvPr>
        </p:nvSpPr>
        <p:spPr/>
        <p:txBody>
          <a:bodyPr/>
          <a:lstStyle/>
          <a:p>
            <a:fld id="{D949F9DF-37BD-4CD6-BF49-65BA579E1D7A}" type="slidenum">
              <a:rPr lang="de-DE" smtClean="0"/>
              <a:pPr/>
              <a:t>22</a:t>
            </a:fld>
            <a:endParaRPr lang="de-DE"/>
          </a:p>
        </p:txBody>
      </p:sp>
      <p:sp>
        <p:nvSpPr>
          <p:cNvPr id="5" name="Textplatzhalter 4">
            <a:extLst>
              <a:ext uri="{FF2B5EF4-FFF2-40B4-BE49-F238E27FC236}">
                <a16:creationId xmlns:a16="http://schemas.microsoft.com/office/drawing/2014/main" id="{911882BF-5485-1C5A-3C53-98B8295724C1}"/>
              </a:ext>
            </a:extLst>
          </p:cNvPr>
          <p:cNvSpPr>
            <a:spLocks noGrp="1"/>
          </p:cNvSpPr>
          <p:nvPr>
            <p:ph type="body" sz="quarter" idx="13"/>
          </p:nvPr>
        </p:nvSpPr>
        <p:spPr/>
        <p:txBody>
          <a:bodyPr/>
          <a:lstStyle/>
          <a:p>
            <a:endParaRPr lang="en-US"/>
          </a:p>
        </p:txBody>
      </p:sp>
      <p:sp>
        <p:nvSpPr>
          <p:cNvPr id="6" name="Titel 5">
            <a:extLst>
              <a:ext uri="{FF2B5EF4-FFF2-40B4-BE49-F238E27FC236}">
                <a16:creationId xmlns:a16="http://schemas.microsoft.com/office/drawing/2014/main" id="{B3680BD6-7E4E-55FC-704F-F61A5D426B00}"/>
              </a:ext>
            </a:extLst>
          </p:cNvPr>
          <p:cNvSpPr>
            <a:spLocks noGrp="1"/>
          </p:cNvSpPr>
          <p:nvPr>
            <p:ph type="title"/>
          </p:nvPr>
        </p:nvSpPr>
        <p:spPr/>
        <p:txBody>
          <a:bodyPr/>
          <a:lstStyle/>
          <a:p>
            <a:endParaRPr lang="en-US"/>
          </a:p>
        </p:txBody>
      </p:sp>
      <p:sp>
        <p:nvSpPr>
          <p:cNvPr id="7" name="Bildplatzhalter 6">
            <a:extLst>
              <a:ext uri="{FF2B5EF4-FFF2-40B4-BE49-F238E27FC236}">
                <a16:creationId xmlns:a16="http://schemas.microsoft.com/office/drawing/2014/main" id="{B448311E-76F1-72B7-EA3C-933677A1513C}"/>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268CA4D3-3415-FFFE-2485-44B8843CAAEC}"/>
              </a:ext>
            </a:extLst>
          </p:cNvPr>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159114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416BBE-F9D7-C90B-A9A2-0F5F2020D971}"/>
              </a:ext>
            </a:extLst>
          </p:cNvPr>
          <p:cNvSpPr>
            <a:spLocks noGrp="1"/>
          </p:cNvSpPr>
          <p:nvPr>
            <p:ph type="dt" sz="half" idx="10"/>
          </p:nvPr>
        </p:nvSpPr>
        <p:spPr/>
        <p:txBody>
          <a:bodyPr/>
          <a:lstStyle/>
          <a:p>
            <a:fld id="{0B4FCF17-48A0-4939-9B86-4A0E590241E6}" type="datetime4">
              <a:rPr lang="de-DE" smtClean="0"/>
              <a:t>16. Juni 2024</a:t>
            </a:fld>
            <a:endParaRPr lang="de-DE" dirty="0"/>
          </a:p>
        </p:txBody>
      </p:sp>
      <p:sp>
        <p:nvSpPr>
          <p:cNvPr id="3" name="Fußzeilenplatzhalter 2">
            <a:extLst>
              <a:ext uri="{FF2B5EF4-FFF2-40B4-BE49-F238E27FC236}">
                <a16:creationId xmlns:a16="http://schemas.microsoft.com/office/drawing/2014/main" id="{14282B0A-3EAD-DACA-8A45-B30C91E7E8C0}"/>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033BA729-867E-53C5-68A7-F8546FA072F9}"/>
              </a:ext>
            </a:extLst>
          </p:cNvPr>
          <p:cNvSpPr>
            <a:spLocks noGrp="1"/>
          </p:cNvSpPr>
          <p:nvPr>
            <p:ph type="sldNum" sz="quarter" idx="12"/>
          </p:nvPr>
        </p:nvSpPr>
        <p:spPr/>
        <p:txBody>
          <a:bodyPr/>
          <a:lstStyle/>
          <a:p>
            <a:fld id="{D949F9DF-37BD-4CD6-BF49-65BA579E1D7A}" type="slidenum">
              <a:rPr lang="de-DE" smtClean="0"/>
              <a:pPr/>
              <a:t>23</a:t>
            </a:fld>
            <a:endParaRPr lang="de-DE"/>
          </a:p>
        </p:txBody>
      </p:sp>
      <p:sp>
        <p:nvSpPr>
          <p:cNvPr id="5" name="Textplatzhalter 4">
            <a:extLst>
              <a:ext uri="{FF2B5EF4-FFF2-40B4-BE49-F238E27FC236}">
                <a16:creationId xmlns:a16="http://schemas.microsoft.com/office/drawing/2014/main" id="{49FA1A9B-6F1C-03E9-D07B-36C1E9128436}"/>
              </a:ext>
            </a:extLst>
          </p:cNvPr>
          <p:cNvSpPr>
            <a:spLocks noGrp="1"/>
          </p:cNvSpPr>
          <p:nvPr>
            <p:ph type="body" sz="quarter" idx="13"/>
          </p:nvPr>
        </p:nvSpPr>
        <p:spPr/>
        <p:txBody>
          <a:bodyPr/>
          <a:lstStyle/>
          <a:p>
            <a:endParaRPr lang="en-US"/>
          </a:p>
        </p:txBody>
      </p:sp>
      <p:sp>
        <p:nvSpPr>
          <p:cNvPr id="6" name="Titel 5">
            <a:extLst>
              <a:ext uri="{FF2B5EF4-FFF2-40B4-BE49-F238E27FC236}">
                <a16:creationId xmlns:a16="http://schemas.microsoft.com/office/drawing/2014/main" id="{C7061402-EC8A-D37D-8AE5-DDC35547BB0E}"/>
              </a:ext>
            </a:extLst>
          </p:cNvPr>
          <p:cNvSpPr>
            <a:spLocks noGrp="1"/>
          </p:cNvSpPr>
          <p:nvPr>
            <p:ph type="title"/>
          </p:nvPr>
        </p:nvSpPr>
        <p:spPr>
          <a:xfrm>
            <a:off x="1273968" y="3245545"/>
            <a:ext cx="12073732" cy="609398"/>
          </a:xfrm>
        </p:spPr>
        <p:txBody>
          <a:bodyPr/>
          <a:lstStyle/>
          <a:p>
            <a:r>
              <a:rPr lang="en-US" sz="4400" dirty="0"/>
              <a:t>Backup </a:t>
            </a:r>
            <a:r>
              <a:rPr lang="en-US" sz="4400" dirty="0" err="1"/>
              <a:t>Folien</a:t>
            </a:r>
            <a:endParaRPr lang="en-US" sz="4400" dirty="0"/>
          </a:p>
        </p:txBody>
      </p:sp>
      <p:sp>
        <p:nvSpPr>
          <p:cNvPr id="7" name="Bildplatzhalter 6">
            <a:extLst>
              <a:ext uri="{FF2B5EF4-FFF2-40B4-BE49-F238E27FC236}">
                <a16:creationId xmlns:a16="http://schemas.microsoft.com/office/drawing/2014/main" id="{CF416726-6506-6BF9-7437-4C1F036EDE85}"/>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32540E05-9F31-019D-1D73-05CD47827AB4}"/>
              </a:ext>
            </a:extLst>
          </p:cNvPr>
          <p:cNvSpPr>
            <a:spLocks noGrp="1"/>
          </p:cNvSpPr>
          <p:nvPr>
            <p:ph type="body" sz="quarter" idx="37"/>
          </p:nvPr>
        </p:nvSpPr>
        <p:spPr>
          <a:xfrm>
            <a:off x="600867" y="1868698"/>
            <a:ext cx="6844385" cy="249812"/>
          </a:xfrm>
        </p:spPr>
        <p:txBody>
          <a:bodyPr/>
          <a:lstStyle/>
          <a:p>
            <a:endParaRPr lang="en-US"/>
          </a:p>
        </p:txBody>
      </p:sp>
    </p:spTree>
    <p:extLst>
      <p:ext uri="{BB962C8B-B14F-4D97-AF65-F5344CB8AC3E}">
        <p14:creationId xmlns:p14="http://schemas.microsoft.com/office/powerpoint/2010/main" val="2784269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24</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708817" y="1726406"/>
            <a:ext cx="11157745" cy="4569619"/>
          </a:xfrm>
        </p:spPr>
        <p:txBody>
          <a:bodyPr/>
          <a:lstStyle/>
          <a:p>
            <a:r>
              <a:rPr lang="de-DE" sz="1800" b="1" dirty="0"/>
              <a:t>Datenlecks</a:t>
            </a:r>
          </a:p>
          <a:p>
            <a:pPr marL="645750" lvl="2" indent="-285750">
              <a:buFont typeface="Arial" panose="020B0604020202020204" pitchFamily="34" charset="0"/>
              <a:buChar char="•"/>
            </a:pPr>
            <a:r>
              <a:rPr lang="de-DE" sz="1600" b="1" dirty="0"/>
              <a:t>Enter oder Exit</a:t>
            </a:r>
          </a:p>
          <a:p>
            <a:pPr marL="645750" lvl="2" indent="-285750">
              <a:buFont typeface="Arial" panose="020B0604020202020204" pitchFamily="34" charset="0"/>
              <a:buChar char="•"/>
            </a:pPr>
            <a:r>
              <a:rPr lang="de-DE" sz="1600" b="1" dirty="0"/>
              <a:t>Pointer</a:t>
            </a:r>
          </a:p>
          <a:p>
            <a:pPr marL="645750" lvl="2" indent="-285750">
              <a:buFont typeface="Arial" panose="020B0604020202020204" pitchFamily="34" charset="0"/>
              <a:buChar char="•"/>
            </a:pPr>
            <a:r>
              <a:rPr lang="de-DE" sz="1600" b="1" dirty="0"/>
              <a:t>Strings</a:t>
            </a:r>
          </a:p>
          <a:p>
            <a:r>
              <a:rPr lang="de-DE" sz="1800" b="1" dirty="0"/>
              <a:t>Datenkorruption	</a:t>
            </a:r>
          </a:p>
          <a:p>
            <a:pPr marL="645750" lvl="2" indent="-285750">
              <a:buFont typeface="Arial" panose="020B0604020202020204" pitchFamily="34" charset="0"/>
              <a:buChar char="•"/>
            </a:pPr>
            <a:r>
              <a:rPr lang="de-DE" sz="1600" b="1" dirty="0"/>
              <a:t>Flags</a:t>
            </a:r>
          </a:p>
          <a:p>
            <a:pPr marL="645750" lvl="2" indent="-285750">
              <a:buFont typeface="Arial" panose="020B0604020202020204" pitchFamily="34" charset="0"/>
              <a:buChar char="•"/>
            </a:pPr>
            <a:r>
              <a:rPr lang="de-DE" sz="1600" b="1" dirty="0"/>
              <a:t>Pointer</a:t>
            </a:r>
          </a:p>
          <a:p>
            <a:pPr marL="645750" lvl="2" indent="-285750">
              <a:buFont typeface="Arial" panose="020B0604020202020204" pitchFamily="34" charset="0"/>
              <a:buChar char="•"/>
            </a:pPr>
            <a:r>
              <a:rPr lang="de-DE" sz="1600" b="1" dirty="0"/>
              <a:t>Double </a:t>
            </a:r>
            <a:r>
              <a:rPr lang="de-DE" sz="1600" b="1" dirty="0" err="1"/>
              <a:t>fetch</a:t>
            </a:r>
            <a:r>
              <a:rPr lang="de-DE" sz="1600" b="1" dirty="0"/>
              <a:t>	</a:t>
            </a:r>
          </a:p>
          <a:p>
            <a:endParaRPr lang="de-DE" sz="1800" b="1" dirty="0"/>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a:t>Angriffe</a:t>
            </a:r>
          </a:p>
        </p:txBody>
      </p:sp>
      <p:sp>
        <p:nvSpPr>
          <p:cNvPr id="11" name="Rechteck: abgerundete Ecken 10">
            <a:extLst>
              <a:ext uri="{FF2B5EF4-FFF2-40B4-BE49-F238E27FC236}">
                <a16:creationId xmlns:a16="http://schemas.microsoft.com/office/drawing/2014/main" id="{75DAE91D-2B49-76CF-0BAD-145EB0881918}"/>
              </a:ext>
            </a:extLst>
          </p:cNvPr>
          <p:cNvSpPr/>
          <p:nvPr/>
        </p:nvSpPr>
        <p:spPr>
          <a:xfrm>
            <a:off x="7907794"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12" name="Rechteck: abgerundete Ecken 11">
            <a:extLst>
              <a:ext uri="{FF2B5EF4-FFF2-40B4-BE49-F238E27FC236}">
                <a16:creationId xmlns:a16="http://schemas.microsoft.com/office/drawing/2014/main" id="{F5B3BFCE-06C6-7FCB-750F-1A1BACAB76E4}"/>
              </a:ext>
            </a:extLst>
          </p:cNvPr>
          <p:cNvSpPr/>
          <p:nvPr/>
        </p:nvSpPr>
        <p:spPr>
          <a:xfrm>
            <a:off x="7907794"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18" name="Rechteck: abgerundete Ecken 17">
            <a:extLst>
              <a:ext uri="{FF2B5EF4-FFF2-40B4-BE49-F238E27FC236}">
                <a16:creationId xmlns:a16="http://schemas.microsoft.com/office/drawing/2014/main" id="{120815BD-6928-665E-420A-526AE90709BB}"/>
              </a:ext>
            </a:extLst>
          </p:cNvPr>
          <p:cNvSpPr/>
          <p:nvPr/>
        </p:nvSpPr>
        <p:spPr>
          <a:xfrm>
            <a:off x="7907794"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cxnSp>
        <p:nvCxnSpPr>
          <p:cNvPr id="19" name="Gerade Verbindung mit Pfeil 18">
            <a:extLst>
              <a:ext uri="{FF2B5EF4-FFF2-40B4-BE49-F238E27FC236}">
                <a16:creationId xmlns:a16="http://schemas.microsoft.com/office/drawing/2014/main" id="{C166493D-7627-6BE2-FA84-8D0BE76293F5}"/>
              </a:ext>
            </a:extLst>
          </p:cNvPr>
          <p:cNvCxnSpPr>
            <a:stCxn id="18" idx="2"/>
            <a:endCxn id="11" idx="0"/>
          </p:cNvCxnSpPr>
          <p:nvPr/>
        </p:nvCxnSpPr>
        <p:spPr>
          <a:xfrm>
            <a:off x="8907919"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9BB6CE94-8D61-588E-8DAC-B1A5824A0961}"/>
              </a:ext>
            </a:extLst>
          </p:cNvPr>
          <p:cNvCxnSpPr>
            <a:stCxn id="11" idx="2"/>
            <a:endCxn id="12" idx="0"/>
          </p:cNvCxnSpPr>
          <p:nvPr/>
        </p:nvCxnSpPr>
        <p:spPr>
          <a:xfrm>
            <a:off x="8907919"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B3B02A03-040E-3035-6914-CD2FD1486756}"/>
              </a:ext>
            </a:extLst>
          </p:cNvPr>
          <p:cNvCxnSpPr>
            <a:cxnSpLocks/>
          </p:cNvCxnSpPr>
          <p:nvPr/>
        </p:nvCxnSpPr>
        <p:spPr>
          <a:xfrm>
            <a:off x="8223250" y="2934050"/>
            <a:ext cx="587875" cy="4601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6A92645-E514-DCB7-FB62-B49A3D44254F}"/>
              </a:ext>
            </a:extLst>
          </p:cNvPr>
          <p:cNvCxnSpPr>
            <a:cxnSpLocks/>
          </p:cNvCxnSpPr>
          <p:nvPr/>
        </p:nvCxnSpPr>
        <p:spPr>
          <a:xfrm>
            <a:off x="6946900" y="3923950"/>
            <a:ext cx="8641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28141280-3503-BF81-5C82-14C8AE8874D3}"/>
              </a:ext>
            </a:extLst>
          </p:cNvPr>
          <p:cNvCxnSpPr>
            <a:cxnSpLocks/>
          </p:cNvCxnSpPr>
          <p:nvPr/>
        </p:nvCxnSpPr>
        <p:spPr>
          <a:xfrm flipV="1">
            <a:off x="8158456" y="4365345"/>
            <a:ext cx="674926" cy="4035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386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uppieren 83">
            <a:extLst>
              <a:ext uri="{FF2B5EF4-FFF2-40B4-BE49-F238E27FC236}">
                <a16:creationId xmlns:a16="http://schemas.microsoft.com/office/drawing/2014/main" id="{3CFB5D39-D222-DB89-F2B4-59F7DED91050}"/>
              </a:ext>
            </a:extLst>
          </p:cNvPr>
          <p:cNvGrpSpPr/>
          <p:nvPr/>
        </p:nvGrpSpPr>
        <p:grpSpPr>
          <a:xfrm>
            <a:off x="4308005" y="2446048"/>
            <a:ext cx="360090" cy="274707"/>
            <a:chOff x="5067815" y="5024413"/>
            <a:chExt cx="360090" cy="274707"/>
          </a:xfrm>
        </p:grpSpPr>
        <p:grpSp>
          <p:nvGrpSpPr>
            <p:cNvPr id="85" name="Gruppieren 84">
              <a:extLst>
                <a:ext uri="{FF2B5EF4-FFF2-40B4-BE49-F238E27FC236}">
                  <a16:creationId xmlns:a16="http://schemas.microsoft.com/office/drawing/2014/main" id="{C190C75C-07DD-3918-FFDF-15FAF2C09565}"/>
                </a:ext>
              </a:extLst>
            </p:cNvPr>
            <p:cNvGrpSpPr/>
            <p:nvPr/>
          </p:nvGrpSpPr>
          <p:grpSpPr>
            <a:xfrm>
              <a:off x="5067815" y="5024413"/>
              <a:ext cx="360090" cy="274707"/>
              <a:chOff x="1305557" y="2786752"/>
              <a:chExt cx="360090" cy="274707"/>
            </a:xfrm>
          </p:grpSpPr>
          <p:sp>
            <p:nvSpPr>
              <p:cNvPr id="87" name="Rechteck 86">
                <a:extLst>
                  <a:ext uri="{FF2B5EF4-FFF2-40B4-BE49-F238E27FC236}">
                    <a16:creationId xmlns:a16="http://schemas.microsoft.com/office/drawing/2014/main" id="{318CAE2D-9CB7-1822-B87E-18691543D0EC}"/>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116" name="Gruppieren 115">
                <a:extLst>
                  <a:ext uri="{FF2B5EF4-FFF2-40B4-BE49-F238E27FC236}">
                    <a16:creationId xmlns:a16="http://schemas.microsoft.com/office/drawing/2014/main" id="{A4DE5EBB-5C98-715A-3FCB-EAAAB1E78A03}"/>
                  </a:ext>
                </a:extLst>
              </p:cNvPr>
              <p:cNvGrpSpPr/>
              <p:nvPr/>
            </p:nvGrpSpPr>
            <p:grpSpPr>
              <a:xfrm rot="10800000">
                <a:off x="1308585" y="2791410"/>
                <a:ext cx="357062" cy="267666"/>
                <a:chOff x="4957322" y="2209800"/>
                <a:chExt cx="370242" cy="307975"/>
              </a:xfrm>
            </p:grpSpPr>
            <p:cxnSp>
              <p:nvCxnSpPr>
                <p:cNvPr id="117" name="Gerader Verbinder 116">
                  <a:extLst>
                    <a:ext uri="{FF2B5EF4-FFF2-40B4-BE49-F238E27FC236}">
                      <a16:creationId xmlns:a16="http://schemas.microsoft.com/office/drawing/2014/main" id="{10902E68-33B1-4A73-CEAB-2A7332B8BFBD}"/>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CCE1256E-7EA9-6F00-F8DA-0C66974E88F4}"/>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ABBE576A-75AD-86FF-B45A-5C6BF48CA26F}"/>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cxnSp>
          <p:nvCxnSpPr>
            <p:cNvPr id="86" name="Gerader Verbinder 85">
              <a:extLst>
                <a:ext uri="{FF2B5EF4-FFF2-40B4-BE49-F238E27FC236}">
                  <a16:creationId xmlns:a16="http://schemas.microsoft.com/office/drawing/2014/main" id="{6C27376F-6320-6A97-B6C0-713D26693F80}"/>
                </a:ext>
              </a:extLst>
            </p:cNvPr>
            <p:cNvCxnSpPr>
              <a:cxnSpLocks/>
            </p:cNvCxnSpPr>
            <p:nvPr/>
          </p:nvCxnSpPr>
          <p:spPr>
            <a:xfrm rot="10800000">
              <a:off x="5069328" y="5026130"/>
              <a:ext cx="0" cy="267666"/>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nvGrpSpPr>
          <p:cNvPr id="63" name="Gruppieren 62">
            <a:extLst>
              <a:ext uri="{FF2B5EF4-FFF2-40B4-BE49-F238E27FC236}">
                <a16:creationId xmlns:a16="http://schemas.microsoft.com/office/drawing/2014/main" id="{7AB8F27B-0954-CEEE-2FFA-7DE19BB65A6B}"/>
              </a:ext>
            </a:extLst>
          </p:cNvPr>
          <p:cNvGrpSpPr/>
          <p:nvPr/>
        </p:nvGrpSpPr>
        <p:grpSpPr>
          <a:xfrm>
            <a:off x="3882345" y="2109681"/>
            <a:ext cx="360090" cy="274707"/>
            <a:chOff x="5067815" y="5024413"/>
            <a:chExt cx="360090" cy="274707"/>
          </a:xfrm>
        </p:grpSpPr>
        <p:grpSp>
          <p:nvGrpSpPr>
            <p:cNvPr id="76" name="Gruppieren 75">
              <a:extLst>
                <a:ext uri="{FF2B5EF4-FFF2-40B4-BE49-F238E27FC236}">
                  <a16:creationId xmlns:a16="http://schemas.microsoft.com/office/drawing/2014/main" id="{CAA837EE-4B79-3622-97AD-37B19E4D8AC7}"/>
                </a:ext>
              </a:extLst>
            </p:cNvPr>
            <p:cNvGrpSpPr/>
            <p:nvPr/>
          </p:nvGrpSpPr>
          <p:grpSpPr>
            <a:xfrm>
              <a:off x="5067815" y="5024413"/>
              <a:ext cx="360090" cy="274707"/>
              <a:chOff x="1305557" y="2786752"/>
              <a:chExt cx="360090" cy="274707"/>
            </a:xfrm>
          </p:grpSpPr>
          <p:sp>
            <p:nvSpPr>
              <p:cNvPr id="79" name="Rechteck 78">
                <a:extLst>
                  <a:ext uri="{FF2B5EF4-FFF2-40B4-BE49-F238E27FC236}">
                    <a16:creationId xmlns:a16="http://schemas.microsoft.com/office/drawing/2014/main" id="{DACCFFF2-428B-8479-01B3-C0DD2DACF180}"/>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80" name="Gruppieren 79">
                <a:extLst>
                  <a:ext uri="{FF2B5EF4-FFF2-40B4-BE49-F238E27FC236}">
                    <a16:creationId xmlns:a16="http://schemas.microsoft.com/office/drawing/2014/main" id="{30FB3CC2-2756-BFD8-77A5-38923FC7B58A}"/>
                  </a:ext>
                </a:extLst>
              </p:cNvPr>
              <p:cNvGrpSpPr/>
              <p:nvPr/>
            </p:nvGrpSpPr>
            <p:grpSpPr>
              <a:xfrm rot="10800000">
                <a:off x="1308585" y="2791410"/>
                <a:ext cx="357062" cy="267666"/>
                <a:chOff x="4957322" y="2209800"/>
                <a:chExt cx="370242" cy="307975"/>
              </a:xfrm>
            </p:grpSpPr>
            <p:cxnSp>
              <p:nvCxnSpPr>
                <p:cNvPr id="81" name="Gerader Verbinder 80">
                  <a:extLst>
                    <a:ext uri="{FF2B5EF4-FFF2-40B4-BE49-F238E27FC236}">
                      <a16:creationId xmlns:a16="http://schemas.microsoft.com/office/drawing/2014/main" id="{878271A8-258B-5D67-A9E8-56686BACF241}"/>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FFBADB19-E730-CF4B-69AA-7D7FCE2E8B33}"/>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A3F826EA-2431-417F-1D17-4E725D3ECFBC}"/>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cxnSp>
          <p:nvCxnSpPr>
            <p:cNvPr id="77" name="Gerader Verbinder 76">
              <a:extLst>
                <a:ext uri="{FF2B5EF4-FFF2-40B4-BE49-F238E27FC236}">
                  <a16:creationId xmlns:a16="http://schemas.microsoft.com/office/drawing/2014/main" id="{0443EDDB-1BC2-EAE9-6FE3-449377DC1E8D}"/>
                </a:ext>
              </a:extLst>
            </p:cNvPr>
            <p:cNvCxnSpPr>
              <a:cxnSpLocks/>
            </p:cNvCxnSpPr>
            <p:nvPr/>
          </p:nvCxnSpPr>
          <p:spPr>
            <a:xfrm rot="10800000">
              <a:off x="5069328" y="5026130"/>
              <a:ext cx="0" cy="267666"/>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nvGrpSpPr>
          <p:cNvPr id="98" name="Gruppieren 97">
            <a:extLst>
              <a:ext uri="{FF2B5EF4-FFF2-40B4-BE49-F238E27FC236}">
                <a16:creationId xmlns:a16="http://schemas.microsoft.com/office/drawing/2014/main" id="{1E0B3A03-125E-CDDB-3E98-1215497BF7E1}"/>
              </a:ext>
            </a:extLst>
          </p:cNvPr>
          <p:cNvGrpSpPr/>
          <p:nvPr/>
        </p:nvGrpSpPr>
        <p:grpSpPr>
          <a:xfrm rot="10800000">
            <a:off x="4307859" y="2448219"/>
            <a:ext cx="360090" cy="274707"/>
            <a:chOff x="1305557" y="2786752"/>
            <a:chExt cx="360090" cy="274707"/>
          </a:xfrm>
        </p:grpSpPr>
        <p:sp>
          <p:nvSpPr>
            <p:cNvPr id="99" name="Rechteck 98">
              <a:extLst>
                <a:ext uri="{FF2B5EF4-FFF2-40B4-BE49-F238E27FC236}">
                  <a16:creationId xmlns:a16="http://schemas.microsoft.com/office/drawing/2014/main" id="{2E36E51E-1324-3017-A6E5-61BA924F552A}"/>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100" name="Gruppieren 99">
              <a:extLst>
                <a:ext uri="{FF2B5EF4-FFF2-40B4-BE49-F238E27FC236}">
                  <a16:creationId xmlns:a16="http://schemas.microsoft.com/office/drawing/2014/main" id="{DA14C3D1-4DF3-69E3-781F-39065EE1F0BC}"/>
                </a:ext>
              </a:extLst>
            </p:cNvPr>
            <p:cNvGrpSpPr/>
            <p:nvPr/>
          </p:nvGrpSpPr>
          <p:grpSpPr>
            <a:xfrm rot="10800000">
              <a:off x="1308585" y="2791410"/>
              <a:ext cx="357062" cy="267666"/>
              <a:chOff x="4957322" y="2209800"/>
              <a:chExt cx="370242" cy="307975"/>
            </a:xfrm>
          </p:grpSpPr>
          <p:cxnSp>
            <p:nvCxnSpPr>
              <p:cNvPr id="101" name="Gerader Verbinder 100">
                <a:extLst>
                  <a:ext uri="{FF2B5EF4-FFF2-40B4-BE49-F238E27FC236}">
                    <a16:creationId xmlns:a16="http://schemas.microsoft.com/office/drawing/2014/main" id="{E9B3F4A4-3A00-A00A-B4ED-2833571D1B68}"/>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02" name="Gerader Verbinder 101">
                <a:extLst>
                  <a:ext uri="{FF2B5EF4-FFF2-40B4-BE49-F238E27FC236}">
                    <a16:creationId xmlns:a16="http://schemas.microsoft.com/office/drawing/2014/main" id="{092013B0-3AB4-184B-8D1A-9B9D7B14A22F}"/>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DA8F510C-20FA-0B47-D83D-0264DF9F99D3}"/>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grpSp>
        <p:nvGrpSpPr>
          <p:cNvPr id="97" name="Gruppieren 96">
            <a:extLst>
              <a:ext uri="{FF2B5EF4-FFF2-40B4-BE49-F238E27FC236}">
                <a16:creationId xmlns:a16="http://schemas.microsoft.com/office/drawing/2014/main" id="{264DE0C7-8437-02AE-AC16-D9C4820240AC}"/>
              </a:ext>
            </a:extLst>
          </p:cNvPr>
          <p:cNvGrpSpPr/>
          <p:nvPr/>
        </p:nvGrpSpPr>
        <p:grpSpPr>
          <a:xfrm>
            <a:off x="1305557" y="2786752"/>
            <a:ext cx="360090" cy="274707"/>
            <a:chOff x="1305557" y="2786752"/>
            <a:chExt cx="360090" cy="274707"/>
          </a:xfrm>
        </p:grpSpPr>
        <p:sp>
          <p:nvSpPr>
            <p:cNvPr id="96" name="Rechteck 95">
              <a:extLst>
                <a:ext uri="{FF2B5EF4-FFF2-40B4-BE49-F238E27FC236}">
                  <a16:creationId xmlns:a16="http://schemas.microsoft.com/office/drawing/2014/main" id="{E00AC6E6-195B-0DCF-14E3-B9926C7D4827}"/>
                </a:ext>
              </a:extLst>
            </p:cNvPr>
            <p:cNvSpPr/>
            <p:nvPr/>
          </p:nvSpPr>
          <p:spPr>
            <a:xfrm>
              <a:off x="1305557" y="2786752"/>
              <a:ext cx="353943" cy="2747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p:txBody>
        </p:sp>
        <p:grpSp>
          <p:nvGrpSpPr>
            <p:cNvPr id="92" name="Gruppieren 91">
              <a:extLst>
                <a:ext uri="{FF2B5EF4-FFF2-40B4-BE49-F238E27FC236}">
                  <a16:creationId xmlns:a16="http://schemas.microsoft.com/office/drawing/2014/main" id="{32D92A05-0426-46F1-EDE5-0CBD07E064C7}"/>
                </a:ext>
              </a:extLst>
            </p:cNvPr>
            <p:cNvGrpSpPr/>
            <p:nvPr/>
          </p:nvGrpSpPr>
          <p:grpSpPr>
            <a:xfrm rot="10800000">
              <a:off x="1308585" y="2791410"/>
              <a:ext cx="357062" cy="267666"/>
              <a:chOff x="4957322" y="2209800"/>
              <a:chExt cx="370242" cy="307975"/>
            </a:xfrm>
          </p:grpSpPr>
          <p:cxnSp>
            <p:nvCxnSpPr>
              <p:cNvPr id="93" name="Gerader Verbinder 92">
                <a:extLst>
                  <a:ext uri="{FF2B5EF4-FFF2-40B4-BE49-F238E27FC236}">
                    <a16:creationId xmlns:a16="http://schemas.microsoft.com/office/drawing/2014/main" id="{532DDF9B-B184-382A-2F44-F8C9485A3252}"/>
                  </a:ext>
                </a:extLst>
              </p:cNvPr>
              <p:cNvCxnSpPr>
                <a:cxnSpLocks/>
              </p:cNvCxnSpPr>
              <p:nvPr/>
            </p:nvCxnSpPr>
            <p:spPr>
              <a:xfrm>
                <a:off x="4957322" y="2209800"/>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F4315AC2-903A-CD31-EA2F-A6E0D326D739}"/>
                  </a:ext>
                </a:extLst>
              </p:cNvPr>
              <p:cNvCxnSpPr>
                <a:cxnSpLocks/>
              </p:cNvCxnSpPr>
              <p:nvPr/>
            </p:nvCxnSpPr>
            <p:spPr>
              <a:xfrm>
                <a:off x="4957322" y="2209800"/>
                <a:ext cx="0" cy="307975"/>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5674CEBB-C216-F92F-38C3-1E8DE75BE75B}"/>
                  </a:ext>
                </a:extLst>
              </p:cNvPr>
              <p:cNvCxnSpPr>
                <a:cxnSpLocks/>
              </p:cNvCxnSpPr>
              <p:nvPr/>
            </p:nvCxnSpPr>
            <p:spPr>
              <a:xfrm>
                <a:off x="4957322" y="2517775"/>
                <a:ext cx="370242" cy="0"/>
              </a:xfrm>
              <a:prstGeom prst="line">
                <a:avLst/>
              </a:prstGeom>
              <a:ln w="28575">
                <a:solidFill>
                  <a:srgbClr val="041E42"/>
                </a:solidFill>
              </a:ln>
            </p:spPr>
            <p:style>
              <a:lnRef idx="1">
                <a:schemeClr val="accent1"/>
              </a:lnRef>
              <a:fillRef idx="0">
                <a:schemeClr val="accent1"/>
              </a:fillRef>
              <a:effectRef idx="0">
                <a:schemeClr val="accent1"/>
              </a:effectRef>
              <a:fontRef idx="minor">
                <a:schemeClr val="tx1"/>
              </a:fontRef>
            </p:style>
          </p:cxnSp>
        </p:grpSp>
      </p:grpSp>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25</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2748671" y="1631156"/>
            <a:ext cx="14424733" cy="4569619"/>
          </a:xfrm>
        </p:spPr>
        <p:txBody>
          <a:bodyPr/>
          <a:lstStyle/>
          <a:p>
            <a:r>
              <a:rPr lang="de-DE" sz="1600" b="1" dirty="0"/>
              <a:t>	</a:t>
            </a:r>
          </a:p>
          <a:p>
            <a:endParaRPr lang="de-DE" sz="1800" b="1" dirty="0"/>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a:t>Datenleck – Pointer</a:t>
            </a:r>
          </a:p>
        </p:txBody>
      </p:sp>
      <p:cxnSp>
        <p:nvCxnSpPr>
          <p:cNvPr id="6" name="Gerader Verbinder 5">
            <a:extLst>
              <a:ext uri="{FF2B5EF4-FFF2-40B4-BE49-F238E27FC236}">
                <a16:creationId xmlns:a16="http://schemas.microsoft.com/office/drawing/2014/main" id="{948B59D8-5D0B-39CF-DE4E-F8876D795B45}"/>
              </a:ext>
            </a:extLst>
          </p:cNvPr>
          <p:cNvCxnSpPr>
            <a:cxnSpLocks/>
          </p:cNvCxnSpPr>
          <p:nvPr/>
        </p:nvCxnSpPr>
        <p:spPr>
          <a:xfrm>
            <a:off x="543955" y="1982624"/>
            <a:ext cx="4043285" cy="0"/>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FA6F54E0-0073-FF4D-B85C-56BD5695A0B8}"/>
              </a:ext>
            </a:extLst>
          </p:cNvPr>
          <p:cNvCxnSpPr>
            <a:cxnSpLocks/>
          </p:cNvCxnSpPr>
          <p:nvPr/>
        </p:nvCxnSpPr>
        <p:spPr>
          <a:xfrm>
            <a:off x="1136650" y="1568450"/>
            <a:ext cx="0" cy="3451225"/>
          </a:xfrm>
          <a:prstGeom prst="line">
            <a:avLst/>
          </a:prstGeom>
          <a:ln w="12700">
            <a:solidFill>
              <a:srgbClr val="041E4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05066553-F602-5A79-32BB-2C70225A6B7E}"/>
              </a:ext>
            </a:extLst>
          </p:cNvPr>
          <p:cNvSpPr txBox="1"/>
          <p:nvPr/>
        </p:nvSpPr>
        <p:spPr>
          <a:xfrm>
            <a:off x="543956" y="208428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0x0</a:t>
            </a:r>
          </a:p>
        </p:txBody>
      </p:sp>
      <p:sp>
        <p:nvSpPr>
          <p:cNvPr id="19" name="Textfeld 18">
            <a:extLst>
              <a:ext uri="{FF2B5EF4-FFF2-40B4-BE49-F238E27FC236}">
                <a16:creationId xmlns:a16="http://schemas.microsoft.com/office/drawing/2014/main" id="{BCBB9553-6FCF-1B7C-1941-6091AB3E485F}"/>
              </a:ext>
            </a:extLst>
          </p:cNvPr>
          <p:cNvSpPr txBox="1"/>
          <p:nvPr/>
        </p:nvSpPr>
        <p:spPr>
          <a:xfrm>
            <a:off x="543955" y="2435748"/>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0x8</a:t>
            </a:r>
          </a:p>
        </p:txBody>
      </p:sp>
      <p:sp>
        <p:nvSpPr>
          <p:cNvPr id="21" name="Textfeld 20">
            <a:extLst>
              <a:ext uri="{FF2B5EF4-FFF2-40B4-BE49-F238E27FC236}">
                <a16:creationId xmlns:a16="http://schemas.microsoft.com/office/drawing/2014/main" id="{1F6631CB-741D-5EF8-A1E4-48B1F20444F0}"/>
              </a:ext>
            </a:extLst>
          </p:cNvPr>
          <p:cNvSpPr txBox="1"/>
          <p:nvPr/>
        </p:nvSpPr>
        <p:spPr>
          <a:xfrm>
            <a:off x="543954" y="2780356"/>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0x16</a:t>
            </a:r>
          </a:p>
        </p:txBody>
      </p:sp>
      <p:sp>
        <p:nvSpPr>
          <p:cNvPr id="23" name="Textfeld 22">
            <a:extLst>
              <a:ext uri="{FF2B5EF4-FFF2-40B4-BE49-F238E27FC236}">
                <a16:creationId xmlns:a16="http://schemas.microsoft.com/office/drawing/2014/main" id="{1DFA98B8-E120-968A-6A3F-53A7F4D4802D}"/>
              </a:ext>
            </a:extLst>
          </p:cNvPr>
          <p:cNvSpPr txBox="1"/>
          <p:nvPr/>
        </p:nvSpPr>
        <p:spPr>
          <a:xfrm>
            <a:off x="543951" y="3132497"/>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0x24</a:t>
            </a:r>
          </a:p>
        </p:txBody>
      </p:sp>
      <p:sp>
        <p:nvSpPr>
          <p:cNvPr id="28" name="Textfeld 27">
            <a:extLst>
              <a:ext uri="{FF2B5EF4-FFF2-40B4-BE49-F238E27FC236}">
                <a16:creationId xmlns:a16="http://schemas.microsoft.com/office/drawing/2014/main" id="{7FFF367C-452C-E2A2-E495-5934A56AB110}"/>
              </a:ext>
            </a:extLst>
          </p:cNvPr>
          <p:cNvSpPr txBox="1"/>
          <p:nvPr/>
        </p:nvSpPr>
        <p:spPr>
          <a:xfrm>
            <a:off x="543953" y="3483501"/>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0x32</a:t>
            </a:r>
          </a:p>
        </p:txBody>
      </p:sp>
      <p:sp>
        <p:nvSpPr>
          <p:cNvPr id="29" name="Textfeld 28">
            <a:extLst>
              <a:ext uri="{FF2B5EF4-FFF2-40B4-BE49-F238E27FC236}">
                <a16:creationId xmlns:a16="http://schemas.microsoft.com/office/drawing/2014/main" id="{1E6865A3-CCEA-6831-A645-4ADE6CBCF354}"/>
              </a:ext>
            </a:extLst>
          </p:cNvPr>
          <p:cNvSpPr txBox="1"/>
          <p:nvPr/>
        </p:nvSpPr>
        <p:spPr>
          <a:xfrm>
            <a:off x="543952" y="3828109"/>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0x40</a:t>
            </a:r>
          </a:p>
        </p:txBody>
      </p:sp>
      <p:sp>
        <p:nvSpPr>
          <p:cNvPr id="30" name="Textfeld 29">
            <a:extLst>
              <a:ext uri="{FF2B5EF4-FFF2-40B4-BE49-F238E27FC236}">
                <a16:creationId xmlns:a16="http://schemas.microsoft.com/office/drawing/2014/main" id="{7A310B40-BF2B-5AA3-3F65-A0E5DA09D1D3}"/>
              </a:ext>
            </a:extLst>
          </p:cNvPr>
          <p:cNvSpPr txBox="1"/>
          <p:nvPr/>
        </p:nvSpPr>
        <p:spPr>
          <a:xfrm>
            <a:off x="543949" y="4180250"/>
            <a:ext cx="522851"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0x48</a:t>
            </a:r>
          </a:p>
        </p:txBody>
      </p:sp>
      <p:sp>
        <p:nvSpPr>
          <p:cNvPr id="31" name="Textfeld 30">
            <a:extLst>
              <a:ext uri="{FF2B5EF4-FFF2-40B4-BE49-F238E27FC236}">
                <a16:creationId xmlns:a16="http://schemas.microsoft.com/office/drawing/2014/main" id="{9DCED3CA-D134-5737-4817-EED286558A87}"/>
              </a:ext>
            </a:extLst>
          </p:cNvPr>
          <p:cNvSpPr txBox="1"/>
          <p:nvPr/>
        </p:nvSpPr>
        <p:spPr>
          <a:xfrm>
            <a:off x="1382301"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2</a:t>
            </a:r>
            <a:r>
              <a:rPr kumimoji="0" lang="en-US" b="0" i="0" u="none" strike="noStrike" kern="1200" cap="none" spc="0" normalizeH="0" baseline="0" noProof="0" dirty="0">
                <a:ln>
                  <a:noFill/>
                </a:ln>
                <a:solidFill>
                  <a:prstClr val="black"/>
                </a:solidFill>
                <a:effectLst/>
                <a:uLnTx/>
                <a:uFillTx/>
                <a:latin typeface="Arial"/>
                <a:ea typeface="+mn-ea"/>
                <a:cs typeface="+mn-cs"/>
              </a:rPr>
              <a:t>0</a:t>
            </a:r>
          </a:p>
        </p:txBody>
      </p:sp>
      <p:sp>
        <p:nvSpPr>
          <p:cNvPr id="32" name="Textfeld 31">
            <a:extLst>
              <a:ext uri="{FF2B5EF4-FFF2-40B4-BE49-F238E27FC236}">
                <a16:creationId xmlns:a16="http://schemas.microsoft.com/office/drawing/2014/main" id="{F384D01B-5D7C-B0C7-8947-FC1166983817}"/>
              </a:ext>
            </a:extLst>
          </p:cNvPr>
          <p:cNvSpPr txBox="1"/>
          <p:nvPr/>
        </p:nvSpPr>
        <p:spPr>
          <a:xfrm>
            <a:off x="1382300"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33" name="Textfeld 32">
            <a:extLst>
              <a:ext uri="{FF2B5EF4-FFF2-40B4-BE49-F238E27FC236}">
                <a16:creationId xmlns:a16="http://schemas.microsoft.com/office/drawing/2014/main" id="{97B4132E-5682-A95E-11D5-5F75BDEE4979}"/>
              </a:ext>
            </a:extLst>
          </p:cNvPr>
          <p:cNvSpPr txBox="1"/>
          <p:nvPr/>
        </p:nvSpPr>
        <p:spPr>
          <a:xfrm>
            <a:off x="1382299"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4" name="Textfeld 33">
            <a:extLst>
              <a:ext uri="{FF2B5EF4-FFF2-40B4-BE49-F238E27FC236}">
                <a16:creationId xmlns:a16="http://schemas.microsoft.com/office/drawing/2014/main" id="{697562C1-4ABC-8782-615C-32D91F986590}"/>
              </a:ext>
            </a:extLst>
          </p:cNvPr>
          <p:cNvSpPr txBox="1"/>
          <p:nvPr/>
        </p:nvSpPr>
        <p:spPr>
          <a:xfrm>
            <a:off x="1382296"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5" name="Textfeld 34">
            <a:extLst>
              <a:ext uri="{FF2B5EF4-FFF2-40B4-BE49-F238E27FC236}">
                <a16:creationId xmlns:a16="http://schemas.microsoft.com/office/drawing/2014/main" id="{C37020E7-38C8-8323-69BE-19B0CB41D471}"/>
              </a:ext>
            </a:extLst>
          </p:cNvPr>
          <p:cNvSpPr txBox="1"/>
          <p:nvPr/>
        </p:nvSpPr>
        <p:spPr>
          <a:xfrm>
            <a:off x="1382298"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36" name="Textfeld 35">
            <a:extLst>
              <a:ext uri="{FF2B5EF4-FFF2-40B4-BE49-F238E27FC236}">
                <a16:creationId xmlns:a16="http://schemas.microsoft.com/office/drawing/2014/main" id="{261B14A7-EAAF-73EB-2FD8-D3570AB2151C}"/>
              </a:ext>
            </a:extLst>
          </p:cNvPr>
          <p:cNvSpPr txBox="1"/>
          <p:nvPr/>
        </p:nvSpPr>
        <p:spPr>
          <a:xfrm>
            <a:off x="1382297"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37" name="Textfeld 36">
            <a:extLst>
              <a:ext uri="{FF2B5EF4-FFF2-40B4-BE49-F238E27FC236}">
                <a16:creationId xmlns:a16="http://schemas.microsoft.com/office/drawing/2014/main" id="{262E654D-E958-7565-7289-83B0C02E9596}"/>
              </a:ext>
            </a:extLst>
          </p:cNvPr>
          <p:cNvSpPr txBox="1"/>
          <p:nvPr/>
        </p:nvSpPr>
        <p:spPr>
          <a:xfrm>
            <a:off x="1382294"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feld 37">
            <a:extLst>
              <a:ext uri="{FF2B5EF4-FFF2-40B4-BE49-F238E27FC236}">
                <a16:creationId xmlns:a16="http://schemas.microsoft.com/office/drawing/2014/main" id="{0C4E8FF4-4CAF-0422-A607-36B25E344777}"/>
              </a:ext>
            </a:extLst>
          </p:cNvPr>
          <p:cNvSpPr txBox="1"/>
          <p:nvPr/>
        </p:nvSpPr>
        <p:spPr>
          <a:xfrm>
            <a:off x="1806164"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feld 38">
            <a:extLst>
              <a:ext uri="{FF2B5EF4-FFF2-40B4-BE49-F238E27FC236}">
                <a16:creationId xmlns:a16="http://schemas.microsoft.com/office/drawing/2014/main" id="{D8FFAB30-3D2A-1637-0502-A64D081FC952}"/>
              </a:ext>
            </a:extLst>
          </p:cNvPr>
          <p:cNvSpPr txBox="1"/>
          <p:nvPr/>
        </p:nvSpPr>
        <p:spPr>
          <a:xfrm>
            <a:off x="1806163"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40" name="Textfeld 39">
            <a:extLst>
              <a:ext uri="{FF2B5EF4-FFF2-40B4-BE49-F238E27FC236}">
                <a16:creationId xmlns:a16="http://schemas.microsoft.com/office/drawing/2014/main" id="{42A68774-FAD2-3119-F042-5BCD5EF49CAA}"/>
              </a:ext>
            </a:extLst>
          </p:cNvPr>
          <p:cNvSpPr txBox="1"/>
          <p:nvPr/>
        </p:nvSpPr>
        <p:spPr>
          <a:xfrm>
            <a:off x="1806162"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1" name="Textfeld 40">
            <a:extLst>
              <a:ext uri="{FF2B5EF4-FFF2-40B4-BE49-F238E27FC236}">
                <a16:creationId xmlns:a16="http://schemas.microsoft.com/office/drawing/2014/main" id="{0E6449F4-A3F1-C588-8363-D13834C6202B}"/>
              </a:ext>
            </a:extLst>
          </p:cNvPr>
          <p:cNvSpPr txBox="1"/>
          <p:nvPr/>
        </p:nvSpPr>
        <p:spPr>
          <a:xfrm>
            <a:off x="1806159"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2" name="Textfeld 41">
            <a:extLst>
              <a:ext uri="{FF2B5EF4-FFF2-40B4-BE49-F238E27FC236}">
                <a16:creationId xmlns:a16="http://schemas.microsoft.com/office/drawing/2014/main" id="{CA599D00-1A55-C873-9A39-7C8434A99612}"/>
              </a:ext>
            </a:extLst>
          </p:cNvPr>
          <p:cNvSpPr txBox="1"/>
          <p:nvPr/>
        </p:nvSpPr>
        <p:spPr>
          <a:xfrm>
            <a:off x="1806161"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3" name="Textfeld 42">
            <a:extLst>
              <a:ext uri="{FF2B5EF4-FFF2-40B4-BE49-F238E27FC236}">
                <a16:creationId xmlns:a16="http://schemas.microsoft.com/office/drawing/2014/main" id="{9A68FDE5-4E0B-AE4F-BB6A-74DF81FCBAC1}"/>
              </a:ext>
            </a:extLst>
          </p:cNvPr>
          <p:cNvSpPr txBox="1"/>
          <p:nvPr/>
        </p:nvSpPr>
        <p:spPr>
          <a:xfrm>
            <a:off x="1806160"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44" name="Textfeld 43">
            <a:extLst>
              <a:ext uri="{FF2B5EF4-FFF2-40B4-BE49-F238E27FC236}">
                <a16:creationId xmlns:a16="http://schemas.microsoft.com/office/drawing/2014/main" id="{4AFFF449-F793-1B24-8F1F-3D696A4E475F}"/>
              </a:ext>
            </a:extLst>
          </p:cNvPr>
          <p:cNvSpPr txBox="1"/>
          <p:nvPr/>
        </p:nvSpPr>
        <p:spPr>
          <a:xfrm>
            <a:off x="1806157"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45" name="Textfeld 44">
            <a:extLst>
              <a:ext uri="{FF2B5EF4-FFF2-40B4-BE49-F238E27FC236}">
                <a16:creationId xmlns:a16="http://schemas.microsoft.com/office/drawing/2014/main" id="{1747D765-2AD6-4114-A3D1-33356C62AC3B}"/>
              </a:ext>
            </a:extLst>
          </p:cNvPr>
          <p:cNvSpPr txBox="1"/>
          <p:nvPr/>
        </p:nvSpPr>
        <p:spPr>
          <a:xfrm>
            <a:off x="2230027"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46" name="Textfeld 45">
            <a:extLst>
              <a:ext uri="{FF2B5EF4-FFF2-40B4-BE49-F238E27FC236}">
                <a16:creationId xmlns:a16="http://schemas.microsoft.com/office/drawing/2014/main" id="{520FA0FF-DB74-4EF0-6450-75796B9271EE}"/>
              </a:ext>
            </a:extLst>
          </p:cNvPr>
          <p:cNvSpPr txBox="1"/>
          <p:nvPr/>
        </p:nvSpPr>
        <p:spPr>
          <a:xfrm>
            <a:off x="2230026"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47" name="Textfeld 46">
            <a:extLst>
              <a:ext uri="{FF2B5EF4-FFF2-40B4-BE49-F238E27FC236}">
                <a16:creationId xmlns:a16="http://schemas.microsoft.com/office/drawing/2014/main" id="{F30569BA-42C4-68D8-ABC8-67C241BBC8B5}"/>
              </a:ext>
            </a:extLst>
          </p:cNvPr>
          <p:cNvSpPr txBox="1"/>
          <p:nvPr/>
        </p:nvSpPr>
        <p:spPr>
          <a:xfrm>
            <a:off x="2230025"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8" name="Textfeld 47">
            <a:extLst>
              <a:ext uri="{FF2B5EF4-FFF2-40B4-BE49-F238E27FC236}">
                <a16:creationId xmlns:a16="http://schemas.microsoft.com/office/drawing/2014/main" id="{F1AB6542-A47A-32B0-363C-C3233456E081}"/>
              </a:ext>
            </a:extLst>
          </p:cNvPr>
          <p:cNvSpPr txBox="1"/>
          <p:nvPr/>
        </p:nvSpPr>
        <p:spPr>
          <a:xfrm>
            <a:off x="2230022"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49" name="Textfeld 48">
            <a:extLst>
              <a:ext uri="{FF2B5EF4-FFF2-40B4-BE49-F238E27FC236}">
                <a16:creationId xmlns:a16="http://schemas.microsoft.com/office/drawing/2014/main" id="{F47DA816-1023-1CC1-629A-52A1DF74ADFA}"/>
              </a:ext>
            </a:extLst>
          </p:cNvPr>
          <p:cNvSpPr txBox="1"/>
          <p:nvPr/>
        </p:nvSpPr>
        <p:spPr>
          <a:xfrm>
            <a:off x="2230024"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0" name="Textfeld 49">
            <a:extLst>
              <a:ext uri="{FF2B5EF4-FFF2-40B4-BE49-F238E27FC236}">
                <a16:creationId xmlns:a16="http://schemas.microsoft.com/office/drawing/2014/main" id="{42703F36-D96F-754D-7409-3EC26D4D2EE6}"/>
              </a:ext>
            </a:extLst>
          </p:cNvPr>
          <p:cNvSpPr txBox="1"/>
          <p:nvPr/>
        </p:nvSpPr>
        <p:spPr>
          <a:xfrm>
            <a:off x="2230023"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51" name="Textfeld 50">
            <a:extLst>
              <a:ext uri="{FF2B5EF4-FFF2-40B4-BE49-F238E27FC236}">
                <a16:creationId xmlns:a16="http://schemas.microsoft.com/office/drawing/2014/main" id="{0FDCD76C-A77A-0F7D-C1F2-8F25C8970C9D}"/>
              </a:ext>
            </a:extLst>
          </p:cNvPr>
          <p:cNvSpPr txBox="1"/>
          <p:nvPr/>
        </p:nvSpPr>
        <p:spPr>
          <a:xfrm>
            <a:off x="2230020"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52" name="Textfeld 51">
            <a:extLst>
              <a:ext uri="{FF2B5EF4-FFF2-40B4-BE49-F238E27FC236}">
                <a16:creationId xmlns:a16="http://schemas.microsoft.com/office/drawing/2014/main" id="{232CF83B-020E-BB36-1379-BA7283FF7E05}"/>
              </a:ext>
            </a:extLst>
          </p:cNvPr>
          <p:cNvSpPr txBox="1"/>
          <p:nvPr/>
        </p:nvSpPr>
        <p:spPr>
          <a:xfrm>
            <a:off x="2653890" y="208428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53" name="Textfeld 52">
            <a:extLst>
              <a:ext uri="{FF2B5EF4-FFF2-40B4-BE49-F238E27FC236}">
                <a16:creationId xmlns:a16="http://schemas.microsoft.com/office/drawing/2014/main" id="{6D3E7373-D249-4EA0-DB0C-DA09321DA82E}"/>
              </a:ext>
            </a:extLst>
          </p:cNvPr>
          <p:cNvSpPr txBox="1"/>
          <p:nvPr/>
        </p:nvSpPr>
        <p:spPr>
          <a:xfrm>
            <a:off x="2653889" y="243574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4" name="Textfeld 53">
            <a:extLst>
              <a:ext uri="{FF2B5EF4-FFF2-40B4-BE49-F238E27FC236}">
                <a16:creationId xmlns:a16="http://schemas.microsoft.com/office/drawing/2014/main" id="{FB7D5161-0086-78A1-971F-8A51D8CB41A5}"/>
              </a:ext>
            </a:extLst>
          </p:cNvPr>
          <p:cNvSpPr txBox="1"/>
          <p:nvPr/>
        </p:nvSpPr>
        <p:spPr>
          <a:xfrm>
            <a:off x="2653888" y="278035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5" name="Textfeld 54">
            <a:extLst>
              <a:ext uri="{FF2B5EF4-FFF2-40B4-BE49-F238E27FC236}">
                <a16:creationId xmlns:a16="http://schemas.microsoft.com/office/drawing/2014/main" id="{5BC71190-D5B0-0A5C-F74A-FBDD833CCEF1}"/>
              </a:ext>
            </a:extLst>
          </p:cNvPr>
          <p:cNvSpPr txBox="1"/>
          <p:nvPr/>
        </p:nvSpPr>
        <p:spPr>
          <a:xfrm>
            <a:off x="2653885" y="313249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6" name="Textfeld 55">
            <a:extLst>
              <a:ext uri="{FF2B5EF4-FFF2-40B4-BE49-F238E27FC236}">
                <a16:creationId xmlns:a16="http://schemas.microsoft.com/office/drawing/2014/main" id="{A0D7C550-68F3-7966-EB22-BC27C8A698D6}"/>
              </a:ext>
            </a:extLst>
          </p:cNvPr>
          <p:cNvSpPr txBox="1"/>
          <p:nvPr/>
        </p:nvSpPr>
        <p:spPr>
          <a:xfrm>
            <a:off x="2653887" y="348350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57" name="Textfeld 56">
            <a:extLst>
              <a:ext uri="{FF2B5EF4-FFF2-40B4-BE49-F238E27FC236}">
                <a16:creationId xmlns:a16="http://schemas.microsoft.com/office/drawing/2014/main" id="{962BFCA8-6298-7FCE-F56F-906E41F077B7}"/>
              </a:ext>
            </a:extLst>
          </p:cNvPr>
          <p:cNvSpPr txBox="1"/>
          <p:nvPr/>
        </p:nvSpPr>
        <p:spPr>
          <a:xfrm>
            <a:off x="2653886" y="382810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58" name="Textfeld 57">
            <a:extLst>
              <a:ext uri="{FF2B5EF4-FFF2-40B4-BE49-F238E27FC236}">
                <a16:creationId xmlns:a16="http://schemas.microsoft.com/office/drawing/2014/main" id="{3DFD7162-E56B-22FB-112A-973BF11D1AA7}"/>
              </a:ext>
            </a:extLst>
          </p:cNvPr>
          <p:cNvSpPr txBox="1"/>
          <p:nvPr/>
        </p:nvSpPr>
        <p:spPr>
          <a:xfrm>
            <a:off x="2653883" y="418025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62" name="Rechteck: abgerundete Ecken 61">
            <a:extLst>
              <a:ext uri="{FF2B5EF4-FFF2-40B4-BE49-F238E27FC236}">
                <a16:creationId xmlns:a16="http://schemas.microsoft.com/office/drawing/2014/main" id="{5A73E43D-DCAE-EC53-7C9E-346801218C40}"/>
              </a:ext>
            </a:extLst>
          </p:cNvPr>
          <p:cNvSpPr/>
          <p:nvPr/>
        </p:nvSpPr>
        <p:spPr>
          <a:xfrm>
            <a:off x="1210365" y="2728259"/>
            <a:ext cx="3543393" cy="10580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 name="Textplatzhalter 6">
            <a:extLst>
              <a:ext uri="{FF2B5EF4-FFF2-40B4-BE49-F238E27FC236}">
                <a16:creationId xmlns:a16="http://schemas.microsoft.com/office/drawing/2014/main" id="{AD386DA8-EE17-2880-8958-F6985218AC32}"/>
              </a:ext>
            </a:extLst>
          </p:cNvPr>
          <p:cNvSpPr txBox="1">
            <a:spLocks/>
          </p:cNvSpPr>
          <p:nvPr/>
        </p:nvSpPr>
        <p:spPr>
          <a:xfrm>
            <a:off x="5678226" y="1715757"/>
            <a:ext cx="5469731" cy="4569619"/>
          </a:xfrm>
          <a:prstGeom prst="rect">
            <a:avLst/>
          </a:prstGeom>
        </p:spPr>
        <p:txBody>
          <a:bodyPr vert="horz" lIns="0" tIns="0" rIns="360000" bIns="0" rtlCol="0" anchor="t" anchorCtr="0">
            <a:norm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a:lstStyle>
          <a:p>
            <a:r>
              <a:rPr lang="de-DE" sz="1800" b="1" dirty="0" err="1"/>
              <a:t>int</a:t>
            </a:r>
            <a:r>
              <a:rPr lang="de-DE" sz="1800" b="1" dirty="0"/>
              <a:t> ptr1 		//0x6	</a:t>
            </a:r>
          </a:p>
          <a:p>
            <a:r>
              <a:rPr lang="de-DE" sz="1800" b="1" dirty="0" err="1"/>
              <a:t>int</a:t>
            </a:r>
            <a:r>
              <a:rPr lang="de-DE" sz="1800" b="1" dirty="0"/>
              <a:t> ptr2 		//0x31</a:t>
            </a:r>
          </a:p>
          <a:p>
            <a:r>
              <a:rPr lang="de-DE" sz="1800" b="1" dirty="0" err="1"/>
              <a:t>int</a:t>
            </a:r>
            <a:r>
              <a:rPr lang="de-DE" sz="1800" b="1" dirty="0"/>
              <a:t> ptr3 		//0x15</a:t>
            </a:r>
          </a:p>
          <a:p>
            <a:r>
              <a:rPr lang="de-DE" sz="1800" b="1" dirty="0"/>
              <a:t>Double ptr4 	//0x15</a:t>
            </a:r>
          </a:p>
        </p:txBody>
      </p:sp>
      <p:sp>
        <p:nvSpPr>
          <p:cNvPr id="9" name="Textfeld 8">
            <a:extLst>
              <a:ext uri="{FF2B5EF4-FFF2-40B4-BE49-F238E27FC236}">
                <a16:creationId xmlns:a16="http://schemas.microsoft.com/office/drawing/2014/main" id="{6980A0B4-F6C9-BC97-B965-3BC4DA59AF68}"/>
              </a:ext>
            </a:extLst>
          </p:cNvPr>
          <p:cNvSpPr txBox="1"/>
          <p:nvPr/>
        </p:nvSpPr>
        <p:spPr>
          <a:xfrm>
            <a:off x="3077747"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20</a:t>
            </a:r>
          </a:p>
        </p:txBody>
      </p:sp>
      <p:sp>
        <p:nvSpPr>
          <p:cNvPr id="10" name="Textfeld 9">
            <a:extLst>
              <a:ext uri="{FF2B5EF4-FFF2-40B4-BE49-F238E27FC236}">
                <a16:creationId xmlns:a16="http://schemas.microsoft.com/office/drawing/2014/main" id="{103B4151-1E78-622E-8217-0FA8726A1E61}"/>
              </a:ext>
            </a:extLst>
          </p:cNvPr>
          <p:cNvSpPr txBox="1"/>
          <p:nvPr/>
        </p:nvSpPr>
        <p:spPr>
          <a:xfrm>
            <a:off x="3077746"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12</a:t>
            </a:r>
          </a:p>
        </p:txBody>
      </p:sp>
      <p:sp>
        <p:nvSpPr>
          <p:cNvPr id="11" name="Textfeld 10">
            <a:extLst>
              <a:ext uri="{FF2B5EF4-FFF2-40B4-BE49-F238E27FC236}">
                <a16:creationId xmlns:a16="http://schemas.microsoft.com/office/drawing/2014/main" id="{8653160A-653C-08EC-9525-27B9E65B73B9}"/>
              </a:ext>
            </a:extLst>
          </p:cNvPr>
          <p:cNvSpPr txBox="1"/>
          <p:nvPr/>
        </p:nvSpPr>
        <p:spPr>
          <a:xfrm>
            <a:off x="3077745"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2" name="Textfeld 11">
            <a:extLst>
              <a:ext uri="{FF2B5EF4-FFF2-40B4-BE49-F238E27FC236}">
                <a16:creationId xmlns:a16="http://schemas.microsoft.com/office/drawing/2014/main" id="{CFA51509-033D-1899-A4F9-72E77714F29D}"/>
              </a:ext>
            </a:extLst>
          </p:cNvPr>
          <p:cNvSpPr txBox="1"/>
          <p:nvPr/>
        </p:nvSpPr>
        <p:spPr>
          <a:xfrm>
            <a:off x="3077742"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4" name="Textfeld 13">
            <a:extLst>
              <a:ext uri="{FF2B5EF4-FFF2-40B4-BE49-F238E27FC236}">
                <a16:creationId xmlns:a16="http://schemas.microsoft.com/office/drawing/2014/main" id="{7B0BBB52-D3E2-9F18-2AF6-2DE2FB36139D}"/>
              </a:ext>
            </a:extLst>
          </p:cNvPr>
          <p:cNvSpPr txBox="1"/>
          <p:nvPr/>
        </p:nvSpPr>
        <p:spPr>
          <a:xfrm>
            <a:off x="3077744"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16" name="Textfeld 15">
            <a:extLst>
              <a:ext uri="{FF2B5EF4-FFF2-40B4-BE49-F238E27FC236}">
                <a16:creationId xmlns:a16="http://schemas.microsoft.com/office/drawing/2014/main" id="{511BC02E-C212-27C1-9098-C05EC3237F7B}"/>
              </a:ext>
            </a:extLst>
          </p:cNvPr>
          <p:cNvSpPr txBox="1"/>
          <p:nvPr/>
        </p:nvSpPr>
        <p:spPr>
          <a:xfrm>
            <a:off x="3077743"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14</a:t>
            </a:r>
          </a:p>
        </p:txBody>
      </p:sp>
      <p:sp>
        <p:nvSpPr>
          <p:cNvPr id="17" name="Textfeld 16">
            <a:extLst>
              <a:ext uri="{FF2B5EF4-FFF2-40B4-BE49-F238E27FC236}">
                <a16:creationId xmlns:a16="http://schemas.microsoft.com/office/drawing/2014/main" id="{DA965455-EF1E-7935-2F9E-E090CEE8CAB5}"/>
              </a:ext>
            </a:extLst>
          </p:cNvPr>
          <p:cNvSpPr txBox="1"/>
          <p:nvPr/>
        </p:nvSpPr>
        <p:spPr>
          <a:xfrm>
            <a:off x="3077740"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dirty="0">
                <a:solidFill>
                  <a:prstClr val="black"/>
                </a:solidFill>
                <a:latin typeface="Arial"/>
              </a:rPr>
              <a:t>44</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0" name="Textfeld 19">
            <a:extLst>
              <a:ext uri="{FF2B5EF4-FFF2-40B4-BE49-F238E27FC236}">
                <a16:creationId xmlns:a16="http://schemas.microsoft.com/office/drawing/2014/main" id="{A3DAFE00-0B52-8B54-AFBD-601073112B3D}"/>
              </a:ext>
            </a:extLst>
          </p:cNvPr>
          <p:cNvSpPr txBox="1"/>
          <p:nvPr/>
        </p:nvSpPr>
        <p:spPr>
          <a:xfrm>
            <a:off x="3501611" y="2099771"/>
            <a:ext cx="283310"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err="1">
                <a:ln>
                  <a:noFill/>
                </a:ln>
                <a:solidFill>
                  <a:prstClr val="black"/>
                </a:solidFill>
                <a:effectLst/>
                <a:uLnTx/>
                <a:uFillTx/>
                <a:latin typeface="Arial"/>
                <a:ea typeface="+mn-ea"/>
                <a:cs typeface="+mn-cs"/>
              </a:rPr>
              <a:t>ef</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2" name="Textfeld 21">
            <a:extLst>
              <a:ext uri="{FF2B5EF4-FFF2-40B4-BE49-F238E27FC236}">
                <a16:creationId xmlns:a16="http://schemas.microsoft.com/office/drawing/2014/main" id="{8CAE49E4-2D3F-047A-A01F-DCD1F2D866B1}"/>
              </a:ext>
            </a:extLst>
          </p:cNvPr>
          <p:cNvSpPr txBox="1"/>
          <p:nvPr/>
        </p:nvSpPr>
        <p:spPr>
          <a:xfrm>
            <a:off x="3501609"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sp>
        <p:nvSpPr>
          <p:cNvPr id="24" name="Textfeld 23">
            <a:extLst>
              <a:ext uri="{FF2B5EF4-FFF2-40B4-BE49-F238E27FC236}">
                <a16:creationId xmlns:a16="http://schemas.microsoft.com/office/drawing/2014/main" id="{CFD7CCF8-6453-1764-8547-6E82D610E0EC}"/>
              </a:ext>
            </a:extLst>
          </p:cNvPr>
          <p:cNvSpPr txBox="1"/>
          <p:nvPr/>
        </p:nvSpPr>
        <p:spPr>
          <a:xfrm>
            <a:off x="3501608"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5" name="Textfeld 24">
            <a:extLst>
              <a:ext uri="{FF2B5EF4-FFF2-40B4-BE49-F238E27FC236}">
                <a16:creationId xmlns:a16="http://schemas.microsoft.com/office/drawing/2014/main" id="{7E56B502-B115-3AED-2590-89A143E1068C}"/>
              </a:ext>
            </a:extLst>
          </p:cNvPr>
          <p:cNvSpPr txBox="1"/>
          <p:nvPr/>
        </p:nvSpPr>
        <p:spPr>
          <a:xfrm>
            <a:off x="3501605"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6" name="Textfeld 25">
            <a:extLst>
              <a:ext uri="{FF2B5EF4-FFF2-40B4-BE49-F238E27FC236}">
                <a16:creationId xmlns:a16="http://schemas.microsoft.com/office/drawing/2014/main" id="{E1D1089F-ED54-BC6E-DE7E-C157E8C213EA}"/>
              </a:ext>
            </a:extLst>
          </p:cNvPr>
          <p:cNvSpPr txBox="1"/>
          <p:nvPr/>
        </p:nvSpPr>
        <p:spPr>
          <a:xfrm>
            <a:off x="3501607"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27" name="Textfeld 26">
            <a:extLst>
              <a:ext uri="{FF2B5EF4-FFF2-40B4-BE49-F238E27FC236}">
                <a16:creationId xmlns:a16="http://schemas.microsoft.com/office/drawing/2014/main" id="{B02E02DF-BD60-715E-4991-4162D266B79D}"/>
              </a:ext>
            </a:extLst>
          </p:cNvPr>
          <p:cNvSpPr txBox="1"/>
          <p:nvPr/>
        </p:nvSpPr>
        <p:spPr>
          <a:xfrm>
            <a:off x="3501606"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59" name="Textfeld 58">
            <a:extLst>
              <a:ext uri="{FF2B5EF4-FFF2-40B4-BE49-F238E27FC236}">
                <a16:creationId xmlns:a16="http://schemas.microsoft.com/office/drawing/2014/main" id="{BA339A2F-3C16-608A-6528-859CA3D6BD7A}"/>
              </a:ext>
            </a:extLst>
          </p:cNvPr>
          <p:cNvSpPr txBox="1"/>
          <p:nvPr/>
        </p:nvSpPr>
        <p:spPr>
          <a:xfrm>
            <a:off x="3501603"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17</a:t>
            </a:r>
          </a:p>
        </p:txBody>
      </p:sp>
      <p:sp>
        <p:nvSpPr>
          <p:cNvPr id="60" name="Textfeld 59">
            <a:extLst>
              <a:ext uri="{FF2B5EF4-FFF2-40B4-BE49-F238E27FC236}">
                <a16:creationId xmlns:a16="http://schemas.microsoft.com/office/drawing/2014/main" id="{2D2C9B04-FB87-59F6-F1D6-27844693D867}"/>
              </a:ext>
            </a:extLst>
          </p:cNvPr>
          <p:cNvSpPr txBox="1"/>
          <p:nvPr/>
        </p:nvSpPr>
        <p:spPr>
          <a:xfrm>
            <a:off x="3925473"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13</a:t>
            </a:r>
          </a:p>
        </p:txBody>
      </p:sp>
      <p:sp>
        <p:nvSpPr>
          <p:cNvPr id="61" name="Textfeld 60">
            <a:extLst>
              <a:ext uri="{FF2B5EF4-FFF2-40B4-BE49-F238E27FC236}">
                <a16:creationId xmlns:a16="http://schemas.microsoft.com/office/drawing/2014/main" id="{706E35A0-1CDA-8FB1-72B3-9BE89D65F74B}"/>
              </a:ext>
            </a:extLst>
          </p:cNvPr>
          <p:cNvSpPr txBox="1"/>
          <p:nvPr/>
        </p:nvSpPr>
        <p:spPr>
          <a:xfrm>
            <a:off x="3925472"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4" name="Textfeld 63">
            <a:extLst>
              <a:ext uri="{FF2B5EF4-FFF2-40B4-BE49-F238E27FC236}">
                <a16:creationId xmlns:a16="http://schemas.microsoft.com/office/drawing/2014/main" id="{962EC0E7-0F10-12B6-8FB3-5759B5E0BA48}"/>
              </a:ext>
            </a:extLst>
          </p:cNvPr>
          <p:cNvSpPr txBox="1"/>
          <p:nvPr/>
        </p:nvSpPr>
        <p:spPr>
          <a:xfrm>
            <a:off x="3925471"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5" name="Textfeld 64">
            <a:extLst>
              <a:ext uri="{FF2B5EF4-FFF2-40B4-BE49-F238E27FC236}">
                <a16:creationId xmlns:a16="http://schemas.microsoft.com/office/drawing/2014/main" id="{64F40817-8FDB-C646-70CB-42792407023C}"/>
              </a:ext>
            </a:extLst>
          </p:cNvPr>
          <p:cNvSpPr txBox="1"/>
          <p:nvPr/>
        </p:nvSpPr>
        <p:spPr>
          <a:xfrm>
            <a:off x="3925468"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6" name="Textfeld 65">
            <a:extLst>
              <a:ext uri="{FF2B5EF4-FFF2-40B4-BE49-F238E27FC236}">
                <a16:creationId xmlns:a16="http://schemas.microsoft.com/office/drawing/2014/main" id="{AF8F7DAA-E240-26EC-4756-5F1E9E53C17B}"/>
              </a:ext>
            </a:extLst>
          </p:cNvPr>
          <p:cNvSpPr txBox="1"/>
          <p:nvPr/>
        </p:nvSpPr>
        <p:spPr>
          <a:xfrm>
            <a:off x="3925470"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67" name="Textfeld 66">
            <a:extLst>
              <a:ext uri="{FF2B5EF4-FFF2-40B4-BE49-F238E27FC236}">
                <a16:creationId xmlns:a16="http://schemas.microsoft.com/office/drawing/2014/main" id="{5F10B1BA-4660-B1C2-D7F5-E8B6E50F6608}"/>
              </a:ext>
            </a:extLst>
          </p:cNvPr>
          <p:cNvSpPr txBox="1"/>
          <p:nvPr/>
        </p:nvSpPr>
        <p:spPr>
          <a:xfrm>
            <a:off x="3925469"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09</a:t>
            </a:r>
          </a:p>
        </p:txBody>
      </p:sp>
      <p:sp>
        <p:nvSpPr>
          <p:cNvPr id="68" name="Textfeld 67">
            <a:extLst>
              <a:ext uri="{FF2B5EF4-FFF2-40B4-BE49-F238E27FC236}">
                <a16:creationId xmlns:a16="http://schemas.microsoft.com/office/drawing/2014/main" id="{91F332BF-CA43-0173-4AAC-99581C1A2BB4}"/>
              </a:ext>
            </a:extLst>
          </p:cNvPr>
          <p:cNvSpPr txBox="1"/>
          <p:nvPr/>
        </p:nvSpPr>
        <p:spPr>
          <a:xfrm>
            <a:off x="3925466"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e1</a:t>
            </a:r>
          </a:p>
        </p:txBody>
      </p:sp>
      <p:sp>
        <p:nvSpPr>
          <p:cNvPr id="69" name="Textfeld 68">
            <a:extLst>
              <a:ext uri="{FF2B5EF4-FFF2-40B4-BE49-F238E27FC236}">
                <a16:creationId xmlns:a16="http://schemas.microsoft.com/office/drawing/2014/main" id="{AA1C4D05-CD4D-0EBE-3459-88D46649B2C8}"/>
              </a:ext>
            </a:extLst>
          </p:cNvPr>
          <p:cNvSpPr txBox="1"/>
          <p:nvPr/>
        </p:nvSpPr>
        <p:spPr>
          <a:xfrm>
            <a:off x="4349336" y="209977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10</a:t>
            </a:r>
          </a:p>
        </p:txBody>
      </p:sp>
      <p:sp>
        <p:nvSpPr>
          <p:cNvPr id="70" name="Textfeld 69">
            <a:extLst>
              <a:ext uri="{FF2B5EF4-FFF2-40B4-BE49-F238E27FC236}">
                <a16:creationId xmlns:a16="http://schemas.microsoft.com/office/drawing/2014/main" id="{C34C268E-D631-664B-AB3D-2334233A0923}"/>
              </a:ext>
            </a:extLst>
          </p:cNvPr>
          <p:cNvSpPr txBox="1"/>
          <p:nvPr/>
        </p:nvSpPr>
        <p:spPr>
          <a:xfrm>
            <a:off x="4349335" y="2451239"/>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18</a:t>
            </a:r>
          </a:p>
        </p:txBody>
      </p:sp>
      <p:sp>
        <p:nvSpPr>
          <p:cNvPr id="71" name="Textfeld 70">
            <a:extLst>
              <a:ext uri="{FF2B5EF4-FFF2-40B4-BE49-F238E27FC236}">
                <a16:creationId xmlns:a16="http://schemas.microsoft.com/office/drawing/2014/main" id="{5A2F4CC7-440D-4086-F688-1402D1FE7FA8}"/>
              </a:ext>
            </a:extLst>
          </p:cNvPr>
          <p:cNvSpPr txBox="1"/>
          <p:nvPr/>
        </p:nvSpPr>
        <p:spPr>
          <a:xfrm>
            <a:off x="4349334" y="27958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2" name="Textfeld 71">
            <a:extLst>
              <a:ext uri="{FF2B5EF4-FFF2-40B4-BE49-F238E27FC236}">
                <a16:creationId xmlns:a16="http://schemas.microsoft.com/office/drawing/2014/main" id="{42654F67-DEA0-CF27-1DCB-A68CBCEE95D7}"/>
              </a:ext>
            </a:extLst>
          </p:cNvPr>
          <p:cNvSpPr txBox="1"/>
          <p:nvPr/>
        </p:nvSpPr>
        <p:spPr>
          <a:xfrm>
            <a:off x="4349331" y="314798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3" name="Textfeld 72">
            <a:extLst>
              <a:ext uri="{FF2B5EF4-FFF2-40B4-BE49-F238E27FC236}">
                <a16:creationId xmlns:a16="http://schemas.microsoft.com/office/drawing/2014/main" id="{815CF415-39F4-DED8-2F77-995D4CA9796A}"/>
              </a:ext>
            </a:extLst>
          </p:cNvPr>
          <p:cNvSpPr txBox="1"/>
          <p:nvPr/>
        </p:nvSpPr>
        <p:spPr>
          <a:xfrm>
            <a:off x="4349333" y="3498992"/>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X</a:t>
            </a:r>
          </a:p>
        </p:txBody>
      </p:sp>
      <p:sp>
        <p:nvSpPr>
          <p:cNvPr id="74" name="Textfeld 73">
            <a:extLst>
              <a:ext uri="{FF2B5EF4-FFF2-40B4-BE49-F238E27FC236}">
                <a16:creationId xmlns:a16="http://schemas.microsoft.com/office/drawing/2014/main" id="{E14DAA70-17EE-DA94-3F20-634331D72A9D}"/>
              </a:ext>
            </a:extLst>
          </p:cNvPr>
          <p:cNvSpPr txBox="1"/>
          <p:nvPr/>
        </p:nvSpPr>
        <p:spPr>
          <a:xfrm>
            <a:off x="4349332" y="3843600"/>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3e</a:t>
            </a:r>
          </a:p>
        </p:txBody>
      </p:sp>
      <p:sp>
        <p:nvSpPr>
          <p:cNvPr id="75" name="Textfeld 74">
            <a:extLst>
              <a:ext uri="{FF2B5EF4-FFF2-40B4-BE49-F238E27FC236}">
                <a16:creationId xmlns:a16="http://schemas.microsoft.com/office/drawing/2014/main" id="{10984E64-C3E0-AFE9-7D8E-69F10F333107}"/>
              </a:ext>
            </a:extLst>
          </p:cNvPr>
          <p:cNvSpPr txBox="1"/>
          <p:nvPr/>
        </p:nvSpPr>
        <p:spPr>
          <a:xfrm>
            <a:off x="4349329" y="4195741"/>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0" i="0" u="none" strike="noStrike" kern="1200" cap="none" spc="0" normalizeH="0" baseline="0" noProof="0" dirty="0">
                <a:ln>
                  <a:noFill/>
                </a:ln>
                <a:solidFill>
                  <a:prstClr val="black"/>
                </a:solidFill>
                <a:effectLst/>
                <a:uLnTx/>
                <a:uFillTx/>
                <a:latin typeface="Arial"/>
                <a:ea typeface="+mn-ea"/>
                <a:cs typeface="+mn-cs"/>
              </a:rPr>
              <a:t>5c</a:t>
            </a:r>
          </a:p>
        </p:txBody>
      </p:sp>
      <p:cxnSp>
        <p:nvCxnSpPr>
          <p:cNvPr id="78" name="Gerade Verbindung mit Pfeil 77">
            <a:extLst>
              <a:ext uri="{FF2B5EF4-FFF2-40B4-BE49-F238E27FC236}">
                <a16:creationId xmlns:a16="http://schemas.microsoft.com/office/drawing/2014/main" id="{4DD05ACB-8EEA-DB45-4E62-209DBBBC6064}"/>
              </a:ext>
            </a:extLst>
          </p:cNvPr>
          <p:cNvCxnSpPr>
            <a:cxnSpLocks/>
            <a:endCxn id="70" idx="3"/>
          </p:cNvCxnSpPr>
          <p:nvPr/>
        </p:nvCxnSpPr>
        <p:spPr>
          <a:xfrm flipH="1" flipV="1">
            <a:off x="4753768" y="2591791"/>
            <a:ext cx="860819" cy="646709"/>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a:extLst>
              <a:ext uri="{FF2B5EF4-FFF2-40B4-BE49-F238E27FC236}">
                <a16:creationId xmlns:a16="http://schemas.microsoft.com/office/drawing/2014/main" id="{0F69E93A-5671-49B2-53CF-43B6ADA7318A}"/>
              </a:ext>
            </a:extLst>
          </p:cNvPr>
          <p:cNvCxnSpPr>
            <a:cxnSpLocks/>
          </p:cNvCxnSpPr>
          <p:nvPr/>
        </p:nvCxnSpPr>
        <p:spPr>
          <a:xfrm flipH="1" flipV="1">
            <a:off x="4753768" y="2591791"/>
            <a:ext cx="860819" cy="194961"/>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4D83D1A7-2E99-81CC-9313-15D17A3AC26E}"/>
              </a:ext>
            </a:extLst>
          </p:cNvPr>
          <p:cNvCxnSpPr>
            <a:cxnSpLocks/>
          </p:cNvCxnSpPr>
          <p:nvPr/>
        </p:nvCxnSpPr>
        <p:spPr>
          <a:xfrm flipH="1">
            <a:off x="4284050" y="1854437"/>
            <a:ext cx="1253625" cy="281103"/>
          </a:xfrm>
          <a:prstGeom prst="straightConnector1">
            <a:avLst/>
          </a:prstGeom>
          <a:ln w="38100">
            <a:solidFill>
              <a:srgbClr val="041E4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Gerade Verbindung mit Pfeil 105">
            <a:extLst>
              <a:ext uri="{FF2B5EF4-FFF2-40B4-BE49-F238E27FC236}">
                <a16:creationId xmlns:a16="http://schemas.microsoft.com/office/drawing/2014/main" id="{D667D588-B02C-CBB0-F552-36A1C0E45139}"/>
              </a:ext>
            </a:extLst>
          </p:cNvPr>
          <p:cNvCxnSpPr>
            <a:cxnSpLocks/>
          </p:cNvCxnSpPr>
          <p:nvPr/>
        </p:nvCxnSpPr>
        <p:spPr>
          <a:xfrm flipH="1">
            <a:off x="4582586" y="2362390"/>
            <a:ext cx="1020899" cy="8761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 name="Gewitterblitz 106">
            <a:extLst>
              <a:ext uri="{FF2B5EF4-FFF2-40B4-BE49-F238E27FC236}">
                <a16:creationId xmlns:a16="http://schemas.microsoft.com/office/drawing/2014/main" id="{A6FA7779-EFA9-5EE5-61AF-08038E993FA7}"/>
              </a:ext>
            </a:extLst>
          </p:cNvPr>
          <p:cNvSpPr/>
          <p:nvPr/>
        </p:nvSpPr>
        <p:spPr>
          <a:xfrm>
            <a:off x="4714193" y="2224831"/>
            <a:ext cx="292578" cy="469550"/>
          </a:xfrm>
          <a:prstGeom prst="lightningBol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15" name="Gruppieren 114">
            <a:extLst>
              <a:ext uri="{FF2B5EF4-FFF2-40B4-BE49-F238E27FC236}">
                <a16:creationId xmlns:a16="http://schemas.microsoft.com/office/drawing/2014/main" id="{D440029B-4F3E-4AC3-DC63-66BB5AAA6926}"/>
              </a:ext>
            </a:extLst>
          </p:cNvPr>
          <p:cNvGrpSpPr/>
          <p:nvPr/>
        </p:nvGrpSpPr>
        <p:grpSpPr>
          <a:xfrm>
            <a:off x="8373219" y="1553627"/>
            <a:ext cx="3365577" cy="4552969"/>
            <a:chOff x="8373219" y="1553627"/>
            <a:chExt cx="3365577" cy="4552969"/>
          </a:xfrm>
        </p:grpSpPr>
        <p:sp>
          <p:nvSpPr>
            <p:cNvPr id="88" name="Rechteck: abgerundete Ecken 87">
              <a:extLst>
                <a:ext uri="{FF2B5EF4-FFF2-40B4-BE49-F238E27FC236}">
                  <a16:creationId xmlns:a16="http://schemas.microsoft.com/office/drawing/2014/main" id="{91E3E780-A9F0-6347-37BB-C52ADF0FE777}"/>
                </a:ext>
              </a:extLst>
            </p:cNvPr>
            <p:cNvSpPr/>
            <p:nvPr/>
          </p:nvSpPr>
          <p:spPr>
            <a:xfrm>
              <a:off x="9738546"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89" name="Rechteck: abgerundete Ecken 88">
              <a:extLst>
                <a:ext uri="{FF2B5EF4-FFF2-40B4-BE49-F238E27FC236}">
                  <a16:creationId xmlns:a16="http://schemas.microsoft.com/office/drawing/2014/main" id="{2BE6E80C-CFD6-D637-2719-9C258D875C7B}"/>
                </a:ext>
              </a:extLst>
            </p:cNvPr>
            <p:cNvSpPr/>
            <p:nvPr/>
          </p:nvSpPr>
          <p:spPr>
            <a:xfrm>
              <a:off x="9738546"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sp>
          <p:nvSpPr>
            <p:cNvPr id="90" name="Rechteck: abgerundete Ecken 89">
              <a:extLst>
                <a:ext uri="{FF2B5EF4-FFF2-40B4-BE49-F238E27FC236}">
                  <a16:creationId xmlns:a16="http://schemas.microsoft.com/office/drawing/2014/main" id="{A6EE4F91-AC28-AF97-1BEF-017086F2851D}"/>
                </a:ext>
              </a:extLst>
            </p:cNvPr>
            <p:cNvSpPr/>
            <p:nvPr/>
          </p:nvSpPr>
          <p:spPr>
            <a:xfrm>
              <a:off x="9738546"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Untrusted Banking</a:t>
              </a:r>
            </a:p>
          </p:txBody>
        </p:sp>
        <p:cxnSp>
          <p:nvCxnSpPr>
            <p:cNvPr id="91" name="Gerade Verbindung mit Pfeil 90">
              <a:extLst>
                <a:ext uri="{FF2B5EF4-FFF2-40B4-BE49-F238E27FC236}">
                  <a16:creationId xmlns:a16="http://schemas.microsoft.com/office/drawing/2014/main" id="{20359DD5-0462-81C9-E2D9-3549F1F7088B}"/>
                </a:ext>
              </a:extLst>
            </p:cNvPr>
            <p:cNvCxnSpPr>
              <a:cxnSpLocks/>
              <a:stCxn id="90" idx="2"/>
              <a:endCxn id="88" idx="0"/>
            </p:cNvCxnSpPr>
            <p:nvPr/>
          </p:nvCxnSpPr>
          <p:spPr>
            <a:xfrm>
              <a:off x="10738671"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Gerade Verbindung mit Pfeil 107">
              <a:extLst>
                <a:ext uri="{FF2B5EF4-FFF2-40B4-BE49-F238E27FC236}">
                  <a16:creationId xmlns:a16="http://schemas.microsoft.com/office/drawing/2014/main" id="{379345C5-0A45-EEC8-B0EC-62AE290AEADD}"/>
                </a:ext>
              </a:extLst>
            </p:cNvPr>
            <p:cNvCxnSpPr>
              <a:cxnSpLocks/>
              <a:stCxn id="88" idx="2"/>
              <a:endCxn id="89" idx="0"/>
            </p:cNvCxnSpPr>
            <p:nvPr/>
          </p:nvCxnSpPr>
          <p:spPr>
            <a:xfrm>
              <a:off x="10738671"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rade Verbindung mit Pfeil 108">
              <a:extLst>
                <a:ext uri="{FF2B5EF4-FFF2-40B4-BE49-F238E27FC236}">
                  <a16:creationId xmlns:a16="http://schemas.microsoft.com/office/drawing/2014/main" id="{BE2F873B-ADD0-0394-39C0-E5922D50A064}"/>
                </a:ext>
              </a:extLst>
            </p:cNvPr>
            <p:cNvCxnSpPr>
              <a:cxnSpLocks/>
            </p:cNvCxnSpPr>
            <p:nvPr/>
          </p:nvCxnSpPr>
          <p:spPr>
            <a:xfrm>
              <a:off x="10054002" y="2934050"/>
              <a:ext cx="587875" cy="460129"/>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B4EAA49C-B98B-CAAB-59F6-4FCAD29B6D5F}"/>
                </a:ext>
              </a:extLst>
            </p:cNvPr>
            <p:cNvCxnSpPr>
              <a:cxnSpLocks/>
            </p:cNvCxnSpPr>
            <p:nvPr/>
          </p:nvCxnSpPr>
          <p:spPr>
            <a:xfrm>
              <a:off x="8777652" y="3923950"/>
              <a:ext cx="8641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019546F3-BB9E-739E-711A-D98714BC070C}"/>
                </a:ext>
              </a:extLst>
            </p:cNvPr>
            <p:cNvCxnSpPr>
              <a:cxnSpLocks/>
            </p:cNvCxnSpPr>
            <p:nvPr/>
          </p:nvCxnSpPr>
          <p:spPr>
            <a:xfrm flipV="1">
              <a:off x="9989208" y="4365345"/>
              <a:ext cx="674926" cy="403505"/>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Textfeld 111">
              <a:extLst>
                <a:ext uri="{FF2B5EF4-FFF2-40B4-BE49-F238E27FC236}">
                  <a16:creationId xmlns:a16="http://schemas.microsoft.com/office/drawing/2014/main" id="{ABB8A74D-E491-1DEC-DBD8-9F93E9369669}"/>
                </a:ext>
              </a:extLst>
            </p:cNvPr>
            <p:cNvSpPr txBox="1"/>
            <p:nvPr/>
          </p:nvSpPr>
          <p:spPr>
            <a:xfrm>
              <a:off x="9699395" y="2652947"/>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(1)</a:t>
              </a:r>
            </a:p>
          </p:txBody>
        </p:sp>
        <p:sp>
          <p:nvSpPr>
            <p:cNvPr id="113" name="Textfeld 112">
              <a:extLst>
                <a:ext uri="{FF2B5EF4-FFF2-40B4-BE49-F238E27FC236}">
                  <a16:creationId xmlns:a16="http://schemas.microsoft.com/office/drawing/2014/main" id="{8BEDB518-FCDC-26C3-F3FB-2E124796A008}"/>
                </a:ext>
              </a:extLst>
            </p:cNvPr>
            <p:cNvSpPr txBox="1"/>
            <p:nvPr/>
          </p:nvSpPr>
          <p:spPr>
            <a:xfrm>
              <a:off x="8373219" y="3783398"/>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rgbClr val="FF0000"/>
                  </a:solidFill>
                  <a:effectLst/>
                  <a:uLnTx/>
                  <a:uFillTx/>
                  <a:latin typeface="Arial"/>
                  <a:ea typeface="+mn-ea"/>
                  <a:cs typeface="+mn-cs"/>
                </a:rPr>
                <a:t>(2)</a:t>
              </a:r>
            </a:p>
          </p:txBody>
        </p:sp>
        <p:sp>
          <p:nvSpPr>
            <p:cNvPr id="114" name="Textfeld 113">
              <a:extLst>
                <a:ext uri="{FF2B5EF4-FFF2-40B4-BE49-F238E27FC236}">
                  <a16:creationId xmlns:a16="http://schemas.microsoft.com/office/drawing/2014/main" id="{A79B144E-5ADE-33B1-071C-B33365BB53EE}"/>
                </a:ext>
              </a:extLst>
            </p:cNvPr>
            <p:cNvSpPr txBox="1"/>
            <p:nvPr/>
          </p:nvSpPr>
          <p:spPr>
            <a:xfrm>
              <a:off x="9663136" y="4661786"/>
              <a:ext cx="404433"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b="1" i="0" u="none" strike="noStrike" kern="1200" cap="none" spc="0" normalizeH="0" baseline="0" noProof="0" dirty="0">
                  <a:ln>
                    <a:noFill/>
                  </a:ln>
                  <a:solidFill>
                    <a:schemeClr val="bg1">
                      <a:lumMod val="85000"/>
                    </a:schemeClr>
                  </a:solidFill>
                  <a:effectLst/>
                  <a:uLnTx/>
                  <a:uFillTx/>
                  <a:latin typeface="Arial"/>
                  <a:ea typeface="+mn-ea"/>
                  <a:cs typeface="+mn-cs"/>
                </a:rPr>
                <a:t>(3)</a:t>
              </a:r>
            </a:p>
          </p:txBody>
        </p:sp>
      </p:grpSp>
    </p:spTree>
    <p:extLst>
      <p:ext uri="{BB962C8B-B14F-4D97-AF65-F5344CB8AC3E}">
        <p14:creationId xmlns:p14="http://schemas.microsoft.com/office/powerpoint/2010/main" val="135713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0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26</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3066256"/>
            <a:ext cx="11157745" cy="4569619"/>
          </a:xfrm>
        </p:spPr>
        <p:txBody>
          <a:bodyPr/>
          <a:lstStyle/>
          <a:p>
            <a:r>
              <a:rPr lang="de-DE" sz="1800" b="1" dirty="0"/>
              <a:t>Datenlecks</a:t>
            </a:r>
          </a:p>
          <a:p>
            <a:pPr marL="645750" lvl="2" indent="-285750">
              <a:buFont typeface="Arial" panose="020B0604020202020204" pitchFamily="34" charset="0"/>
              <a:buChar char="•"/>
            </a:pPr>
            <a:r>
              <a:rPr lang="de-DE" sz="1600" b="1" dirty="0"/>
              <a:t>Enter oder Exit</a:t>
            </a:r>
          </a:p>
          <a:p>
            <a:pPr marL="645750" lvl="2" indent="-285750">
              <a:buFont typeface="Arial" panose="020B0604020202020204" pitchFamily="34" charset="0"/>
              <a:buChar char="•"/>
            </a:pPr>
            <a:r>
              <a:rPr lang="de-DE" sz="1600" b="1" dirty="0"/>
              <a:t>Pointer</a:t>
            </a:r>
          </a:p>
          <a:p>
            <a:pPr marL="645750" lvl="2" indent="-285750">
              <a:buFont typeface="Arial" panose="020B0604020202020204" pitchFamily="34" charset="0"/>
              <a:buChar char="•"/>
            </a:pPr>
            <a:r>
              <a:rPr lang="de-DE" sz="1600" b="1" dirty="0"/>
              <a:t>Strings</a:t>
            </a:r>
          </a:p>
          <a:p>
            <a:r>
              <a:rPr lang="de-DE" sz="1800" b="1" dirty="0"/>
              <a:t>Datenkorruption	</a:t>
            </a:r>
          </a:p>
          <a:p>
            <a:pPr marL="645750" lvl="2" indent="-285750">
              <a:buFont typeface="Arial" panose="020B0604020202020204" pitchFamily="34" charset="0"/>
              <a:buChar char="•"/>
            </a:pPr>
            <a:r>
              <a:rPr lang="de-DE" sz="1600" b="1" dirty="0"/>
              <a:t>Flags</a:t>
            </a:r>
          </a:p>
          <a:p>
            <a:pPr marL="645750" lvl="2" indent="-285750">
              <a:buFont typeface="Arial" panose="020B0604020202020204" pitchFamily="34" charset="0"/>
              <a:buChar char="•"/>
            </a:pPr>
            <a:r>
              <a:rPr lang="de-DE" sz="1600" b="1" dirty="0"/>
              <a:t>Pointer</a:t>
            </a:r>
          </a:p>
          <a:p>
            <a:pPr marL="645750" lvl="2" indent="-285750">
              <a:buFont typeface="Arial" panose="020B0604020202020204" pitchFamily="34" charset="0"/>
              <a:buChar char="•"/>
            </a:pPr>
            <a:r>
              <a:rPr lang="de-DE" sz="1600" b="1" dirty="0"/>
              <a:t>Double </a:t>
            </a:r>
            <a:r>
              <a:rPr lang="de-DE" sz="1600" b="1" dirty="0" err="1"/>
              <a:t>fetch</a:t>
            </a:r>
            <a:r>
              <a:rPr lang="de-DE" sz="1600" b="1" dirty="0"/>
              <a:t>	</a:t>
            </a:r>
          </a:p>
          <a:p>
            <a:endParaRPr lang="de-DE" sz="1800" b="1" dirty="0"/>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a:t>Angriffe</a:t>
            </a:r>
          </a:p>
        </p:txBody>
      </p:sp>
      <p:sp>
        <p:nvSpPr>
          <p:cNvPr id="6" name="Rechteck: abgerundete Ecken 5">
            <a:extLst>
              <a:ext uri="{FF2B5EF4-FFF2-40B4-BE49-F238E27FC236}">
                <a16:creationId xmlns:a16="http://schemas.microsoft.com/office/drawing/2014/main" id="{B2206E58-0666-407E-5788-58F202C95026}"/>
              </a:ext>
            </a:extLst>
          </p:cNvPr>
          <p:cNvSpPr/>
          <p:nvPr/>
        </p:nvSpPr>
        <p:spPr>
          <a:xfrm>
            <a:off x="9266694" y="344528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11" name="Rechteck: abgerundete Ecken 10">
            <a:extLst>
              <a:ext uri="{FF2B5EF4-FFF2-40B4-BE49-F238E27FC236}">
                <a16:creationId xmlns:a16="http://schemas.microsoft.com/office/drawing/2014/main" id="{D8B12FB2-DB98-6294-3915-FC4EC12FFEB2}"/>
              </a:ext>
            </a:extLst>
          </p:cNvPr>
          <p:cNvSpPr/>
          <p:nvPr/>
        </p:nvSpPr>
        <p:spPr>
          <a:xfrm>
            <a:off x="9266694" y="5293796"/>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12" name="Rechteck: abgerundete Ecken 11">
            <a:extLst>
              <a:ext uri="{FF2B5EF4-FFF2-40B4-BE49-F238E27FC236}">
                <a16:creationId xmlns:a16="http://schemas.microsoft.com/office/drawing/2014/main" id="{982460BD-538A-C309-A9DC-58521C6D996B}"/>
              </a:ext>
            </a:extLst>
          </p:cNvPr>
          <p:cNvSpPr/>
          <p:nvPr/>
        </p:nvSpPr>
        <p:spPr>
          <a:xfrm>
            <a:off x="9266694" y="1553627"/>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cxnSp>
        <p:nvCxnSpPr>
          <p:cNvPr id="19" name="Gerade Verbindung mit Pfeil 18">
            <a:extLst>
              <a:ext uri="{FF2B5EF4-FFF2-40B4-BE49-F238E27FC236}">
                <a16:creationId xmlns:a16="http://schemas.microsoft.com/office/drawing/2014/main" id="{BE5F62B3-4C67-DD87-079B-8C61B81EE407}"/>
              </a:ext>
            </a:extLst>
          </p:cNvPr>
          <p:cNvCxnSpPr>
            <a:stCxn id="12" idx="2"/>
            <a:endCxn id="6" idx="0"/>
          </p:cNvCxnSpPr>
          <p:nvPr/>
        </p:nvCxnSpPr>
        <p:spPr>
          <a:xfrm>
            <a:off x="10266819" y="2366427"/>
            <a:ext cx="0" cy="1078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DF7B765-1C50-ED6A-1E91-EC78749B82A7}"/>
              </a:ext>
            </a:extLst>
          </p:cNvPr>
          <p:cNvCxnSpPr>
            <a:stCxn id="6" idx="2"/>
            <a:endCxn id="11" idx="0"/>
          </p:cNvCxnSpPr>
          <p:nvPr/>
        </p:nvCxnSpPr>
        <p:spPr>
          <a:xfrm>
            <a:off x="10266819" y="4258080"/>
            <a:ext cx="0" cy="1035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006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27</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sz="1600" b="1" dirty="0"/>
              <a:t>	</a:t>
            </a:r>
          </a:p>
          <a:p>
            <a:endParaRPr lang="de-DE" sz="1800" b="1" dirty="0"/>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a:t>Datenlecks – Enter oder Exit</a:t>
            </a:r>
          </a:p>
        </p:txBody>
      </p:sp>
      <p:sp>
        <p:nvSpPr>
          <p:cNvPr id="65" name="Rechteck: abgerundete Ecken 64">
            <a:extLst>
              <a:ext uri="{FF2B5EF4-FFF2-40B4-BE49-F238E27FC236}">
                <a16:creationId xmlns:a16="http://schemas.microsoft.com/office/drawing/2014/main" id="{52D83901-424D-AB09-30EE-5662F5FA9ABB}"/>
              </a:ext>
            </a:extLst>
          </p:cNvPr>
          <p:cNvSpPr/>
          <p:nvPr/>
        </p:nvSpPr>
        <p:spPr>
          <a:xfrm>
            <a:off x="806450" y="1911350"/>
            <a:ext cx="18351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Banking App</a:t>
            </a:r>
          </a:p>
        </p:txBody>
      </p:sp>
      <p:sp>
        <p:nvSpPr>
          <p:cNvPr id="66" name="Rechteck: abgerundete Ecken 65">
            <a:extLst>
              <a:ext uri="{FF2B5EF4-FFF2-40B4-BE49-F238E27FC236}">
                <a16:creationId xmlns:a16="http://schemas.microsoft.com/office/drawing/2014/main" id="{220C95DD-66B8-365F-E298-9343DDDBBE8D}"/>
              </a:ext>
            </a:extLst>
          </p:cNvPr>
          <p:cNvSpPr/>
          <p:nvPr/>
        </p:nvSpPr>
        <p:spPr>
          <a:xfrm>
            <a:off x="4667250" y="191135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Trusted Banking</a:t>
            </a:r>
          </a:p>
        </p:txBody>
      </p:sp>
      <p:sp>
        <p:nvSpPr>
          <p:cNvPr id="67" name="Rechteck: abgerundete Ecken 66">
            <a:extLst>
              <a:ext uri="{FF2B5EF4-FFF2-40B4-BE49-F238E27FC236}">
                <a16:creationId xmlns:a16="http://schemas.microsoft.com/office/drawing/2014/main" id="{5883163E-20CA-0EE1-207D-84495A25D2A3}"/>
              </a:ext>
            </a:extLst>
          </p:cNvPr>
          <p:cNvSpPr/>
          <p:nvPr/>
        </p:nvSpPr>
        <p:spPr>
          <a:xfrm>
            <a:off x="8693150" y="1911350"/>
            <a:ext cx="2000250" cy="8128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en-US" sz="1600" b="0" i="0" u="none" strike="noStrike" kern="1200" cap="none" spc="0" normalizeH="0" baseline="0" noProof="0" dirty="0">
                <a:solidFill>
                  <a:schemeClr val="bg1"/>
                </a:solidFill>
                <a:effectLst/>
                <a:uLnTx/>
                <a:uFillTx/>
                <a:latin typeface="Arial"/>
                <a:ea typeface="+mn-ea"/>
                <a:cs typeface="+mn-cs"/>
              </a:rPr>
              <a:t>Banking App</a:t>
            </a:r>
          </a:p>
        </p:txBody>
      </p:sp>
      <p:cxnSp>
        <p:nvCxnSpPr>
          <p:cNvPr id="69" name="Gerade Verbindung mit Pfeil 68">
            <a:extLst>
              <a:ext uri="{FF2B5EF4-FFF2-40B4-BE49-F238E27FC236}">
                <a16:creationId xmlns:a16="http://schemas.microsoft.com/office/drawing/2014/main" id="{50D6F610-5FB1-85F9-F333-EF810F051450}"/>
              </a:ext>
            </a:extLst>
          </p:cNvPr>
          <p:cNvCxnSpPr>
            <a:stCxn id="65" idx="3"/>
            <a:endCxn id="66" idx="1"/>
          </p:cNvCxnSpPr>
          <p:nvPr/>
        </p:nvCxnSpPr>
        <p:spPr>
          <a:xfrm>
            <a:off x="2641600" y="2317750"/>
            <a:ext cx="2025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14A46E18-9378-7CA9-4F82-C90E6561EB5D}"/>
              </a:ext>
            </a:extLst>
          </p:cNvPr>
          <p:cNvCxnSpPr>
            <a:stCxn id="66" idx="3"/>
            <a:endCxn id="67" idx="1"/>
          </p:cNvCxnSpPr>
          <p:nvPr/>
        </p:nvCxnSpPr>
        <p:spPr>
          <a:xfrm>
            <a:off x="6667500" y="2317750"/>
            <a:ext cx="2025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21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E6E498B-7A75-9A1D-38C8-4F184E144D9B}"/>
              </a:ext>
            </a:extLst>
          </p:cNvPr>
          <p:cNvSpPr>
            <a:spLocks noGrp="1"/>
          </p:cNvSpPr>
          <p:nvPr>
            <p:ph type="dt" sz="half" idx="10"/>
          </p:nvPr>
        </p:nvSpPr>
        <p:spPr/>
        <p:txBody>
          <a:bodyPr/>
          <a:lstStyle/>
          <a:p>
            <a:fld id="{0B4FCF17-48A0-4939-9B86-4A0E590241E6}" type="datetime4">
              <a:rPr lang="de-DE" smtClean="0"/>
              <a:t>16. Juni 2024</a:t>
            </a:fld>
            <a:endParaRPr lang="de-DE" dirty="0"/>
          </a:p>
        </p:txBody>
      </p:sp>
      <p:sp>
        <p:nvSpPr>
          <p:cNvPr id="3" name="Fußzeilenplatzhalter 2">
            <a:extLst>
              <a:ext uri="{FF2B5EF4-FFF2-40B4-BE49-F238E27FC236}">
                <a16:creationId xmlns:a16="http://schemas.microsoft.com/office/drawing/2014/main" id="{1D6C9592-5BB2-8C29-8C1B-DE4AA4BD6C5D}"/>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B764A5C7-8535-734A-9180-B594F874ADD4}"/>
              </a:ext>
            </a:extLst>
          </p:cNvPr>
          <p:cNvSpPr>
            <a:spLocks noGrp="1"/>
          </p:cNvSpPr>
          <p:nvPr>
            <p:ph type="sldNum" sz="quarter" idx="12"/>
          </p:nvPr>
        </p:nvSpPr>
        <p:spPr/>
        <p:txBody>
          <a:bodyPr/>
          <a:lstStyle/>
          <a:p>
            <a:fld id="{D949F9DF-37BD-4CD6-BF49-65BA579E1D7A}" type="slidenum">
              <a:rPr lang="de-DE" smtClean="0"/>
              <a:pPr/>
              <a:t>28</a:t>
            </a:fld>
            <a:endParaRPr lang="de-DE"/>
          </a:p>
        </p:txBody>
      </p:sp>
      <p:sp>
        <p:nvSpPr>
          <p:cNvPr id="5" name="Textplatzhalter 4">
            <a:extLst>
              <a:ext uri="{FF2B5EF4-FFF2-40B4-BE49-F238E27FC236}">
                <a16:creationId xmlns:a16="http://schemas.microsoft.com/office/drawing/2014/main" id="{7C1D3F2E-4F65-4994-CB08-6890E214C2FC}"/>
              </a:ext>
            </a:extLst>
          </p:cNvPr>
          <p:cNvSpPr>
            <a:spLocks noGrp="1"/>
          </p:cNvSpPr>
          <p:nvPr>
            <p:ph type="body" sz="quarter" idx="13"/>
          </p:nvPr>
        </p:nvSpPr>
        <p:spPr/>
        <p:txBody>
          <a:bodyPr/>
          <a:lstStyle/>
          <a:p>
            <a:endParaRPr lang="en-US" dirty="0"/>
          </a:p>
        </p:txBody>
      </p:sp>
      <p:sp>
        <p:nvSpPr>
          <p:cNvPr id="6" name="Titel 5">
            <a:extLst>
              <a:ext uri="{FF2B5EF4-FFF2-40B4-BE49-F238E27FC236}">
                <a16:creationId xmlns:a16="http://schemas.microsoft.com/office/drawing/2014/main" id="{FCEA83D9-6F97-5514-24AA-C8116DB2886C}"/>
              </a:ext>
            </a:extLst>
          </p:cNvPr>
          <p:cNvSpPr>
            <a:spLocks noGrp="1"/>
          </p:cNvSpPr>
          <p:nvPr>
            <p:ph type="title"/>
          </p:nvPr>
        </p:nvSpPr>
        <p:spPr>
          <a:xfrm>
            <a:off x="2133262" y="2549085"/>
            <a:ext cx="9133682" cy="664797"/>
          </a:xfrm>
        </p:spPr>
        <p:txBody>
          <a:bodyPr/>
          <a:lstStyle/>
          <a:p>
            <a:r>
              <a:rPr lang="en-US" sz="4800" dirty="0" err="1"/>
              <a:t>Beispielfolien</a:t>
            </a:r>
            <a:endParaRPr lang="en-US" sz="4800" dirty="0"/>
          </a:p>
        </p:txBody>
      </p:sp>
      <p:sp>
        <p:nvSpPr>
          <p:cNvPr id="7" name="Bildplatzhalter 6">
            <a:extLst>
              <a:ext uri="{FF2B5EF4-FFF2-40B4-BE49-F238E27FC236}">
                <a16:creationId xmlns:a16="http://schemas.microsoft.com/office/drawing/2014/main" id="{7FD5D984-2857-F0B2-BCEB-A9851851DBB0}"/>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B8499432-4880-EA82-D0B4-99957ACF2C3D}"/>
              </a:ext>
            </a:extLst>
          </p:cNvPr>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3103343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E91F8D9E-FC5B-47BA-AA7D-A56B8FD24122}" type="datetime4">
              <a:rPr lang="de-DE" smtClean="0"/>
              <a:pPr/>
              <a:t>16. Juni 2024</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29</a:t>
            </a:fld>
            <a:endParaRPr lang="de-DE" dirty="0"/>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t>Bildunterschrift oder Beschreibung möglich.</a:t>
            </a:r>
            <a:br>
              <a:rPr lang="de-DE" dirty="0"/>
            </a:br>
            <a:r>
              <a:rPr lang="de-DE" dirty="0"/>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dirty="0" err="1"/>
              <a:t>Agendapunkt</a:t>
            </a:r>
            <a:r>
              <a:rPr lang="de-DE" dirty="0"/>
              <a:t> / Kapitelthema</a:t>
            </a: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t>Agendapunkt / Kapitelthema</a:t>
            </a:r>
            <a:endParaRPr lang="de-DE" dirty="0"/>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txBody>
          <a:bodyPr/>
          <a:lstStyle/>
          <a:p>
            <a:endParaRPr lang="de-DE"/>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0389F959-AAFA-471A-B8FB-4CD12773E51D}" type="datetime4">
              <a:rPr lang="de-DE" smtClean="0"/>
              <a:pPr/>
              <a:t>16. Juni 2024</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7" y="6634666"/>
            <a:ext cx="5469732" cy="123111"/>
          </a:xfrm>
        </p:spPr>
        <p:txBody>
          <a:bodyPr/>
          <a:lstStyle/>
          <a:p>
            <a:r>
              <a:rPr lang="de-DE" dirty="0"/>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a:t>
            </a:fld>
            <a:endParaRPr lang="de-DE" dirty="0"/>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1166343" y="2115856"/>
            <a:ext cx="5039989" cy="281103"/>
          </a:xfrm>
        </p:spPr>
        <p:txBody>
          <a:bodyPr/>
          <a:lstStyle/>
          <a:p>
            <a:r>
              <a:rPr lang="de-DE" b="1" dirty="0" err="1"/>
              <a:t>Trusted</a:t>
            </a:r>
            <a:r>
              <a:rPr lang="de-DE" b="1" dirty="0"/>
              <a:t> </a:t>
            </a:r>
            <a:r>
              <a:rPr lang="de-DE" b="1" dirty="0" err="1"/>
              <a:t>Execution</a:t>
            </a:r>
            <a:r>
              <a:rPr lang="de-DE" b="1" dirty="0"/>
              <a:t> Environment</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b="1" dirty="0"/>
              <a:t>Fazit</a:t>
            </a: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03</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1166343" y="2595210"/>
            <a:ext cx="5039989" cy="281103"/>
          </a:xfrm>
        </p:spPr>
        <p:txBody>
          <a:bodyPr/>
          <a:lstStyle/>
          <a:p>
            <a:r>
              <a:rPr lang="de-DE" b="1" dirty="0"/>
              <a:t>Kompartimentierung</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02</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1056011" y="3078266"/>
            <a:ext cx="5039989" cy="281103"/>
          </a:xfrm>
        </p:spPr>
        <p:txBody>
          <a:bodyPr/>
          <a:lstStyle/>
          <a:p>
            <a:r>
              <a:rPr lang="de-DE" b="1" dirty="0"/>
              <a:t>Angriffe</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1166342" y="3961638"/>
            <a:ext cx="5039873" cy="281103"/>
          </a:xfrm>
        </p:spPr>
        <p:txBody>
          <a:bodyPr/>
          <a:lstStyle/>
          <a:p>
            <a:r>
              <a:rPr lang="de-DE" b="1" dirty="0"/>
              <a:t>Datenlecks</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1166343" y="3520512"/>
            <a:ext cx="5039873" cy="281103"/>
          </a:xfrm>
        </p:spPr>
        <p:txBody>
          <a:bodyPr/>
          <a:lstStyle/>
          <a:p>
            <a:r>
              <a:rPr lang="de-DE" b="1" dirty="0"/>
              <a:t>Datenkorruption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b="1" dirty="0"/>
              <a:t>Grundlagen</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txBody>
          <a:bodyPr/>
          <a:lstStyle/>
          <a:p>
            <a:endParaRPr lang="de-DE"/>
          </a:p>
        </p:txBody>
      </p:sp>
      <p:sp>
        <p:nvSpPr>
          <p:cNvPr id="35" name="Titel 5">
            <a:extLst>
              <a:ext uri="{FF2B5EF4-FFF2-40B4-BE49-F238E27FC236}">
                <a16:creationId xmlns:a16="http://schemas.microsoft.com/office/drawing/2014/main" id="{1CDB98CD-CE17-7F3F-E501-22377C761BD2}"/>
              </a:ext>
            </a:extLst>
          </p:cNvPr>
          <p:cNvSpPr>
            <a:spLocks noGrp="1"/>
          </p:cNvSpPr>
          <p:nvPr>
            <p:ph type="title"/>
          </p:nvPr>
        </p:nvSpPr>
        <p:spPr>
          <a:xfrm>
            <a:off x="518317" y="521398"/>
            <a:ext cx="6844385" cy="332399"/>
          </a:xfrm>
        </p:spPr>
        <p:txBody>
          <a:bodyPr/>
          <a:lstStyle/>
          <a:p>
            <a:r>
              <a:rPr lang="de-DE" dirty="0"/>
              <a:t>Übersicht</a:t>
            </a:r>
          </a:p>
        </p:txBody>
      </p:sp>
    </p:spTree>
    <p:extLst>
      <p:ext uri="{BB962C8B-B14F-4D97-AF65-F5344CB8AC3E}">
        <p14:creationId xmlns:p14="http://schemas.microsoft.com/office/powerpoint/2010/main" val="2348351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t>Kapiteltrenner</a:t>
            </a:r>
            <a:br>
              <a:rPr lang="de-DE" dirty="0"/>
            </a:br>
            <a:r>
              <a:rPr lang="de-DE" dirty="0"/>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p:txBody>
          <a:bodyPr/>
          <a:lstStyle/>
          <a:p>
            <a:fld id="{38622E95-EE2D-4F19-BA8F-A725A705DEB9}" type="datetime4">
              <a:rPr lang="de-DE" smtClean="0"/>
              <a:t>16. Juni 2024</a:t>
            </a:fld>
            <a:endParaRPr lang="de-DE" dirty="0"/>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p:txBody>
          <a:bodyPr/>
          <a:lstStyle/>
          <a:p>
            <a:fld id="{D949F9DF-37BD-4CD6-BF49-65BA579E1D7A}" type="slidenum">
              <a:rPr lang="de-DE" smtClean="0"/>
              <a:pPr/>
              <a:t>30</a:t>
            </a:fld>
            <a:endParaRPr lang="de-DE"/>
          </a:p>
        </p:txBody>
      </p:sp>
    </p:spTree>
    <p:extLst>
      <p:ext uri="{BB962C8B-B14F-4D97-AF65-F5344CB8AC3E}">
        <p14:creationId xmlns:p14="http://schemas.microsoft.com/office/powerpoint/2010/main" val="1433872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31</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t>Duis autem vel eum iriure dolor in hendrerit in vulputate velit esse molestie consequat,</a:t>
            </a:r>
            <a:br>
              <a:rPr lang="de-DE" dirty="0"/>
            </a:br>
            <a:r>
              <a:rPr lang="de-DE" dirty="0"/>
              <a:t>vel illum dolore eu feugiat nulla facilisis at vero eros et accumsan et iusto odio dignissim</a:t>
            </a:r>
            <a:br>
              <a:rPr lang="de-DE" dirty="0"/>
            </a:br>
            <a:r>
              <a:rPr lang="de-DE" dirty="0"/>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3174539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9D9F4B3C-D224-46EC-8AE4-23B32CBDD20A}"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32</a:t>
            </a:fld>
            <a:endParaRPr lang="de-DE"/>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a:p>
            <a:endParaRPr lang="de-DE" dirty="0"/>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50FCDBF0-F14B-48F0-AC07-A8F923C4BC49}"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33</a:t>
            </a:fld>
            <a:endParaRPr lang="de-DE"/>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txBody>
          <a:bodyPr/>
          <a:lstStyle/>
          <a:p>
            <a:endParaRPr lang="de-DE"/>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7B7E7033-F2A6-4AC1-B039-BEB8CBA444FC}" type="datetime4">
              <a:rPr lang="de-DE" smtClean="0"/>
              <a:pPr/>
              <a:t>16. Juni 2024</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34</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Text- Bildfolie</a:t>
            </a:r>
          </a:p>
        </p:txBody>
      </p:sp>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6206329" y="1631155"/>
            <a:ext cx="5469732" cy="4569619"/>
          </a:xfrm>
        </p:spPr>
      </p:pic>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83802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80C8384E-CA1B-492A-A12E-87612B1FCD6C}" type="datetime4">
              <a:rPr lang="de-DE" smtClean="0"/>
              <a:pPr/>
              <a:t>16. Juni 2024</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35</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70260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t>Lorem ipsum dolor sit amet,</a:t>
            </a:r>
          </a:p>
          <a:p>
            <a:r>
              <a:rPr lang="de-DE" dirty="0"/>
              <a:t>consetetur sadipscing elitr, sed diam nonumy eirmod tempor invidunt ut labore et dolore magna aliquyam erat</a:t>
            </a:r>
          </a:p>
          <a:p>
            <a:pPr lvl="1"/>
            <a:r>
              <a:rPr lang="de-DE" dirty="0"/>
              <a:t>sed diam voluptua.</a:t>
            </a:r>
          </a:p>
        </p:txBody>
      </p:sp>
    </p:spTree>
    <p:extLst>
      <p:ext uri="{BB962C8B-B14F-4D97-AF65-F5344CB8AC3E}">
        <p14:creationId xmlns:p14="http://schemas.microsoft.com/office/powerpoint/2010/main" val="666471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C8D89E98-54A4-43F9-9249-7D6B5CD88EDB}" type="datetime4">
              <a:rPr lang="de-DE" smtClean="0"/>
              <a:pPr/>
              <a:t>16. Juni 2024</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37</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420589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0FB5BED2-9D67-4633-8F70-D6C5D8124185}" type="datetime4">
              <a:rPr lang="de-DE" smtClean="0"/>
              <a:pPr/>
              <a:t>16. Juni 2024</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38</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t>Bildunterschrift oder Beschreibung möglich.</a:t>
            </a:r>
          </a:p>
          <a:p>
            <a:r>
              <a:rPr lang="de-DE" dirty="0"/>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t>Bildunterschrift oder Beschreibung möglich.</a:t>
            </a:r>
          </a:p>
          <a:p>
            <a:r>
              <a:rPr lang="de-DE" dirty="0"/>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69636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BB7BB793-D01E-4266-9C88-92A90FF33F7B}" type="datetime4">
              <a:rPr lang="de-DE" smtClean="0"/>
              <a:pPr/>
              <a:t>16. Juni 2024</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39</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t>Bildunterschrift oder Beschreibung möglich. Gegebenenfalls löschen.</a:t>
            </a:r>
            <a:endParaRPr lang="de-DE" dirty="0"/>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t>Bildunterschrift oder Beschreibung möglich. Gegebenenfalls löschen.</a:t>
            </a:r>
            <a:endParaRPr lang="de-DE" dirty="0"/>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4</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normAutofit/>
          </a:bodyPr>
          <a:lstStyle/>
          <a:p>
            <a:r>
              <a:rPr lang="de-DE" sz="2000" b="1" dirty="0"/>
              <a:t>3 Eigenschaften:</a:t>
            </a:r>
          </a:p>
          <a:p>
            <a:pPr marL="465750" lvl="1" indent="-285750">
              <a:buFont typeface="Arial" panose="020B0604020202020204" pitchFamily="34" charset="0"/>
              <a:buChar char="•"/>
            </a:pPr>
            <a:r>
              <a:rPr lang="de-DE" sz="1800" b="1" dirty="0"/>
              <a:t>Integrität</a:t>
            </a:r>
          </a:p>
          <a:p>
            <a:pPr marL="465750" lvl="1" indent="-285750">
              <a:buFont typeface="Arial" panose="020B0604020202020204" pitchFamily="34" charset="0"/>
              <a:buChar char="•"/>
            </a:pPr>
            <a:r>
              <a:rPr lang="de-DE" sz="1800" b="1" dirty="0"/>
              <a:t>Vertraulichkeit</a:t>
            </a:r>
          </a:p>
          <a:p>
            <a:pPr marL="465750" lvl="1" indent="-285750">
              <a:buFont typeface="Arial" panose="020B0604020202020204" pitchFamily="34" charset="0"/>
              <a:buChar char="•"/>
            </a:pPr>
            <a:r>
              <a:rPr lang="de-DE" sz="1800" b="1" dirty="0"/>
              <a:t>Authentizität (mit Remote Attestation)</a:t>
            </a:r>
          </a:p>
          <a:p>
            <a:pPr marL="645750" lvl="2" indent="-285750">
              <a:buFont typeface="Arial" panose="020B0604020202020204" pitchFamily="34" charset="0"/>
              <a:buChar char="•"/>
            </a:pPr>
            <a:endParaRPr lang="de-DE" sz="1800" b="1" dirty="0"/>
          </a:p>
          <a:p>
            <a:r>
              <a:rPr lang="de-DE" sz="2000" b="1" dirty="0"/>
              <a:t>Feingranulare TEE:</a:t>
            </a:r>
          </a:p>
          <a:p>
            <a:pPr marL="285750" indent="-285750">
              <a:buFont typeface="Arial" panose="020B0604020202020204" pitchFamily="34" charset="0"/>
              <a:buChar char="•"/>
            </a:pPr>
            <a:r>
              <a:rPr lang="de-DE" sz="1800" b="1" dirty="0"/>
              <a:t>Teil der Anwendung wird in einer TEE ausgeführt</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err="1"/>
              <a:t>Trusted</a:t>
            </a:r>
            <a:r>
              <a:rPr lang="de-DE" dirty="0"/>
              <a:t> </a:t>
            </a:r>
            <a:r>
              <a:rPr lang="de-DE" dirty="0" err="1"/>
              <a:t>Execution</a:t>
            </a:r>
            <a:r>
              <a:rPr lang="de-DE" dirty="0"/>
              <a:t> Environment (TEE)</a:t>
            </a:r>
          </a:p>
        </p:txBody>
      </p:sp>
      <p:pic>
        <p:nvPicPr>
          <p:cNvPr id="14" name="Grafik 13" descr="Ein Bild, das Text, Kreis, Symbol, Schrift enthält.&#10;&#10;Automatisch generierte Beschreibung">
            <a:extLst>
              <a:ext uri="{FF2B5EF4-FFF2-40B4-BE49-F238E27FC236}">
                <a16:creationId xmlns:a16="http://schemas.microsoft.com/office/drawing/2014/main" id="{972A3681-F614-1D46-8181-BDE253444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8946" y="1464957"/>
            <a:ext cx="1906416" cy="1906416"/>
          </a:xfrm>
          <a:prstGeom prst="rect">
            <a:avLst/>
          </a:prstGeom>
        </p:spPr>
      </p:pic>
      <p:pic>
        <p:nvPicPr>
          <p:cNvPr id="16" name="Grafik 15" descr="Ein Bild, das Symbol, Schrift, Logo, weiß enthält.&#10;&#10;Automatisch generierte Beschreibung">
            <a:extLst>
              <a:ext uri="{FF2B5EF4-FFF2-40B4-BE49-F238E27FC236}">
                <a16:creationId xmlns:a16="http://schemas.microsoft.com/office/drawing/2014/main" id="{84627FE2-82EF-26FC-1AA9-4FE7D41399D8}"/>
              </a:ext>
            </a:extLst>
          </p:cNvPr>
          <p:cNvPicPr>
            <a:picLocks noChangeAspect="1"/>
          </p:cNvPicPr>
          <p:nvPr/>
        </p:nvPicPr>
        <p:blipFill rotWithShape="1">
          <a:blip r:embed="rId3">
            <a:extLst>
              <a:ext uri="{28A0092B-C50C-407E-A947-70E740481C1C}">
                <a14:useLocalDpi xmlns:a14="http://schemas.microsoft.com/office/drawing/2010/main" val="0"/>
              </a:ext>
            </a:extLst>
          </a:blip>
          <a:srcRect l="28203" t="25707" r="27583" b="31659"/>
          <a:stretch/>
        </p:blipFill>
        <p:spPr>
          <a:xfrm>
            <a:off x="9913399" y="2672670"/>
            <a:ext cx="1568700" cy="1512659"/>
          </a:xfrm>
          <a:prstGeom prst="rect">
            <a:avLst/>
          </a:prstGeom>
          <a:ln>
            <a:noFill/>
          </a:ln>
        </p:spPr>
      </p:pic>
      <p:pic>
        <p:nvPicPr>
          <p:cNvPr id="17" name="Grafik 16" descr="Ein Bild, das Entwurf, Zeichnung, Clipart, Lineart enthält.&#10;&#10;Automatisch generierte Beschreibung">
            <a:extLst>
              <a:ext uri="{FF2B5EF4-FFF2-40B4-BE49-F238E27FC236}">
                <a16:creationId xmlns:a16="http://schemas.microsoft.com/office/drawing/2014/main" id="{5AAB0B9F-2079-2731-D9D4-6C15B5611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0283" y="3982533"/>
            <a:ext cx="1841119" cy="1841119"/>
          </a:xfrm>
          <a:prstGeom prst="rect">
            <a:avLst/>
          </a:prstGeom>
        </p:spPr>
      </p:pic>
    </p:spTree>
    <p:extLst>
      <p:ext uri="{BB962C8B-B14F-4D97-AF65-F5344CB8AC3E}">
        <p14:creationId xmlns:p14="http://schemas.microsoft.com/office/powerpoint/2010/main" val="1933634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1086D162-7A4E-4851-A519-26E3B09E1236}" type="datetime4">
              <a:rPr lang="de-DE" smtClean="0"/>
              <a:pPr/>
              <a:t>16. Juni 2024</a:t>
            </a:fld>
            <a:endParaRPr lang="de-DE" dirty="0"/>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40</a:t>
            </a:fld>
            <a:endParaRPr lang="de-DE"/>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3689936571"/>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2EC3B4E0-2362-4A15-8F17-655D5703E6F6}" type="datetime4">
              <a:rPr lang="de-DE" smtClean="0"/>
              <a:t>16. Juni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41</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314828959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a:t>Technische Fakultät</a:t>
            </a:r>
            <a:endParaRPr lang="de-DE" dirty="0"/>
          </a:p>
        </p:txBody>
      </p:sp>
    </p:spTree>
    <p:extLst>
      <p:ext uri="{BB962C8B-B14F-4D97-AF65-F5344CB8AC3E}">
        <p14:creationId xmlns:p14="http://schemas.microsoft.com/office/powerpoint/2010/main" val="4289605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4F3F5194-E7C9-4DDD-B8C8-264A179B6054}" type="datetime4">
              <a:rPr lang="de-DE" smtClean="0"/>
              <a:t>16. Juni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42</a:t>
            </a:fld>
            <a:endParaRPr lang="de-DE"/>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1212426524"/>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txBody>
          <a:bodyPr/>
          <a:lstStyle/>
          <a:p>
            <a:endParaRPr lang="de-DE"/>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609018052"/>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a:t>Technische Fakultät</a:t>
            </a:r>
            <a:endParaRPr lang="de-DE" dirty="0"/>
          </a:p>
        </p:txBody>
      </p:sp>
    </p:spTree>
    <p:extLst>
      <p:ext uri="{BB962C8B-B14F-4D97-AF65-F5344CB8AC3E}">
        <p14:creationId xmlns:p14="http://schemas.microsoft.com/office/powerpoint/2010/main" val="2604936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A4FE30CC-4F8C-4D74-9293-2768BA3D3479}" type="datetime4">
              <a:rPr lang="de-DE" smtClean="0"/>
              <a:t>16. Juni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43</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t>Subheadline möglich. Gegebenenfalls löschen.</a:t>
            </a:r>
            <a:endParaRPr lang="de-DE" dirty="0"/>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a:t>Technische Fakultät</a:t>
            </a:r>
            <a:endParaRPr lang="de-DE" dirty="0"/>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306444134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A36EA338-8BC4-47FE-B4D7-13D4B29FF8C0}" type="datetime4">
              <a:rPr lang="de-DE" smtClean="0"/>
              <a:t>16. Juni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44</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a:t>Technische Fakultät</a:t>
            </a:r>
            <a:endParaRPr lang="de-DE" dirty="0"/>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266253053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D7EE4E61-8A5F-4909-9286-A64F40CD8800}" type="datetime4">
              <a:rPr lang="de-DE" smtClean="0"/>
              <a:pPr/>
              <a:t>16. Juni 2024</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45</a:t>
            </a:fld>
            <a:endParaRPr lang="de-DE"/>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2364256414"/>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073596C1-9F56-4D30-A58F-BF17C205388A}" type="datetime4">
              <a:rPr lang="de-DE" smtClean="0"/>
              <a:pPr/>
              <a:t>16. Juni 2024</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46</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3569376213"/>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p:txBody>
          <a:bodyPr/>
          <a:lstStyle/>
          <a:p>
            <a:fld id="{0532A23F-A806-413B-951F-BBFAA5F46258}" type="datetime4">
              <a:rPr lang="de-DE" smtClean="0"/>
              <a:t>16. Juni 2024</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p:txBody>
          <a:bodyPr/>
          <a:lstStyle/>
          <a:p>
            <a:fld id="{D949F9DF-37BD-4CD6-BF49-65BA579E1D7A}" type="slidenum">
              <a:rPr lang="de-DE" smtClean="0"/>
              <a:pPr/>
              <a:t>47</a:t>
            </a:fld>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3871600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62F5D5BF-D54C-40C1-B77A-5E0C697F45DB}" type="datetime4">
              <a:rPr lang="de-DE" smtClean="0"/>
              <a:t>16. Juni 2024</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48</a:t>
            </a:fld>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txBody>
          <a:bodyPr/>
          <a:lstStyle/>
          <a:p>
            <a:endParaRPr lang="de-DE"/>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417351" y="6634666"/>
            <a:ext cx="849593" cy="123111"/>
          </a:xfrm>
        </p:spPr>
        <p:txBody>
          <a:bodyPr/>
          <a:lstStyle/>
          <a:p>
            <a:fld id="{0E4D118B-0174-49D6-A16B-0E6F3FB79176}" type="datetime4">
              <a:rPr lang="de-DE" smtClean="0"/>
              <a:pPr/>
              <a:t>16. Juni 2024</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49</a:t>
            </a:fld>
            <a:endParaRPr lang="de-DE"/>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txBody>
          <a:bodyPr/>
          <a:lstStyle/>
          <a:p>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5</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err="1"/>
              <a:t>Trusted</a:t>
            </a:r>
            <a:r>
              <a:rPr lang="de-DE" dirty="0"/>
              <a:t> </a:t>
            </a:r>
            <a:r>
              <a:rPr lang="de-DE" dirty="0" err="1"/>
              <a:t>Execution</a:t>
            </a:r>
            <a:r>
              <a:rPr lang="de-DE" dirty="0"/>
              <a:t> Environment (TEE)</a:t>
            </a:r>
          </a:p>
        </p:txBody>
      </p:sp>
      <p:sp>
        <p:nvSpPr>
          <p:cNvPr id="11" name="Rechteck 10">
            <a:extLst>
              <a:ext uri="{FF2B5EF4-FFF2-40B4-BE49-F238E27FC236}">
                <a16:creationId xmlns:a16="http://schemas.microsoft.com/office/drawing/2014/main" id="{A3898F22-D523-3E86-B62E-820A6B6B1E03}"/>
              </a:ext>
            </a:extLst>
          </p:cNvPr>
          <p:cNvSpPr/>
          <p:nvPr/>
        </p:nvSpPr>
        <p:spPr>
          <a:xfrm>
            <a:off x="4678486"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32783168-6F89-1288-9C53-259EF60847F9}"/>
              </a:ext>
            </a:extLst>
          </p:cNvPr>
          <p:cNvSpPr/>
          <p:nvPr/>
        </p:nvSpPr>
        <p:spPr>
          <a:xfrm>
            <a:off x="4678486" y="4525672"/>
            <a:ext cx="2786460" cy="864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Storage</a:t>
            </a:r>
          </a:p>
        </p:txBody>
      </p:sp>
      <p:sp>
        <p:nvSpPr>
          <p:cNvPr id="18" name="Rechteck 17">
            <a:extLst>
              <a:ext uri="{FF2B5EF4-FFF2-40B4-BE49-F238E27FC236}">
                <a16:creationId xmlns:a16="http://schemas.microsoft.com/office/drawing/2014/main" id="{C30696CB-4B0B-C5CB-3E1D-E34E8667B7A8}"/>
              </a:ext>
            </a:extLst>
          </p:cNvPr>
          <p:cNvSpPr/>
          <p:nvPr/>
        </p:nvSpPr>
        <p:spPr>
          <a:xfrm>
            <a:off x="4678485" y="5860196"/>
            <a:ext cx="2786461" cy="64667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Prozessor</a:t>
            </a:r>
          </a:p>
        </p:txBody>
      </p:sp>
      <p:sp>
        <p:nvSpPr>
          <p:cNvPr id="30" name="Rechteck 29">
            <a:extLst>
              <a:ext uri="{FF2B5EF4-FFF2-40B4-BE49-F238E27FC236}">
                <a16:creationId xmlns:a16="http://schemas.microsoft.com/office/drawing/2014/main" id="{9ED440C0-6EBB-E46A-6053-1CAA97ED327C}"/>
              </a:ext>
            </a:extLst>
          </p:cNvPr>
          <p:cNvSpPr/>
          <p:nvPr/>
        </p:nvSpPr>
        <p:spPr>
          <a:xfrm>
            <a:off x="50044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Banking App</a:t>
            </a:r>
          </a:p>
        </p:txBody>
      </p:sp>
      <p:sp>
        <p:nvSpPr>
          <p:cNvPr id="31" name="Rechteck 30">
            <a:extLst>
              <a:ext uri="{FF2B5EF4-FFF2-40B4-BE49-F238E27FC236}">
                <a16:creationId xmlns:a16="http://schemas.microsoft.com/office/drawing/2014/main" id="{D898DBF4-B837-3252-0F65-6B98A5767070}"/>
              </a:ext>
            </a:extLst>
          </p:cNvPr>
          <p:cNvSpPr/>
          <p:nvPr/>
        </p:nvSpPr>
        <p:spPr>
          <a:xfrm>
            <a:off x="6155937" y="1692879"/>
            <a:ext cx="1030362"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Messenger</a:t>
            </a:r>
          </a:p>
          <a:p>
            <a:pPr algn="ctr"/>
            <a:r>
              <a:rPr lang="de-DE" sz="1200" dirty="0">
                <a:solidFill>
                  <a:srgbClr val="041E42"/>
                </a:solidFill>
              </a:rPr>
              <a:t>App</a:t>
            </a:r>
          </a:p>
        </p:txBody>
      </p:sp>
      <p:sp>
        <p:nvSpPr>
          <p:cNvPr id="32" name="Rechteck 31">
            <a:extLst>
              <a:ext uri="{FF2B5EF4-FFF2-40B4-BE49-F238E27FC236}">
                <a16:creationId xmlns:a16="http://schemas.microsoft.com/office/drawing/2014/main" id="{835681D0-1513-B822-B741-9864D3361FFE}"/>
              </a:ext>
            </a:extLst>
          </p:cNvPr>
          <p:cNvSpPr/>
          <p:nvPr/>
        </p:nvSpPr>
        <p:spPr>
          <a:xfrm>
            <a:off x="50044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Untrusted OS</a:t>
            </a:r>
          </a:p>
        </p:txBody>
      </p:sp>
      <p:cxnSp>
        <p:nvCxnSpPr>
          <p:cNvPr id="33" name="Gerade Verbindung mit Pfeil 32">
            <a:extLst>
              <a:ext uri="{FF2B5EF4-FFF2-40B4-BE49-F238E27FC236}">
                <a16:creationId xmlns:a16="http://schemas.microsoft.com/office/drawing/2014/main" id="{13E99A95-F323-3BF3-FB68-A47DF51C79D2}"/>
              </a:ext>
            </a:extLst>
          </p:cNvPr>
          <p:cNvCxnSpPr>
            <a:stCxn id="30" idx="2"/>
          </p:cNvCxnSpPr>
          <p:nvPr/>
        </p:nvCxnSpPr>
        <p:spPr>
          <a:xfrm>
            <a:off x="54810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4" name="Gerade Verbindung mit Pfeil 33">
            <a:extLst>
              <a:ext uri="{FF2B5EF4-FFF2-40B4-BE49-F238E27FC236}">
                <a16:creationId xmlns:a16="http://schemas.microsoft.com/office/drawing/2014/main" id="{037C0A2E-926F-9CC7-6528-B74B5DC215F8}"/>
              </a:ext>
            </a:extLst>
          </p:cNvPr>
          <p:cNvCxnSpPr>
            <a:cxnSpLocks/>
            <a:stCxn id="31" idx="2"/>
          </p:cNvCxnSpPr>
          <p:nvPr/>
        </p:nvCxnSpPr>
        <p:spPr>
          <a:xfrm>
            <a:off x="6671118" y="2483715"/>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6" name="Gerade Verbindung mit Pfeil 35">
            <a:extLst>
              <a:ext uri="{FF2B5EF4-FFF2-40B4-BE49-F238E27FC236}">
                <a16:creationId xmlns:a16="http://schemas.microsoft.com/office/drawing/2014/main" id="{35ECD4BC-E9A3-34F1-48EF-7677487BCF96}"/>
              </a:ext>
            </a:extLst>
          </p:cNvPr>
          <p:cNvCxnSpPr>
            <a:cxnSpLocks/>
          </p:cNvCxnSpPr>
          <p:nvPr/>
        </p:nvCxnSpPr>
        <p:spPr>
          <a:xfrm>
            <a:off x="6069262" y="3558752"/>
            <a:ext cx="0" cy="96692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C40A798D-9421-E373-ABBC-3F59A0ACECC1}"/>
              </a:ext>
            </a:extLst>
          </p:cNvPr>
          <p:cNvCxnSpPr>
            <a:cxnSpLocks/>
            <a:stCxn id="12" idx="2"/>
            <a:endCxn id="18" idx="0"/>
          </p:cNvCxnSpPr>
          <p:nvPr/>
        </p:nvCxnSpPr>
        <p:spPr>
          <a:xfrm>
            <a:off x="6071716" y="5390646"/>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8984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217FA5F6-7035-4F9C-A34B-BAB7EC483CE5}" type="datetime4">
              <a:rPr lang="de-DE" smtClean="0"/>
              <a:pPr/>
              <a:t>16. Juni 2024</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50</a:t>
            </a:fld>
            <a:endParaRPr lang="de-DE"/>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417351" y="6634666"/>
            <a:ext cx="849593" cy="123111"/>
          </a:xfrm>
        </p:spPr>
        <p:txBody>
          <a:bodyPr/>
          <a:lstStyle/>
          <a:p>
            <a:fld id="{8541EA31-76A1-402D-A564-D80CC46D5759}" type="datetime4">
              <a:rPr lang="de-DE" smtClean="0"/>
              <a:pPr/>
              <a:t>16. Juni 2024</a:t>
            </a:fld>
            <a:endParaRPr lang="de-DE" dirty="0"/>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51</a:t>
            </a:fld>
            <a:endParaRPr lang="de-DE"/>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19657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6</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err="1"/>
              <a:t>Trusted</a:t>
            </a:r>
            <a:r>
              <a:rPr lang="de-DE" dirty="0"/>
              <a:t> </a:t>
            </a:r>
            <a:r>
              <a:rPr lang="de-DE" dirty="0" err="1"/>
              <a:t>Execution</a:t>
            </a:r>
            <a:r>
              <a:rPr lang="de-DE" dirty="0"/>
              <a:t> Environment (TEE)</a:t>
            </a:r>
          </a:p>
        </p:txBody>
      </p:sp>
      <p:sp>
        <p:nvSpPr>
          <p:cNvPr id="10" name="Rechteck 9">
            <a:extLst>
              <a:ext uri="{FF2B5EF4-FFF2-40B4-BE49-F238E27FC236}">
                <a16:creationId xmlns:a16="http://schemas.microsoft.com/office/drawing/2014/main" id="{A116EB07-0DEC-0059-2326-409A2E517421}"/>
              </a:ext>
            </a:extLst>
          </p:cNvPr>
          <p:cNvSpPr/>
          <p:nvPr/>
        </p:nvSpPr>
        <p:spPr>
          <a:xfrm>
            <a:off x="8653243"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A3898F22-D523-3E86-B62E-820A6B6B1E03}"/>
              </a:ext>
            </a:extLst>
          </p:cNvPr>
          <p:cNvSpPr/>
          <p:nvPr/>
        </p:nvSpPr>
        <p:spPr>
          <a:xfrm>
            <a:off x="4678486"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32783168-6F89-1288-9C53-259EF60847F9}"/>
              </a:ext>
            </a:extLst>
          </p:cNvPr>
          <p:cNvSpPr/>
          <p:nvPr/>
        </p:nvSpPr>
        <p:spPr>
          <a:xfrm>
            <a:off x="4678486" y="4525672"/>
            <a:ext cx="6761218" cy="864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Storage</a:t>
            </a:r>
          </a:p>
        </p:txBody>
      </p:sp>
      <p:sp>
        <p:nvSpPr>
          <p:cNvPr id="18" name="Rechteck 17">
            <a:extLst>
              <a:ext uri="{FF2B5EF4-FFF2-40B4-BE49-F238E27FC236}">
                <a16:creationId xmlns:a16="http://schemas.microsoft.com/office/drawing/2014/main" id="{C30696CB-4B0B-C5CB-3E1D-E34E8667B7A8}"/>
              </a:ext>
            </a:extLst>
          </p:cNvPr>
          <p:cNvSpPr/>
          <p:nvPr/>
        </p:nvSpPr>
        <p:spPr>
          <a:xfrm>
            <a:off x="4678485" y="5860196"/>
            <a:ext cx="6761218" cy="64667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Prozessor</a:t>
            </a:r>
          </a:p>
        </p:txBody>
      </p:sp>
      <p:sp>
        <p:nvSpPr>
          <p:cNvPr id="25" name="Rechteck 24">
            <a:extLst>
              <a:ext uri="{FF2B5EF4-FFF2-40B4-BE49-F238E27FC236}">
                <a16:creationId xmlns:a16="http://schemas.microsoft.com/office/drawing/2014/main" id="{5186CBB1-DA50-A552-9A1C-DFD7DCAF675B}"/>
              </a:ext>
            </a:extLst>
          </p:cNvPr>
          <p:cNvSpPr/>
          <p:nvPr/>
        </p:nvSpPr>
        <p:spPr>
          <a:xfrm>
            <a:off x="89741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Banking</a:t>
            </a:r>
          </a:p>
        </p:txBody>
      </p:sp>
      <p:sp>
        <p:nvSpPr>
          <p:cNvPr id="26" name="Rechteck 25">
            <a:extLst>
              <a:ext uri="{FF2B5EF4-FFF2-40B4-BE49-F238E27FC236}">
                <a16:creationId xmlns:a16="http://schemas.microsoft.com/office/drawing/2014/main" id="{1DF39577-6DB0-382E-FD98-62BB04D070D4}"/>
              </a:ext>
            </a:extLst>
          </p:cNvPr>
          <p:cNvSpPr/>
          <p:nvPr/>
        </p:nvSpPr>
        <p:spPr>
          <a:xfrm>
            <a:off x="10111459" y="1692879"/>
            <a:ext cx="1044540"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Messenger</a:t>
            </a:r>
          </a:p>
        </p:txBody>
      </p:sp>
      <p:sp>
        <p:nvSpPr>
          <p:cNvPr id="27" name="Rechteck 26">
            <a:extLst>
              <a:ext uri="{FF2B5EF4-FFF2-40B4-BE49-F238E27FC236}">
                <a16:creationId xmlns:a16="http://schemas.microsoft.com/office/drawing/2014/main" id="{391A8362-DF53-931C-DC35-99EA780AB895}"/>
              </a:ext>
            </a:extLst>
          </p:cNvPr>
          <p:cNvSpPr/>
          <p:nvPr/>
        </p:nvSpPr>
        <p:spPr>
          <a:xfrm>
            <a:off x="89741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Trusted OS</a:t>
            </a:r>
          </a:p>
        </p:txBody>
      </p:sp>
      <p:cxnSp>
        <p:nvCxnSpPr>
          <p:cNvPr id="28" name="Gerade Verbindung mit Pfeil 27">
            <a:extLst>
              <a:ext uri="{FF2B5EF4-FFF2-40B4-BE49-F238E27FC236}">
                <a16:creationId xmlns:a16="http://schemas.microsoft.com/office/drawing/2014/main" id="{8AF0D901-C302-D7FF-444D-5300DFD1CE4B}"/>
              </a:ext>
            </a:extLst>
          </p:cNvPr>
          <p:cNvCxnSpPr>
            <a:cxnSpLocks/>
            <a:stCxn id="25" idx="2"/>
          </p:cNvCxnSpPr>
          <p:nvPr/>
        </p:nvCxnSpPr>
        <p:spPr>
          <a:xfrm>
            <a:off x="94507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9" name="Gerade Verbindung mit Pfeil 28">
            <a:extLst>
              <a:ext uri="{FF2B5EF4-FFF2-40B4-BE49-F238E27FC236}">
                <a16:creationId xmlns:a16="http://schemas.microsoft.com/office/drawing/2014/main" id="{E0E70C3D-8D15-1486-C58D-F4C96A9B358C}"/>
              </a:ext>
            </a:extLst>
          </p:cNvPr>
          <p:cNvCxnSpPr>
            <a:cxnSpLocks/>
            <a:stCxn id="26" idx="2"/>
          </p:cNvCxnSpPr>
          <p:nvPr/>
        </p:nvCxnSpPr>
        <p:spPr>
          <a:xfrm>
            <a:off x="10633729"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30" name="Rechteck 29">
            <a:extLst>
              <a:ext uri="{FF2B5EF4-FFF2-40B4-BE49-F238E27FC236}">
                <a16:creationId xmlns:a16="http://schemas.microsoft.com/office/drawing/2014/main" id="{9ED440C0-6EBB-E46A-6053-1CAA97ED327C}"/>
              </a:ext>
            </a:extLst>
          </p:cNvPr>
          <p:cNvSpPr/>
          <p:nvPr/>
        </p:nvSpPr>
        <p:spPr>
          <a:xfrm>
            <a:off x="50044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Banking App</a:t>
            </a:r>
          </a:p>
        </p:txBody>
      </p:sp>
      <p:sp>
        <p:nvSpPr>
          <p:cNvPr id="31" name="Rechteck 30">
            <a:extLst>
              <a:ext uri="{FF2B5EF4-FFF2-40B4-BE49-F238E27FC236}">
                <a16:creationId xmlns:a16="http://schemas.microsoft.com/office/drawing/2014/main" id="{D898DBF4-B837-3252-0F65-6B98A5767070}"/>
              </a:ext>
            </a:extLst>
          </p:cNvPr>
          <p:cNvSpPr/>
          <p:nvPr/>
        </p:nvSpPr>
        <p:spPr>
          <a:xfrm>
            <a:off x="6155937" y="1692879"/>
            <a:ext cx="1030362"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Messenger</a:t>
            </a:r>
          </a:p>
          <a:p>
            <a:pPr algn="ctr"/>
            <a:r>
              <a:rPr lang="de-DE" sz="1200" dirty="0">
                <a:solidFill>
                  <a:srgbClr val="041E42"/>
                </a:solidFill>
              </a:rPr>
              <a:t>App</a:t>
            </a:r>
          </a:p>
        </p:txBody>
      </p:sp>
      <p:sp>
        <p:nvSpPr>
          <p:cNvPr id="32" name="Rechteck 31">
            <a:extLst>
              <a:ext uri="{FF2B5EF4-FFF2-40B4-BE49-F238E27FC236}">
                <a16:creationId xmlns:a16="http://schemas.microsoft.com/office/drawing/2014/main" id="{835681D0-1513-B822-B741-9864D3361FFE}"/>
              </a:ext>
            </a:extLst>
          </p:cNvPr>
          <p:cNvSpPr/>
          <p:nvPr/>
        </p:nvSpPr>
        <p:spPr>
          <a:xfrm>
            <a:off x="50044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Untrusted OS</a:t>
            </a:r>
          </a:p>
        </p:txBody>
      </p:sp>
      <p:cxnSp>
        <p:nvCxnSpPr>
          <p:cNvPr id="33" name="Gerade Verbindung mit Pfeil 32">
            <a:extLst>
              <a:ext uri="{FF2B5EF4-FFF2-40B4-BE49-F238E27FC236}">
                <a16:creationId xmlns:a16="http://schemas.microsoft.com/office/drawing/2014/main" id="{13E99A95-F323-3BF3-FB68-A47DF51C79D2}"/>
              </a:ext>
            </a:extLst>
          </p:cNvPr>
          <p:cNvCxnSpPr>
            <a:stCxn id="30" idx="2"/>
          </p:cNvCxnSpPr>
          <p:nvPr/>
        </p:nvCxnSpPr>
        <p:spPr>
          <a:xfrm>
            <a:off x="54810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4" name="Gerade Verbindung mit Pfeil 33">
            <a:extLst>
              <a:ext uri="{FF2B5EF4-FFF2-40B4-BE49-F238E27FC236}">
                <a16:creationId xmlns:a16="http://schemas.microsoft.com/office/drawing/2014/main" id="{037C0A2E-926F-9CC7-6528-B74B5DC215F8}"/>
              </a:ext>
            </a:extLst>
          </p:cNvPr>
          <p:cNvCxnSpPr>
            <a:cxnSpLocks/>
            <a:stCxn id="31" idx="2"/>
          </p:cNvCxnSpPr>
          <p:nvPr/>
        </p:nvCxnSpPr>
        <p:spPr>
          <a:xfrm>
            <a:off x="6671118" y="2483715"/>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6" name="Gerade Verbindung mit Pfeil 35">
            <a:extLst>
              <a:ext uri="{FF2B5EF4-FFF2-40B4-BE49-F238E27FC236}">
                <a16:creationId xmlns:a16="http://schemas.microsoft.com/office/drawing/2014/main" id="{35ECD4BC-E9A3-34F1-48EF-7677487BCF96}"/>
              </a:ext>
            </a:extLst>
          </p:cNvPr>
          <p:cNvCxnSpPr>
            <a:cxnSpLocks/>
          </p:cNvCxnSpPr>
          <p:nvPr/>
        </p:nvCxnSpPr>
        <p:spPr>
          <a:xfrm>
            <a:off x="6069262" y="3558752"/>
            <a:ext cx="0" cy="96692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7" name="Gerade Verbindung mit Pfeil 36">
            <a:extLst>
              <a:ext uri="{FF2B5EF4-FFF2-40B4-BE49-F238E27FC236}">
                <a16:creationId xmlns:a16="http://schemas.microsoft.com/office/drawing/2014/main" id="{FD9A884C-95C0-3823-D194-270C8828D7B1}"/>
              </a:ext>
            </a:extLst>
          </p:cNvPr>
          <p:cNvCxnSpPr>
            <a:cxnSpLocks/>
          </p:cNvCxnSpPr>
          <p:nvPr/>
        </p:nvCxnSpPr>
        <p:spPr>
          <a:xfrm>
            <a:off x="10039112" y="3571096"/>
            <a:ext cx="0" cy="95457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C40A798D-9421-E373-ABBC-3F59A0ACECC1}"/>
              </a:ext>
            </a:extLst>
          </p:cNvPr>
          <p:cNvCxnSpPr>
            <a:cxnSpLocks/>
          </p:cNvCxnSpPr>
          <p:nvPr/>
        </p:nvCxnSpPr>
        <p:spPr>
          <a:xfrm>
            <a:off x="6069262" y="5390646"/>
            <a:ext cx="0" cy="46954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44" name="Gerader Verbinder 43">
            <a:extLst>
              <a:ext uri="{FF2B5EF4-FFF2-40B4-BE49-F238E27FC236}">
                <a16:creationId xmlns:a16="http://schemas.microsoft.com/office/drawing/2014/main" id="{246D3E8B-09E1-A5EA-0B3E-3D541D112714}"/>
              </a:ext>
            </a:extLst>
          </p:cNvPr>
          <p:cNvCxnSpPr>
            <a:cxnSpLocks/>
          </p:cNvCxnSpPr>
          <p:nvPr/>
        </p:nvCxnSpPr>
        <p:spPr>
          <a:xfrm>
            <a:off x="8059093" y="1393224"/>
            <a:ext cx="0" cy="3045687"/>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52" name="Gerade Verbindung mit Pfeil 51">
            <a:extLst>
              <a:ext uri="{FF2B5EF4-FFF2-40B4-BE49-F238E27FC236}">
                <a16:creationId xmlns:a16="http://schemas.microsoft.com/office/drawing/2014/main" id="{A6E76BE5-185D-39B6-9CE9-D618E6E21CEA}"/>
              </a:ext>
            </a:extLst>
          </p:cNvPr>
          <p:cNvCxnSpPr>
            <a:cxnSpLocks/>
          </p:cNvCxnSpPr>
          <p:nvPr/>
        </p:nvCxnSpPr>
        <p:spPr>
          <a:xfrm>
            <a:off x="7186298" y="3357941"/>
            <a:ext cx="1787871"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912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7</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err="1"/>
              <a:t>Trusted</a:t>
            </a:r>
            <a:r>
              <a:rPr lang="de-DE" dirty="0"/>
              <a:t> </a:t>
            </a:r>
            <a:r>
              <a:rPr lang="de-DE" dirty="0" err="1"/>
              <a:t>Execution</a:t>
            </a:r>
            <a:r>
              <a:rPr lang="de-DE" dirty="0"/>
              <a:t> Environment (TEE)</a:t>
            </a:r>
          </a:p>
        </p:txBody>
      </p:sp>
      <p:sp>
        <p:nvSpPr>
          <p:cNvPr id="10" name="Rechteck 9">
            <a:extLst>
              <a:ext uri="{FF2B5EF4-FFF2-40B4-BE49-F238E27FC236}">
                <a16:creationId xmlns:a16="http://schemas.microsoft.com/office/drawing/2014/main" id="{A116EB07-0DEC-0059-2326-409A2E517421}"/>
              </a:ext>
            </a:extLst>
          </p:cNvPr>
          <p:cNvSpPr/>
          <p:nvPr/>
        </p:nvSpPr>
        <p:spPr>
          <a:xfrm>
            <a:off x="8653243"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A3898F22-D523-3E86-B62E-820A6B6B1E03}"/>
              </a:ext>
            </a:extLst>
          </p:cNvPr>
          <p:cNvSpPr/>
          <p:nvPr/>
        </p:nvSpPr>
        <p:spPr>
          <a:xfrm>
            <a:off x="4678486"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32783168-6F89-1288-9C53-259EF60847F9}"/>
              </a:ext>
            </a:extLst>
          </p:cNvPr>
          <p:cNvSpPr/>
          <p:nvPr/>
        </p:nvSpPr>
        <p:spPr>
          <a:xfrm>
            <a:off x="4678486" y="4525672"/>
            <a:ext cx="6761218" cy="864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Storage</a:t>
            </a:r>
          </a:p>
        </p:txBody>
      </p:sp>
      <p:sp>
        <p:nvSpPr>
          <p:cNvPr id="18" name="Rechteck 17">
            <a:extLst>
              <a:ext uri="{FF2B5EF4-FFF2-40B4-BE49-F238E27FC236}">
                <a16:creationId xmlns:a16="http://schemas.microsoft.com/office/drawing/2014/main" id="{C30696CB-4B0B-C5CB-3E1D-E34E8667B7A8}"/>
              </a:ext>
            </a:extLst>
          </p:cNvPr>
          <p:cNvSpPr/>
          <p:nvPr/>
        </p:nvSpPr>
        <p:spPr>
          <a:xfrm>
            <a:off x="4678485" y="5860196"/>
            <a:ext cx="6761218" cy="64667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Prozessor</a:t>
            </a:r>
          </a:p>
        </p:txBody>
      </p:sp>
      <p:sp>
        <p:nvSpPr>
          <p:cNvPr id="25" name="Rechteck 24">
            <a:extLst>
              <a:ext uri="{FF2B5EF4-FFF2-40B4-BE49-F238E27FC236}">
                <a16:creationId xmlns:a16="http://schemas.microsoft.com/office/drawing/2014/main" id="{5186CBB1-DA50-A552-9A1C-DFD7DCAF675B}"/>
              </a:ext>
            </a:extLst>
          </p:cNvPr>
          <p:cNvSpPr/>
          <p:nvPr/>
        </p:nvSpPr>
        <p:spPr>
          <a:xfrm>
            <a:off x="89741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Banking</a:t>
            </a:r>
          </a:p>
        </p:txBody>
      </p:sp>
      <p:sp>
        <p:nvSpPr>
          <p:cNvPr id="26" name="Rechteck 25">
            <a:extLst>
              <a:ext uri="{FF2B5EF4-FFF2-40B4-BE49-F238E27FC236}">
                <a16:creationId xmlns:a16="http://schemas.microsoft.com/office/drawing/2014/main" id="{1DF39577-6DB0-382E-FD98-62BB04D070D4}"/>
              </a:ext>
            </a:extLst>
          </p:cNvPr>
          <p:cNvSpPr/>
          <p:nvPr/>
        </p:nvSpPr>
        <p:spPr>
          <a:xfrm>
            <a:off x="10111459" y="1692879"/>
            <a:ext cx="1044540"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Messenger</a:t>
            </a:r>
          </a:p>
        </p:txBody>
      </p:sp>
      <p:sp>
        <p:nvSpPr>
          <p:cNvPr id="27" name="Rechteck 26">
            <a:extLst>
              <a:ext uri="{FF2B5EF4-FFF2-40B4-BE49-F238E27FC236}">
                <a16:creationId xmlns:a16="http://schemas.microsoft.com/office/drawing/2014/main" id="{391A8362-DF53-931C-DC35-99EA780AB895}"/>
              </a:ext>
            </a:extLst>
          </p:cNvPr>
          <p:cNvSpPr/>
          <p:nvPr/>
        </p:nvSpPr>
        <p:spPr>
          <a:xfrm>
            <a:off x="89741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Trusted OS</a:t>
            </a:r>
          </a:p>
        </p:txBody>
      </p:sp>
      <p:cxnSp>
        <p:nvCxnSpPr>
          <p:cNvPr id="28" name="Gerade Verbindung mit Pfeil 27">
            <a:extLst>
              <a:ext uri="{FF2B5EF4-FFF2-40B4-BE49-F238E27FC236}">
                <a16:creationId xmlns:a16="http://schemas.microsoft.com/office/drawing/2014/main" id="{8AF0D901-C302-D7FF-444D-5300DFD1CE4B}"/>
              </a:ext>
            </a:extLst>
          </p:cNvPr>
          <p:cNvCxnSpPr>
            <a:cxnSpLocks/>
            <a:stCxn id="25" idx="2"/>
          </p:cNvCxnSpPr>
          <p:nvPr/>
        </p:nvCxnSpPr>
        <p:spPr>
          <a:xfrm>
            <a:off x="94507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9" name="Gerade Verbindung mit Pfeil 28">
            <a:extLst>
              <a:ext uri="{FF2B5EF4-FFF2-40B4-BE49-F238E27FC236}">
                <a16:creationId xmlns:a16="http://schemas.microsoft.com/office/drawing/2014/main" id="{E0E70C3D-8D15-1486-C58D-F4C96A9B358C}"/>
              </a:ext>
            </a:extLst>
          </p:cNvPr>
          <p:cNvCxnSpPr>
            <a:cxnSpLocks/>
            <a:stCxn id="26" idx="2"/>
          </p:cNvCxnSpPr>
          <p:nvPr/>
        </p:nvCxnSpPr>
        <p:spPr>
          <a:xfrm>
            <a:off x="10633729"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30" name="Rechteck 29">
            <a:extLst>
              <a:ext uri="{FF2B5EF4-FFF2-40B4-BE49-F238E27FC236}">
                <a16:creationId xmlns:a16="http://schemas.microsoft.com/office/drawing/2014/main" id="{9ED440C0-6EBB-E46A-6053-1CAA97ED327C}"/>
              </a:ext>
            </a:extLst>
          </p:cNvPr>
          <p:cNvSpPr/>
          <p:nvPr/>
        </p:nvSpPr>
        <p:spPr>
          <a:xfrm>
            <a:off x="50044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Banking App</a:t>
            </a:r>
          </a:p>
        </p:txBody>
      </p:sp>
      <p:sp>
        <p:nvSpPr>
          <p:cNvPr id="31" name="Rechteck 30">
            <a:extLst>
              <a:ext uri="{FF2B5EF4-FFF2-40B4-BE49-F238E27FC236}">
                <a16:creationId xmlns:a16="http://schemas.microsoft.com/office/drawing/2014/main" id="{D898DBF4-B837-3252-0F65-6B98A5767070}"/>
              </a:ext>
            </a:extLst>
          </p:cNvPr>
          <p:cNvSpPr/>
          <p:nvPr/>
        </p:nvSpPr>
        <p:spPr>
          <a:xfrm>
            <a:off x="6155937" y="1692879"/>
            <a:ext cx="1030362"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Messenger</a:t>
            </a:r>
          </a:p>
          <a:p>
            <a:pPr algn="ctr"/>
            <a:r>
              <a:rPr lang="de-DE" sz="1200" dirty="0">
                <a:solidFill>
                  <a:srgbClr val="041E42"/>
                </a:solidFill>
              </a:rPr>
              <a:t>App</a:t>
            </a:r>
          </a:p>
        </p:txBody>
      </p:sp>
      <p:sp>
        <p:nvSpPr>
          <p:cNvPr id="32" name="Rechteck 31">
            <a:extLst>
              <a:ext uri="{FF2B5EF4-FFF2-40B4-BE49-F238E27FC236}">
                <a16:creationId xmlns:a16="http://schemas.microsoft.com/office/drawing/2014/main" id="{835681D0-1513-B822-B741-9864D3361FFE}"/>
              </a:ext>
            </a:extLst>
          </p:cNvPr>
          <p:cNvSpPr/>
          <p:nvPr/>
        </p:nvSpPr>
        <p:spPr>
          <a:xfrm>
            <a:off x="50044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Untrusted OS</a:t>
            </a:r>
          </a:p>
        </p:txBody>
      </p:sp>
      <p:cxnSp>
        <p:nvCxnSpPr>
          <p:cNvPr id="33" name="Gerade Verbindung mit Pfeil 32">
            <a:extLst>
              <a:ext uri="{FF2B5EF4-FFF2-40B4-BE49-F238E27FC236}">
                <a16:creationId xmlns:a16="http://schemas.microsoft.com/office/drawing/2014/main" id="{13E99A95-F323-3BF3-FB68-A47DF51C79D2}"/>
              </a:ext>
            </a:extLst>
          </p:cNvPr>
          <p:cNvCxnSpPr>
            <a:stCxn id="30" idx="2"/>
          </p:cNvCxnSpPr>
          <p:nvPr/>
        </p:nvCxnSpPr>
        <p:spPr>
          <a:xfrm>
            <a:off x="54810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4" name="Gerade Verbindung mit Pfeil 33">
            <a:extLst>
              <a:ext uri="{FF2B5EF4-FFF2-40B4-BE49-F238E27FC236}">
                <a16:creationId xmlns:a16="http://schemas.microsoft.com/office/drawing/2014/main" id="{037C0A2E-926F-9CC7-6528-B74B5DC215F8}"/>
              </a:ext>
            </a:extLst>
          </p:cNvPr>
          <p:cNvCxnSpPr>
            <a:cxnSpLocks/>
            <a:stCxn id="31" idx="2"/>
          </p:cNvCxnSpPr>
          <p:nvPr/>
        </p:nvCxnSpPr>
        <p:spPr>
          <a:xfrm>
            <a:off x="6671118" y="2483715"/>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6" name="Gerade Verbindung mit Pfeil 35">
            <a:extLst>
              <a:ext uri="{FF2B5EF4-FFF2-40B4-BE49-F238E27FC236}">
                <a16:creationId xmlns:a16="http://schemas.microsoft.com/office/drawing/2014/main" id="{35ECD4BC-E9A3-34F1-48EF-7677487BCF96}"/>
              </a:ext>
            </a:extLst>
          </p:cNvPr>
          <p:cNvCxnSpPr>
            <a:cxnSpLocks/>
          </p:cNvCxnSpPr>
          <p:nvPr/>
        </p:nvCxnSpPr>
        <p:spPr>
          <a:xfrm>
            <a:off x="6069262" y="3558752"/>
            <a:ext cx="0" cy="96692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7" name="Gerade Verbindung mit Pfeil 36">
            <a:extLst>
              <a:ext uri="{FF2B5EF4-FFF2-40B4-BE49-F238E27FC236}">
                <a16:creationId xmlns:a16="http://schemas.microsoft.com/office/drawing/2014/main" id="{FD9A884C-95C0-3823-D194-270C8828D7B1}"/>
              </a:ext>
            </a:extLst>
          </p:cNvPr>
          <p:cNvCxnSpPr>
            <a:cxnSpLocks/>
          </p:cNvCxnSpPr>
          <p:nvPr/>
        </p:nvCxnSpPr>
        <p:spPr>
          <a:xfrm>
            <a:off x="10039112" y="3571096"/>
            <a:ext cx="0" cy="95457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C40A798D-9421-E373-ABBC-3F59A0ACECC1}"/>
              </a:ext>
            </a:extLst>
          </p:cNvPr>
          <p:cNvCxnSpPr>
            <a:cxnSpLocks/>
          </p:cNvCxnSpPr>
          <p:nvPr/>
        </p:nvCxnSpPr>
        <p:spPr>
          <a:xfrm>
            <a:off x="6069262" y="5390646"/>
            <a:ext cx="0" cy="46954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0" name="Rechteck 39">
            <a:extLst>
              <a:ext uri="{FF2B5EF4-FFF2-40B4-BE49-F238E27FC236}">
                <a16:creationId xmlns:a16="http://schemas.microsoft.com/office/drawing/2014/main" id="{767459F9-C992-1AE0-1CE3-DD93EA2A30EB}"/>
              </a:ext>
            </a:extLst>
          </p:cNvPr>
          <p:cNvSpPr/>
          <p:nvPr/>
        </p:nvSpPr>
        <p:spPr>
          <a:xfrm>
            <a:off x="9450758" y="4763540"/>
            <a:ext cx="1671067" cy="389237"/>
          </a:xfrm>
          <a:prstGeom prst="rect">
            <a:avLst/>
          </a:prstGeom>
          <a:solidFill>
            <a:schemeClr val="bg1"/>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Enklave</a:t>
            </a:r>
          </a:p>
        </p:txBody>
      </p:sp>
      <p:cxnSp>
        <p:nvCxnSpPr>
          <p:cNvPr id="41" name="Gerade Verbindung mit Pfeil 40">
            <a:extLst>
              <a:ext uri="{FF2B5EF4-FFF2-40B4-BE49-F238E27FC236}">
                <a16:creationId xmlns:a16="http://schemas.microsoft.com/office/drawing/2014/main" id="{B7134680-A055-5F89-23D1-C61EE4C083A5}"/>
              </a:ext>
            </a:extLst>
          </p:cNvPr>
          <p:cNvCxnSpPr>
            <a:cxnSpLocks/>
            <a:endCxn id="40" idx="0"/>
          </p:cNvCxnSpPr>
          <p:nvPr/>
        </p:nvCxnSpPr>
        <p:spPr>
          <a:xfrm>
            <a:off x="10283837" y="3357941"/>
            <a:ext cx="2455" cy="140559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44" name="Gerader Verbinder 43">
            <a:extLst>
              <a:ext uri="{FF2B5EF4-FFF2-40B4-BE49-F238E27FC236}">
                <a16:creationId xmlns:a16="http://schemas.microsoft.com/office/drawing/2014/main" id="{246D3E8B-09E1-A5EA-0B3E-3D541D112714}"/>
              </a:ext>
            </a:extLst>
          </p:cNvPr>
          <p:cNvCxnSpPr>
            <a:cxnSpLocks/>
          </p:cNvCxnSpPr>
          <p:nvPr/>
        </p:nvCxnSpPr>
        <p:spPr>
          <a:xfrm>
            <a:off x="8059093" y="1393224"/>
            <a:ext cx="0" cy="3045687"/>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6" name="Gerade Verbindung mit Pfeil 45">
            <a:extLst>
              <a:ext uri="{FF2B5EF4-FFF2-40B4-BE49-F238E27FC236}">
                <a16:creationId xmlns:a16="http://schemas.microsoft.com/office/drawing/2014/main" id="{7B55A2CE-7B6F-A4F3-7123-458ED50CD39C}"/>
              </a:ext>
            </a:extLst>
          </p:cNvPr>
          <p:cNvCxnSpPr>
            <a:cxnSpLocks/>
          </p:cNvCxnSpPr>
          <p:nvPr/>
        </p:nvCxnSpPr>
        <p:spPr>
          <a:xfrm flipH="1">
            <a:off x="9100160" y="4902543"/>
            <a:ext cx="5128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Gerade Verbindung mit Pfeil 51">
            <a:extLst>
              <a:ext uri="{FF2B5EF4-FFF2-40B4-BE49-F238E27FC236}">
                <a16:creationId xmlns:a16="http://schemas.microsoft.com/office/drawing/2014/main" id="{A6E76BE5-185D-39B6-9CE9-D618E6E21CEA}"/>
              </a:ext>
            </a:extLst>
          </p:cNvPr>
          <p:cNvCxnSpPr>
            <a:cxnSpLocks/>
          </p:cNvCxnSpPr>
          <p:nvPr/>
        </p:nvCxnSpPr>
        <p:spPr>
          <a:xfrm>
            <a:off x="7186298" y="3357941"/>
            <a:ext cx="1787871"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4534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8</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err="1"/>
              <a:t>Trusted</a:t>
            </a:r>
            <a:r>
              <a:rPr lang="de-DE" dirty="0"/>
              <a:t> </a:t>
            </a:r>
            <a:r>
              <a:rPr lang="de-DE" dirty="0" err="1"/>
              <a:t>Execution</a:t>
            </a:r>
            <a:r>
              <a:rPr lang="de-DE" dirty="0"/>
              <a:t> Environment (TEE)</a:t>
            </a:r>
          </a:p>
        </p:txBody>
      </p:sp>
      <p:sp>
        <p:nvSpPr>
          <p:cNvPr id="9" name="Rechteck 8">
            <a:extLst>
              <a:ext uri="{FF2B5EF4-FFF2-40B4-BE49-F238E27FC236}">
                <a16:creationId xmlns:a16="http://schemas.microsoft.com/office/drawing/2014/main" id="{03C638D9-D357-CFE7-ABDD-6176DE18D682}"/>
              </a:ext>
            </a:extLst>
          </p:cNvPr>
          <p:cNvSpPr/>
          <p:nvPr/>
        </p:nvSpPr>
        <p:spPr>
          <a:xfrm>
            <a:off x="703729" y="1393225"/>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A116EB07-0DEC-0059-2326-409A2E517421}"/>
              </a:ext>
            </a:extLst>
          </p:cNvPr>
          <p:cNvSpPr/>
          <p:nvPr/>
        </p:nvSpPr>
        <p:spPr>
          <a:xfrm>
            <a:off x="8653243"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A3898F22-D523-3E86-B62E-820A6B6B1E03}"/>
              </a:ext>
            </a:extLst>
          </p:cNvPr>
          <p:cNvSpPr/>
          <p:nvPr/>
        </p:nvSpPr>
        <p:spPr>
          <a:xfrm>
            <a:off x="4678486"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32783168-6F89-1288-9C53-259EF60847F9}"/>
              </a:ext>
            </a:extLst>
          </p:cNvPr>
          <p:cNvSpPr/>
          <p:nvPr/>
        </p:nvSpPr>
        <p:spPr>
          <a:xfrm>
            <a:off x="4678486" y="4525672"/>
            <a:ext cx="6761218" cy="864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Storage</a:t>
            </a:r>
          </a:p>
        </p:txBody>
      </p:sp>
      <p:sp>
        <p:nvSpPr>
          <p:cNvPr id="18" name="Rechteck 17">
            <a:extLst>
              <a:ext uri="{FF2B5EF4-FFF2-40B4-BE49-F238E27FC236}">
                <a16:creationId xmlns:a16="http://schemas.microsoft.com/office/drawing/2014/main" id="{C30696CB-4B0B-C5CB-3E1D-E34E8667B7A8}"/>
              </a:ext>
            </a:extLst>
          </p:cNvPr>
          <p:cNvSpPr/>
          <p:nvPr/>
        </p:nvSpPr>
        <p:spPr>
          <a:xfrm>
            <a:off x="703728" y="5860196"/>
            <a:ext cx="10735975" cy="64667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Prozessor</a:t>
            </a:r>
          </a:p>
        </p:txBody>
      </p:sp>
      <p:sp>
        <p:nvSpPr>
          <p:cNvPr id="19" name="Rechteck 18">
            <a:extLst>
              <a:ext uri="{FF2B5EF4-FFF2-40B4-BE49-F238E27FC236}">
                <a16:creationId xmlns:a16="http://schemas.microsoft.com/office/drawing/2014/main" id="{0C916806-0A99-1A0D-891D-915CBC3F10BF}"/>
              </a:ext>
            </a:extLst>
          </p:cNvPr>
          <p:cNvSpPr/>
          <p:nvPr/>
        </p:nvSpPr>
        <p:spPr>
          <a:xfrm>
            <a:off x="703729" y="4525672"/>
            <a:ext cx="2786460" cy="864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Secure Storage</a:t>
            </a:r>
          </a:p>
        </p:txBody>
      </p:sp>
      <p:sp>
        <p:nvSpPr>
          <p:cNvPr id="20" name="Rechteck 19">
            <a:extLst>
              <a:ext uri="{FF2B5EF4-FFF2-40B4-BE49-F238E27FC236}">
                <a16:creationId xmlns:a16="http://schemas.microsoft.com/office/drawing/2014/main" id="{4DEC71F9-68BC-2300-683B-487F16BF920A}"/>
              </a:ext>
            </a:extLst>
          </p:cNvPr>
          <p:cNvSpPr/>
          <p:nvPr/>
        </p:nvSpPr>
        <p:spPr>
          <a:xfrm>
            <a:off x="1001137"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Trusted Banking</a:t>
            </a:r>
          </a:p>
        </p:txBody>
      </p:sp>
      <p:sp>
        <p:nvSpPr>
          <p:cNvPr id="21" name="Rechteck 20">
            <a:extLst>
              <a:ext uri="{FF2B5EF4-FFF2-40B4-BE49-F238E27FC236}">
                <a16:creationId xmlns:a16="http://schemas.microsoft.com/office/drawing/2014/main" id="{651F54DD-69BE-66B7-C0CE-DF6B97D87062}"/>
              </a:ext>
            </a:extLst>
          </p:cNvPr>
          <p:cNvSpPr/>
          <p:nvPr/>
        </p:nvSpPr>
        <p:spPr>
          <a:xfrm>
            <a:off x="2152605" y="1692879"/>
            <a:ext cx="1030361"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Trusted Messenger</a:t>
            </a:r>
          </a:p>
        </p:txBody>
      </p:sp>
      <p:sp>
        <p:nvSpPr>
          <p:cNvPr id="22" name="Rechteck 21">
            <a:extLst>
              <a:ext uri="{FF2B5EF4-FFF2-40B4-BE49-F238E27FC236}">
                <a16:creationId xmlns:a16="http://schemas.microsoft.com/office/drawing/2014/main" id="{3504602F-D789-F557-EED0-793939F4AC63}"/>
              </a:ext>
            </a:extLst>
          </p:cNvPr>
          <p:cNvSpPr/>
          <p:nvPr/>
        </p:nvSpPr>
        <p:spPr>
          <a:xfrm>
            <a:off x="1001137"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Trusted OS</a:t>
            </a:r>
          </a:p>
        </p:txBody>
      </p:sp>
      <p:cxnSp>
        <p:nvCxnSpPr>
          <p:cNvPr id="23" name="Gerade Verbindung mit Pfeil 22">
            <a:extLst>
              <a:ext uri="{FF2B5EF4-FFF2-40B4-BE49-F238E27FC236}">
                <a16:creationId xmlns:a16="http://schemas.microsoft.com/office/drawing/2014/main" id="{B8F96986-F65F-B789-559F-5F411B08DF9D}"/>
              </a:ext>
            </a:extLst>
          </p:cNvPr>
          <p:cNvCxnSpPr>
            <a:cxnSpLocks/>
            <a:stCxn id="20" idx="2"/>
          </p:cNvCxnSpPr>
          <p:nvPr/>
        </p:nvCxnSpPr>
        <p:spPr>
          <a:xfrm>
            <a:off x="1477726"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4" name="Gerade Verbindung mit Pfeil 23">
            <a:extLst>
              <a:ext uri="{FF2B5EF4-FFF2-40B4-BE49-F238E27FC236}">
                <a16:creationId xmlns:a16="http://schemas.microsoft.com/office/drawing/2014/main" id="{A18E33E5-F6A7-68C5-0C6F-BA5C8B5952BB}"/>
              </a:ext>
            </a:extLst>
          </p:cNvPr>
          <p:cNvCxnSpPr>
            <a:cxnSpLocks/>
            <a:stCxn id="21" idx="2"/>
          </p:cNvCxnSpPr>
          <p:nvPr/>
        </p:nvCxnSpPr>
        <p:spPr>
          <a:xfrm>
            <a:off x="2667786" y="2483715"/>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25" name="Rechteck 24">
            <a:extLst>
              <a:ext uri="{FF2B5EF4-FFF2-40B4-BE49-F238E27FC236}">
                <a16:creationId xmlns:a16="http://schemas.microsoft.com/office/drawing/2014/main" id="{5186CBB1-DA50-A552-9A1C-DFD7DCAF675B}"/>
              </a:ext>
            </a:extLst>
          </p:cNvPr>
          <p:cNvSpPr/>
          <p:nvPr/>
        </p:nvSpPr>
        <p:spPr>
          <a:xfrm>
            <a:off x="89741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Banking</a:t>
            </a:r>
          </a:p>
        </p:txBody>
      </p:sp>
      <p:sp>
        <p:nvSpPr>
          <p:cNvPr id="26" name="Rechteck 25">
            <a:extLst>
              <a:ext uri="{FF2B5EF4-FFF2-40B4-BE49-F238E27FC236}">
                <a16:creationId xmlns:a16="http://schemas.microsoft.com/office/drawing/2014/main" id="{1DF39577-6DB0-382E-FD98-62BB04D070D4}"/>
              </a:ext>
            </a:extLst>
          </p:cNvPr>
          <p:cNvSpPr/>
          <p:nvPr/>
        </p:nvSpPr>
        <p:spPr>
          <a:xfrm>
            <a:off x="10111459" y="1692879"/>
            <a:ext cx="1044540"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Messenger</a:t>
            </a:r>
          </a:p>
        </p:txBody>
      </p:sp>
      <p:sp>
        <p:nvSpPr>
          <p:cNvPr id="27" name="Rechteck 26">
            <a:extLst>
              <a:ext uri="{FF2B5EF4-FFF2-40B4-BE49-F238E27FC236}">
                <a16:creationId xmlns:a16="http://schemas.microsoft.com/office/drawing/2014/main" id="{391A8362-DF53-931C-DC35-99EA780AB895}"/>
              </a:ext>
            </a:extLst>
          </p:cNvPr>
          <p:cNvSpPr/>
          <p:nvPr/>
        </p:nvSpPr>
        <p:spPr>
          <a:xfrm>
            <a:off x="89741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Trusted OS</a:t>
            </a:r>
          </a:p>
        </p:txBody>
      </p:sp>
      <p:cxnSp>
        <p:nvCxnSpPr>
          <p:cNvPr id="28" name="Gerade Verbindung mit Pfeil 27">
            <a:extLst>
              <a:ext uri="{FF2B5EF4-FFF2-40B4-BE49-F238E27FC236}">
                <a16:creationId xmlns:a16="http://schemas.microsoft.com/office/drawing/2014/main" id="{8AF0D901-C302-D7FF-444D-5300DFD1CE4B}"/>
              </a:ext>
            </a:extLst>
          </p:cNvPr>
          <p:cNvCxnSpPr>
            <a:cxnSpLocks/>
            <a:stCxn id="25" idx="2"/>
          </p:cNvCxnSpPr>
          <p:nvPr/>
        </p:nvCxnSpPr>
        <p:spPr>
          <a:xfrm>
            <a:off x="94507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9" name="Gerade Verbindung mit Pfeil 28">
            <a:extLst>
              <a:ext uri="{FF2B5EF4-FFF2-40B4-BE49-F238E27FC236}">
                <a16:creationId xmlns:a16="http://schemas.microsoft.com/office/drawing/2014/main" id="{E0E70C3D-8D15-1486-C58D-F4C96A9B358C}"/>
              </a:ext>
            </a:extLst>
          </p:cNvPr>
          <p:cNvCxnSpPr>
            <a:cxnSpLocks/>
            <a:stCxn id="26" idx="2"/>
          </p:cNvCxnSpPr>
          <p:nvPr/>
        </p:nvCxnSpPr>
        <p:spPr>
          <a:xfrm>
            <a:off x="10633729"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30" name="Rechteck 29">
            <a:extLst>
              <a:ext uri="{FF2B5EF4-FFF2-40B4-BE49-F238E27FC236}">
                <a16:creationId xmlns:a16="http://schemas.microsoft.com/office/drawing/2014/main" id="{9ED440C0-6EBB-E46A-6053-1CAA97ED327C}"/>
              </a:ext>
            </a:extLst>
          </p:cNvPr>
          <p:cNvSpPr/>
          <p:nvPr/>
        </p:nvSpPr>
        <p:spPr>
          <a:xfrm>
            <a:off x="50044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Banking App</a:t>
            </a:r>
          </a:p>
        </p:txBody>
      </p:sp>
      <p:sp>
        <p:nvSpPr>
          <p:cNvPr id="31" name="Rechteck 30">
            <a:extLst>
              <a:ext uri="{FF2B5EF4-FFF2-40B4-BE49-F238E27FC236}">
                <a16:creationId xmlns:a16="http://schemas.microsoft.com/office/drawing/2014/main" id="{D898DBF4-B837-3252-0F65-6B98A5767070}"/>
              </a:ext>
            </a:extLst>
          </p:cNvPr>
          <p:cNvSpPr/>
          <p:nvPr/>
        </p:nvSpPr>
        <p:spPr>
          <a:xfrm>
            <a:off x="6155937" y="1692879"/>
            <a:ext cx="1030362"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Messenger</a:t>
            </a:r>
          </a:p>
          <a:p>
            <a:pPr algn="ctr"/>
            <a:r>
              <a:rPr lang="de-DE" sz="1200" dirty="0">
                <a:solidFill>
                  <a:srgbClr val="041E42"/>
                </a:solidFill>
              </a:rPr>
              <a:t>App</a:t>
            </a:r>
          </a:p>
        </p:txBody>
      </p:sp>
      <p:sp>
        <p:nvSpPr>
          <p:cNvPr id="32" name="Rechteck 31">
            <a:extLst>
              <a:ext uri="{FF2B5EF4-FFF2-40B4-BE49-F238E27FC236}">
                <a16:creationId xmlns:a16="http://schemas.microsoft.com/office/drawing/2014/main" id="{835681D0-1513-B822-B741-9864D3361FFE}"/>
              </a:ext>
            </a:extLst>
          </p:cNvPr>
          <p:cNvSpPr/>
          <p:nvPr/>
        </p:nvSpPr>
        <p:spPr>
          <a:xfrm>
            <a:off x="50044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Untrusted OS</a:t>
            </a:r>
          </a:p>
        </p:txBody>
      </p:sp>
      <p:cxnSp>
        <p:nvCxnSpPr>
          <p:cNvPr id="33" name="Gerade Verbindung mit Pfeil 32">
            <a:extLst>
              <a:ext uri="{FF2B5EF4-FFF2-40B4-BE49-F238E27FC236}">
                <a16:creationId xmlns:a16="http://schemas.microsoft.com/office/drawing/2014/main" id="{13E99A95-F323-3BF3-FB68-A47DF51C79D2}"/>
              </a:ext>
            </a:extLst>
          </p:cNvPr>
          <p:cNvCxnSpPr>
            <a:stCxn id="30" idx="2"/>
          </p:cNvCxnSpPr>
          <p:nvPr/>
        </p:nvCxnSpPr>
        <p:spPr>
          <a:xfrm>
            <a:off x="54810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4" name="Gerade Verbindung mit Pfeil 33">
            <a:extLst>
              <a:ext uri="{FF2B5EF4-FFF2-40B4-BE49-F238E27FC236}">
                <a16:creationId xmlns:a16="http://schemas.microsoft.com/office/drawing/2014/main" id="{037C0A2E-926F-9CC7-6528-B74B5DC215F8}"/>
              </a:ext>
            </a:extLst>
          </p:cNvPr>
          <p:cNvCxnSpPr>
            <a:cxnSpLocks/>
            <a:stCxn id="31" idx="2"/>
          </p:cNvCxnSpPr>
          <p:nvPr/>
        </p:nvCxnSpPr>
        <p:spPr>
          <a:xfrm>
            <a:off x="6671118" y="2483715"/>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5" name="Gerade Verbindung mit Pfeil 34">
            <a:extLst>
              <a:ext uri="{FF2B5EF4-FFF2-40B4-BE49-F238E27FC236}">
                <a16:creationId xmlns:a16="http://schemas.microsoft.com/office/drawing/2014/main" id="{59E744A7-9FE9-3DB6-163B-2751030D322D}"/>
              </a:ext>
            </a:extLst>
          </p:cNvPr>
          <p:cNvCxnSpPr>
            <a:cxnSpLocks/>
            <a:stCxn id="22" idx="2"/>
            <a:endCxn id="19" idx="0"/>
          </p:cNvCxnSpPr>
          <p:nvPr/>
        </p:nvCxnSpPr>
        <p:spPr>
          <a:xfrm>
            <a:off x="2092052" y="3558752"/>
            <a:ext cx="4907" cy="96692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6" name="Gerade Verbindung mit Pfeil 35">
            <a:extLst>
              <a:ext uri="{FF2B5EF4-FFF2-40B4-BE49-F238E27FC236}">
                <a16:creationId xmlns:a16="http://schemas.microsoft.com/office/drawing/2014/main" id="{35ECD4BC-E9A3-34F1-48EF-7677487BCF96}"/>
              </a:ext>
            </a:extLst>
          </p:cNvPr>
          <p:cNvCxnSpPr>
            <a:cxnSpLocks/>
          </p:cNvCxnSpPr>
          <p:nvPr/>
        </p:nvCxnSpPr>
        <p:spPr>
          <a:xfrm>
            <a:off x="6069262" y="3558752"/>
            <a:ext cx="0" cy="96692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7" name="Gerade Verbindung mit Pfeil 36">
            <a:extLst>
              <a:ext uri="{FF2B5EF4-FFF2-40B4-BE49-F238E27FC236}">
                <a16:creationId xmlns:a16="http://schemas.microsoft.com/office/drawing/2014/main" id="{FD9A884C-95C0-3823-D194-270C8828D7B1}"/>
              </a:ext>
            </a:extLst>
          </p:cNvPr>
          <p:cNvCxnSpPr>
            <a:cxnSpLocks/>
          </p:cNvCxnSpPr>
          <p:nvPr/>
        </p:nvCxnSpPr>
        <p:spPr>
          <a:xfrm>
            <a:off x="10039112" y="3571096"/>
            <a:ext cx="0" cy="95457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C40A798D-9421-E373-ABBC-3F59A0ACECC1}"/>
              </a:ext>
            </a:extLst>
          </p:cNvPr>
          <p:cNvCxnSpPr>
            <a:cxnSpLocks/>
          </p:cNvCxnSpPr>
          <p:nvPr/>
        </p:nvCxnSpPr>
        <p:spPr>
          <a:xfrm>
            <a:off x="6069262" y="5390646"/>
            <a:ext cx="0" cy="46954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9" name="Gerade Verbindung mit Pfeil 38">
            <a:extLst>
              <a:ext uri="{FF2B5EF4-FFF2-40B4-BE49-F238E27FC236}">
                <a16:creationId xmlns:a16="http://schemas.microsoft.com/office/drawing/2014/main" id="{E7CF7E44-3D2D-0013-9E20-70A7C6226499}"/>
              </a:ext>
            </a:extLst>
          </p:cNvPr>
          <p:cNvCxnSpPr>
            <a:cxnSpLocks/>
          </p:cNvCxnSpPr>
          <p:nvPr/>
        </p:nvCxnSpPr>
        <p:spPr>
          <a:xfrm>
            <a:off x="2092051" y="5390646"/>
            <a:ext cx="0" cy="46954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0" name="Rechteck 39">
            <a:extLst>
              <a:ext uri="{FF2B5EF4-FFF2-40B4-BE49-F238E27FC236}">
                <a16:creationId xmlns:a16="http://schemas.microsoft.com/office/drawing/2014/main" id="{767459F9-C992-1AE0-1CE3-DD93EA2A30EB}"/>
              </a:ext>
            </a:extLst>
          </p:cNvPr>
          <p:cNvSpPr/>
          <p:nvPr/>
        </p:nvSpPr>
        <p:spPr>
          <a:xfrm>
            <a:off x="9450758" y="4763540"/>
            <a:ext cx="1671067" cy="389237"/>
          </a:xfrm>
          <a:prstGeom prst="rect">
            <a:avLst/>
          </a:prstGeom>
          <a:solidFill>
            <a:schemeClr val="bg1"/>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Enklave</a:t>
            </a:r>
          </a:p>
        </p:txBody>
      </p:sp>
      <p:cxnSp>
        <p:nvCxnSpPr>
          <p:cNvPr id="41" name="Gerade Verbindung mit Pfeil 40">
            <a:extLst>
              <a:ext uri="{FF2B5EF4-FFF2-40B4-BE49-F238E27FC236}">
                <a16:creationId xmlns:a16="http://schemas.microsoft.com/office/drawing/2014/main" id="{B7134680-A055-5F89-23D1-C61EE4C083A5}"/>
              </a:ext>
            </a:extLst>
          </p:cNvPr>
          <p:cNvCxnSpPr>
            <a:cxnSpLocks/>
            <a:endCxn id="40" idx="0"/>
          </p:cNvCxnSpPr>
          <p:nvPr/>
        </p:nvCxnSpPr>
        <p:spPr>
          <a:xfrm>
            <a:off x="10283837" y="3357941"/>
            <a:ext cx="2455" cy="140559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43" name="Gerader Verbinder 42">
            <a:extLst>
              <a:ext uri="{FF2B5EF4-FFF2-40B4-BE49-F238E27FC236}">
                <a16:creationId xmlns:a16="http://schemas.microsoft.com/office/drawing/2014/main" id="{90654ECF-2C9C-127B-B117-984594E52D87}"/>
              </a:ext>
            </a:extLst>
          </p:cNvPr>
          <p:cNvCxnSpPr>
            <a:cxnSpLocks/>
          </p:cNvCxnSpPr>
          <p:nvPr/>
        </p:nvCxnSpPr>
        <p:spPr>
          <a:xfrm>
            <a:off x="4040069" y="1393224"/>
            <a:ext cx="0" cy="43434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4" name="Gerader Verbinder 43">
            <a:extLst>
              <a:ext uri="{FF2B5EF4-FFF2-40B4-BE49-F238E27FC236}">
                <a16:creationId xmlns:a16="http://schemas.microsoft.com/office/drawing/2014/main" id="{246D3E8B-09E1-A5EA-0B3E-3D541D112714}"/>
              </a:ext>
            </a:extLst>
          </p:cNvPr>
          <p:cNvCxnSpPr>
            <a:cxnSpLocks/>
          </p:cNvCxnSpPr>
          <p:nvPr/>
        </p:nvCxnSpPr>
        <p:spPr>
          <a:xfrm>
            <a:off x="8059093" y="1393224"/>
            <a:ext cx="0" cy="3045687"/>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6" name="Gerade Verbindung mit Pfeil 45">
            <a:extLst>
              <a:ext uri="{FF2B5EF4-FFF2-40B4-BE49-F238E27FC236}">
                <a16:creationId xmlns:a16="http://schemas.microsoft.com/office/drawing/2014/main" id="{7B55A2CE-7B6F-A4F3-7123-458ED50CD39C}"/>
              </a:ext>
            </a:extLst>
          </p:cNvPr>
          <p:cNvCxnSpPr>
            <a:cxnSpLocks/>
          </p:cNvCxnSpPr>
          <p:nvPr/>
        </p:nvCxnSpPr>
        <p:spPr>
          <a:xfrm flipH="1">
            <a:off x="9100160" y="4902543"/>
            <a:ext cx="5128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Gerade Verbindung mit Pfeil 49">
            <a:extLst>
              <a:ext uri="{FF2B5EF4-FFF2-40B4-BE49-F238E27FC236}">
                <a16:creationId xmlns:a16="http://schemas.microsoft.com/office/drawing/2014/main" id="{1F8BFAD9-A4DC-6A39-FBFF-FC738FAAC2BA}"/>
              </a:ext>
            </a:extLst>
          </p:cNvPr>
          <p:cNvCxnSpPr>
            <a:cxnSpLocks/>
          </p:cNvCxnSpPr>
          <p:nvPr/>
        </p:nvCxnSpPr>
        <p:spPr>
          <a:xfrm>
            <a:off x="3182966" y="3357941"/>
            <a:ext cx="1821503"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52" name="Gerade Verbindung mit Pfeil 51">
            <a:extLst>
              <a:ext uri="{FF2B5EF4-FFF2-40B4-BE49-F238E27FC236}">
                <a16:creationId xmlns:a16="http://schemas.microsoft.com/office/drawing/2014/main" id="{A6E76BE5-185D-39B6-9CE9-D618E6E21CEA}"/>
              </a:ext>
            </a:extLst>
          </p:cNvPr>
          <p:cNvCxnSpPr>
            <a:cxnSpLocks/>
          </p:cNvCxnSpPr>
          <p:nvPr/>
        </p:nvCxnSpPr>
        <p:spPr>
          <a:xfrm>
            <a:off x="7186298" y="3357941"/>
            <a:ext cx="1787871"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463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16. Juni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9</a:t>
            </a:fld>
            <a:endParaRPr lang="de-DE"/>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13" name="Titel 5">
            <a:extLst>
              <a:ext uri="{FF2B5EF4-FFF2-40B4-BE49-F238E27FC236}">
                <a16:creationId xmlns:a16="http://schemas.microsoft.com/office/drawing/2014/main" id="{8552A72D-3EFA-4FBF-2FC4-9ADB85487F71}"/>
              </a:ext>
            </a:extLst>
          </p:cNvPr>
          <p:cNvSpPr>
            <a:spLocks noGrp="1"/>
          </p:cNvSpPr>
          <p:nvPr>
            <p:ph type="title"/>
          </p:nvPr>
        </p:nvSpPr>
        <p:spPr>
          <a:xfrm>
            <a:off x="518317" y="521398"/>
            <a:ext cx="6844385" cy="332399"/>
          </a:xfrm>
        </p:spPr>
        <p:txBody>
          <a:bodyPr/>
          <a:lstStyle/>
          <a:p>
            <a:r>
              <a:rPr lang="de-DE" dirty="0" err="1"/>
              <a:t>Trusted</a:t>
            </a:r>
            <a:r>
              <a:rPr lang="de-DE" dirty="0"/>
              <a:t> </a:t>
            </a:r>
            <a:r>
              <a:rPr lang="de-DE" dirty="0" err="1"/>
              <a:t>Execution</a:t>
            </a:r>
            <a:r>
              <a:rPr lang="de-DE" dirty="0"/>
              <a:t> Environment (TEE)</a:t>
            </a:r>
          </a:p>
        </p:txBody>
      </p:sp>
      <p:sp>
        <p:nvSpPr>
          <p:cNvPr id="9" name="Rechteck 8">
            <a:extLst>
              <a:ext uri="{FF2B5EF4-FFF2-40B4-BE49-F238E27FC236}">
                <a16:creationId xmlns:a16="http://schemas.microsoft.com/office/drawing/2014/main" id="{03C638D9-D357-CFE7-ABDD-6176DE18D682}"/>
              </a:ext>
            </a:extLst>
          </p:cNvPr>
          <p:cNvSpPr/>
          <p:nvPr/>
        </p:nvSpPr>
        <p:spPr>
          <a:xfrm>
            <a:off x="703729" y="1393225"/>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A116EB07-0DEC-0059-2326-409A2E517421}"/>
              </a:ext>
            </a:extLst>
          </p:cNvPr>
          <p:cNvSpPr/>
          <p:nvPr/>
        </p:nvSpPr>
        <p:spPr>
          <a:xfrm>
            <a:off x="8653243"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A3898F22-D523-3E86-B62E-820A6B6B1E03}"/>
              </a:ext>
            </a:extLst>
          </p:cNvPr>
          <p:cNvSpPr/>
          <p:nvPr/>
        </p:nvSpPr>
        <p:spPr>
          <a:xfrm>
            <a:off x="4678486" y="1393224"/>
            <a:ext cx="2786460" cy="2576383"/>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32783168-6F89-1288-9C53-259EF60847F9}"/>
              </a:ext>
            </a:extLst>
          </p:cNvPr>
          <p:cNvSpPr/>
          <p:nvPr/>
        </p:nvSpPr>
        <p:spPr>
          <a:xfrm>
            <a:off x="4678486" y="4525672"/>
            <a:ext cx="6761218" cy="864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Storage</a:t>
            </a:r>
          </a:p>
        </p:txBody>
      </p:sp>
      <p:sp>
        <p:nvSpPr>
          <p:cNvPr id="18" name="Rechteck 17">
            <a:extLst>
              <a:ext uri="{FF2B5EF4-FFF2-40B4-BE49-F238E27FC236}">
                <a16:creationId xmlns:a16="http://schemas.microsoft.com/office/drawing/2014/main" id="{C30696CB-4B0B-C5CB-3E1D-E34E8667B7A8}"/>
              </a:ext>
            </a:extLst>
          </p:cNvPr>
          <p:cNvSpPr/>
          <p:nvPr/>
        </p:nvSpPr>
        <p:spPr>
          <a:xfrm>
            <a:off x="703728" y="5860196"/>
            <a:ext cx="10735975" cy="646675"/>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Prozessor</a:t>
            </a:r>
          </a:p>
        </p:txBody>
      </p:sp>
      <p:sp>
        <p:nvSpPr>
          <p:cNvPr id="19" name="Rechteck 18">
            <a:extLst>
              <a:ext uri="{FF2B5EF4-FFF2-40B4-BE49-F238E27FC236}">
                <a16:creationId xmlns:a16="http://schemas.microsoft.com/office/drawing/2014/main" id="{0C916806-0A99-1A0D-891D-915CBC3F10BF}"/>
              </a:ext>
            </a:extLst>
          </p:cNvPr>
          <p:cNvSpPr/>
          <p:nvPr/>
        </p:nvSpPr>
        <p:spPr>
          <a:xfrm>
            <a:off x="703729" y="4525672"/>
            <a:ext cx="2786460" cy="864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Secure Storage</a:t>
            </a:r>
          </a:p>
        </p:txBody>
      </p:sp>
      <p:sp>
        <p:nvSpPr>
          <p:cNvPr id="20" name="Rechteck 19">
            <a:extLst>
              <a:ext uri="{FF2B5EF4-FFF2-40B4-BE49-F238E27FC236}">
                <a16:creationId xmlns:a16="http://schemas.microsoft.com/office/drawing/2014/main" id="{4DEC71F9-68BC-2300-683B-487F16BF920A}"/>
              </a:ext>
            </a:extLst>
          </p:cNvPr>
          <p:cNvSpPr/>
          <p:nvPr/>
        </p:nvSpPr>
        <p:spPr>
          <a:xfrm>
            <a:off x="1001137"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Trusted Banking</a:t>
            </a:r>
          </a:p>
        </p:txBody>
      </p:sp>
      <p:sp>
        <p:nvSpPr>
          <p:cNvPr id="21" name="Rechteck 20">
            <a:extLst>
              <a:ext uri="{FF2B5EF4-FFF2-40B4-BE49-F238E27FC236}">
                <a16:creationId xmlns:a16="http://schemas.microsoft.com/office/drawing/2014/main" id="{651F54DD-69BE-66B7-C0CE-DF6B97D87062}"/>
              </a:ext>
            </a:extLst>
          </p:cNvPr>
          <p:cNvSpPr/>
          <p:nvPr/>
        </p:nvSpPr>
        <p:spPr>
          <a:xfrm>
            <a:off x="2152605" y="1692879"/>
            <a:ext cx="1030361"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Trusted Messenger</a:t>
            </a:r>
          </a:p>
        </p:txBody>
      </p:sp>
      <p:sp>
        <p:nvSpPr>
          <p:cNvPr id="22" name="Rechteck 21">
            <a:extLst>
              <a:ext uri="{FF2B5EF4-FFF2-40B4-BE49-F238E27FC236}">
                <a16:creationId xmlns:a16="http://schemas.microsoft.com/office/drawing/2014/main" id="{3504602F-D789-F557-EED0-793939F4AC63}"/>
              </a:ext>
            </a:extLst>
          </p:cNvPr>
          <p:cNvSpPr/>
          <p:nvPr/>
        </p:nvSpPr>
        <p:spPr>
          <a:xfrm>
            <a:off x="1001137"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Trusted OS</a:t>
            </a:r>
          </a:p>
        </p:txBody>
      </p:sp>
      <p:cxnSp>
        <p:nvCxnSpPr>
          <p:cNvPr id="23" name="Gerade Verbindung mit Pfeil 22">
            <a:extLst>
              <a:ext uri="{FF2B5EF4-FFF2-40B4-BE49-F238E27FC236}">
                <a16:creationId xmlns:a16="http://schemas.microsoft.com/office/drawing/2014/main" id="{B8F96986-F65F-B789-559F-5F411B08DF9D}"/>
              </a:ext>
            </a:extLst>
          </p:cNvPr>
          <p:cNvCxnSpPr>
            <a:cxnSpLocks/>
            <a:stCxn id="20" idx="2"/>
          </p:cNvCxnSpPr>
          <p:nvPr/>
        </p:nvCxnSpPr>
        <p:spPr>
          <a:xfrm>
            <a:off x="1477726"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4" name="Gerade Verbindung mit Pfeil 23">
            <a:extLst>
              <a:ext uri="{FF2B5EF4-FFF2-40B4-BE49-F238E27FC236}">
                <a16:creationId xmlns:a16="http://schemas.microsoft.com/office/drawing/2014/main" id="{A18E33E5-F6A7-68C5-0C6F-BA5C8B5952BB}"/>
              </a:ext>
            </a:extLst>
          </p:cNvPr>
          <p:cNvCxnSpPr>
            <a:cxnSpLocks/>
            <a:stCxn id="21" idx="2"/>
          </p:cNvCxnSpPr>
          <p:nvPr/>
        </p:nvCxnSpPr>
        <p:spPr>
          <a:xfrm>
            <a:off x="2667786" y="2483715"/>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25" name="Rechteck 24">
            <a:extLst>
              <a:ext uri="{FF2B5EF4-FFF2-40B4-BE49-F238E27FC236}">
                <a16:creationId xmlns:a16="http://schemas.microsoft.com/office/drawing/2014/main" id="{5186CBB1-DA50-A552-9A1C-DFD7DCAF675B}"/>
              </a:ext>
            </a:extLst>
          </p:cNvPr>
          <p:cNvSpPr/>
          <p:nvPr/>
        </p:nvSpPr>
        <p:spPr>
          <a:xfrm>
            <a:off x="89741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Banking</a:t>
            </a:r>
          </a:p>
        </p:txBody>
      </p:sp>
      <p:sp>
        <p:nvSpPr>
          <p:cNvPr id="26" name="Rechteck 25">
            <a:extLst>
              <a:ext uri="{FF2B5EF4-FFF2-40B4-BE49-F238E27FC236}">
                <a16:creationId xmlns:a16="http://schemas.microsoft.com/office/drawing/2014/main" id="{1DF39577-6DB0-382E-FD98-62BB04D070D4}"/>
              </a:ext>
            </a:extLst>
          </p:cNvPr>
          <p:cNvSpPr/>
          <p:nvPr/>
        </p:nvSpPr>
        <p:spPr>
          <a:xfrm>
            <a:off x="10111459" y="1692879"/>
            <a:ext cx="1044540"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Trusted Messenger</a:t>
            </a:r>
          </a:p>
        </p:txBody>
      </p:sp>
      <p:sp>
        <p:nvSpPr>
          <p:cNvPr id="27" name="Rechteck 26">
            <a:extLst>
              <a:ext uri="{FF2B5EF4-FFF2-40B4-BE49-F238E27FC236}">
                <a16:creationId xmlns:a16="http://schemas.microsoft.com/office/drawing/2014/main" id="{391A8362-DF53-931C-DC35-99EA780AB895}"/>
              </a:ext>
            </a:extLst>
          </p:cNvPr>
          <p:cNvSpPr/>
          <p:nvPr/>
        </p:nvSpPr>
        <p:spPr>
          <a:xfrm>
            <a:off x="89741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Trusted OS</a:t>
            </a:r>
          </a:p>
        </p:txBody>
      </p:sp>
      <p:cxnSp>
        <p:nvCxnSpPr>
          <p:cNvPr id="28" name="Gerade Verbindung mit Pfeil 27">
            <a:extLst>
              <a:ext uri="{FF2B5EF4-FFF2-40B4-BE49-F238E27FC236}">
                <a16:creationId xmlns:a16="http://schemas.microsoft.com/office/drawing/2014/main" id="{8AF0D901-C302-D7FF-444D-5300DFD1CE4B}"/>
              </a:ext>
            </a:extLst>
          </p:cNvPr>
          <p:cNvCxnSpPr>
            <a:cxnSpLocks/>
            <a:stCxn id="25" idx="2"/>
          </p:cNvCxnSpPr>
          <p:nvPr/>
        </p:nvCxnSpPr>
        <p:spPr>
          <a:xfrm>
            <a:off x="94507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9" name="Gerade Verbindung mit Pfeil 28">
            <a:extLst>
              <a:ext uri="{FF2B5EF4-FFF2-40B4-BE49-F238E27FC236}">
                <a16:creationId xmlns:a16="http://schemas.microsoft.com/office/drawing/2014/main" id="{E0E70C3D-8D15-1486-C58D-F4C96A9B358C}"/>
              </a:ext>
            </a:extLst>
          </p:cNvPr>
          <p:cNvCxnSpPr>
            <a:cxnSpLocks/>
            <a:stCxn id="26" idx="2"/>
          </p:cNvCxnSpPr>
          <p:nvPr/>
        </p:nvCxnSpPr>
        <p:spPr>
          <a:xfrm>
            <a:off x="10633729"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30" name="Rechteck 29">
            <a:extLst>
              <a:ext uri="{FF2B5EF4-FFF2-40B4-BE49-F238E27FC236}">
                <a16:creationId xmlns:a16="http://schemas.microsoft.com/office/drawing/2014/main" id="{9ED440C0-6EBB-E46A-6053-1CAA97ED327C}"/>
              </a:ext>
            </a:extLst>
          </p:cNvPr>
          <p:cNvSpPr/>
          <p:nvPr/>
        </p:nvSpPr>
        <p:spPr>
          <a:xfrm>
            <a:off x="5004469" y="1699058"/>
            <a:ext cx="953178" cy="78465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Banking App</a:t>
            </a:r>
          </a:p>
        </p:txBody>
      </p:sp>
      <p:sp>
        <p:nvSpPr>
          <p:cNvPr id="31" name="Rechteck 30">
            <a:extLst>
              <a:ext uri="{FF2B5EF4-FFF2-40B4-BE49-F238E27FC236}">
                <a16:creationId xmlns:a16="http://schemas.microsoft.com/office/drawing/2014/main" id="{D898DBF4-B837-3252-0F65-6B98A5767070}"/>
              </a:ext>
            </a:extLst>
          </p:cNvPr>
          <p:cNvSpPr/>
          <p:nvPr/>
        </p:nvSpPr>
        <p:spPr>
          <a:xfrm>
            <a:off x="6155937" y="1692879"/>
            <a:ext cx="1030362" cy="79083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41E42"/>
                </a:solidFill>
              </a:rPr>
              <a:t>Messenger</a:t>
            </a:r>
          </a:p>
          <a:p>
            <a:pPr algn="ctr"/>
            <a:r>
              <a:rPr lang="de-DE" sz="1200" dirty="0">
                <a:solidFill>
                  <a:srgbClr val="041E42"/>
                </a:solidFill>
              </a:rPr>
              <a:t>App</a:t>
            </a:r>
          </a:p>
        </p:txBody>
      </p:sp>
      <p:sp>
        <p:nvSpPr>
          <p:cNvPr id="32" name="Rechteck 31">
            <a:extLst>
              <a:ext uri="{FF2B5EF4-FFF2-40B4-BE49-F238E27FC236}">
                <a16:creationId xmlns:a16="http://schemas.microsoft.com/office/drawing/2014/main" id="{835681D0-1513-B822-B741-9864D3361FFE}"/>
              </a:ext>
            </a:extLst>
          </p:cNvPr>
          <p:cNvSpPr/>
          <p:nvPr/>
        </p:nvSpPr>
        <p:spPr>
          <a:xfrm>
            <a:off x="5004469" y="2953265"/>
            <a:ext cx="2181829" cy="605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Untrusted OS</a:t>
            </a:r>
          </a:p>
        </p:txBody>
      </p:sp>
      <p:cxnSp>
        <p:nvCxnSpPr>
          <p:cNvPr id="33" name="Gerade Verbindung mit Pfeil 32">
            <a:extLst>
              <a:ext uri="{FF2B5EF4-FFF2-40B4-BE49-F238E27FC236}">
                <a16:creationId xmlns:a16="http://schemas.microsoft.com/office/drawing/2014/main" id="{13E99A95-F323-3BF3-FB68-A47DF51C79D2}"/>
              </a:ext>
            </a:extLst>
          </p:cNvPr>
          <p:cNvCxnSpPr>
            <a:stCxn id="30" idx="2"/>
          </p:cNvCxnSpPr>
          <p:nvPr/>
        </p:nvCxnSpPr>
        <p:spPr>
          <a:xfrm>
            <a:off x="5481058" y="2483715"/>
            <a:ext cx="11503"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4" name="Gerade Verbindung mit Pfeil 33">
            <a:extLst>
              <a:ext uri="{FF2B5EF4-FFF2-40B4-BE49-F238E27FC236}">
                <a16:creationId xmlns:a16="http://schemas.microsoft.com/office/drawing/2014/main" id="{037C0A2E-926F-9CC7-6528-B74B5DC215F8}"/>
              </a:ext>
            </a:extLst>
          </p:cNvPr>
          <p:cNvCxnSpPr>
            <a:cxnSpLocks/>
            <a:stCxn id="31" idx="2"/>
          </p:cNvCxnSpPr>
          <p:nvPr/>
        </p:nvCxnSpPr>
        <p:spPr>
          <a:xfrm>
            <a:off x="6671118" y="2483715"/>
            <a:ext cx="0" cy="46955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5" name="Gerade Verbindung mit Pfeil 34">
            <a:extLst>
              <a:ext uri="{FF2B5EF4-FFF2-40B4-BE49-F238E27FC236}">
                <a16:creationId xmlns:a16="http://schemas.microsoft.com/office/drawing/2014/main" id="{59E744A7-9FE9-3DB6-163B-2751030D322D}"/>
              </a:ext>
            </a:extLst>
          </p:cNvPr>
          <p:cNvCxnSpPr>
            <a:cxnSpLocks/>
            <a:stCxn id="22" idx="2"/>
            <a:endCxn id="19" idx="0"/>
          </p:cNvCxnSpPr>
          <p:nvPr/>
        </p:nvCxnSpPr>
        <p:spPr>
          <a:xfrm>
            <a:off x="2092052" y="3558752"/>
            <a:ext cx="4907" cy="96692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6" name="Gerade Verbindung mit Pfeil 35">
            <a:extLst>
              <a:ext uri="{FF2B5EF4-FFF2-40B4-BE49-F238E27FC236}">
                <a16:creationId xmlns:a16="http://schemas.microsoft.com/office/drawing/2014/main" id="{35ECD4BC-E9A3-34F1-48EF-7677487BCF96}"/>
              </a:ext>
            </a:extLst>
          </p:cNvPr>
          <p:cNvCxnSpPr>
            <a:cxnSpLocks/>
          </p:cNvCxnSpPr>
          <p:nvPr/>
        </p:nvCxnSpPr>
        <p:spPr>
          <a:xfrm>
            <a:off x="6069262" y="3558752"/>
            <a:ext cx="0" cy="96692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7" name="Gerade Verbindung mit Pfeil 36">
            <a:extLst>
              <a:ext uri="{FF2B5EF4-FFF2-40B4-BE49-F238E27FC236}">
                <a16:creationId xmlns:a16="http://schemas.microsoft.com/office/drawing/2014/main" id="{FD9A884C-95C0-3823-D194-270C8828D7B1}"/>
              </a:ext>
            </a:extLst>
          </p:cNvPr>
          <p:cNvCxnSpPr>
            <a:cxnSpLocks/>
          </p:cNvCxnSpPr>
          <p:nvPr/>
        </p:nvCxnSpPr>
        <p:spPr>
          <a:xfrm>
            <a:off x="10039112" y="3571096"/>
            <a:ext cx="0" cy="95457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C40A798D-9421-E373-ABBC-3F59A0ACECC1}"/>
              </a:ext>
            </a:extLst>
          </p:cNvPr>
          <p:cNvCxnSpPr>
            <a:cxnSpLocks/>
          </p:cNvCxnSpPr>
          <p:nvPr/>
        </p:nvCxnSpPr>
        <p:spPr>
          <a:xfrm>
            <a:off x="6069262" y="5390646"/>
            <a:ext cx="0" cy="46954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39" name="Gerade Verbindung mit Pfeil 38">
            <a:extLst>
              <a:ext uri="{FF2B5EF4-FFF2-40B4-BE49-F238E27FC236}">
                <a16:creationId xmlns:a16="http://schemas.microsoft.com/office/drawing/2014/main" id="{E7CF7E44-3D2D-0013-9E20-70A7C6226499}"/>
              </a:ext>
            </a:extLst>
          </p:cNvPr>
          <p:cNvCxnSpPr>
            <a:cxnSpLocks/>
          </p:cNvCxnSpPr>
          <p:nvPr/>
        </p:nvCxnSpPr>
        <p:spPr>
          <a:xfrm>
            <a:off x="2092051" y="5390646"/>
            <a:ext cx="0" cy="46954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0" name="Rechteck 39">
            <a:extLst>
              <a:ext uri="{FF2B5EF4-FFF2-40B4-BE49-F238E27FC236}">
                <a16:creationId xmlns:a16="http://schemas.microsoft.com/office/drawing/2014/main" id="{767459F9-C992-1AE0-1CE3-DD93EA2A30EB}"/>
              </a:ext>
            </a:extLst>
          </p:cNvPr>
          <p:cNvSpPr/>
          <p:nvPr/>
        </p:nvSpPr>
        <p:spPr>
          <a:xfrm>
            <a:off x="9450758" y="4763540"/>
            <a:ext cx="1671067" cy="389237"/>
          </a:xfrm>
          <a:prstGeom prst="rect">
            <a:avLst/>
          </a:prstGeom>
          <a:solidFill>
            <a:schemeClr val="bg1"/>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Enklave</a:t>
            </a:r>
          </a:p>
        </p:txBody>
      </p:sp>
      <p:cxnSp>
        <p:nvCxnSpPr>
          <p:cNvPr id="41" name="Gerade Verbindung mit Pfeil 40">
            <a:extLst>
              <a:ext uri="{FF2B5EF4-FFF2-40B4-BE49-F238E27FC236}">
                <a16:creationId xmlns:a16="http://schemas.microsoft.com/office/drawing/2014/main" id="{B7134680-A055-5F89-23D1-C61EE4C083A5}"/>
              </a:ext>
            </a:extLst>
          </p:cNvPr>
          <p:cNvCxnSpPr>
            <a:cxnSpLocks/>
            <a:endCxn id="40" idx="0"/>
          </p:cNvCxnSpPr>
          <p:nvPr/>
        </p:nvCxnSpPr>
        <p:spPr>
          <a:xfrm>
            <a:off x="10283837" y="3357941"/>
            <a:ext cx="2455" cy="140559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42" name="Gerade Verbindung mit Pfeil 41">
            <a:extLst>
              <a:ext uri="{FF2B5EF4-FFF2-40B4-BE49-F238E27FC236}">
                <a16:creationId xmlns:a16="http://schemas.microsoft.com/office/drawing/2014/main" id="{39A71F91-F6DA-69B8-C087-021DBF257E0E}"/>
              </a:ext>
            </a:extLst>
          </p:cNvPr>
          <p:cNvCxnSpPr>
            <a:cxnSpLocks/>
            <a:stCxn id="19" idx="3"/>
          </p:cNvCxnSpPr>
          <p:nvPr/>
        </p:nvCxnSpPr>
        <p:spPr>
          <a:xfrm flipV="1">
            <a:off x="3490189" y="4958149"/>
            <a:ext cx="1365424" cy="1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43" name="Gerader Verbinder 42">
            <a:extLst>
              <a:ext uri="{FF2B5EF4-FFF2-40B4-BE49-F238E27FC236}">
                <a16:creationId xmlns:a16="http://schemas.microsoft.com/office/drawing/2014/main" id="{90654ECF-2C9C-127B-B117-984594E52D87}"/>
              </a:ext>
            </a:extLst>
          </p:cNvPr>
          <p:cNvCxnSpPr>
            <a:cxnSpLocks/>
          </p:cNvCxnSpPr>
          <p:nvPr/>
        </p:nvCxnSpPr>
        <p:spPr>
          <a:xfrm>
            <a:off x="4040069" y="1393224"/>
            <a:ext cx="0" cy="43434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4" name="Gerader Verbinder 43">
            <a:extLst>
              <a:ext uri="{FF2B5EF4-FFF2-40B4-BE49-F238E27FC236}">
                <a16:creationId xmlns:a16="http://schemas.microsoft.com/office/drawing/2014/main" id="{246D3E8B-09E1-A5EA-0B3E-3D541D112714}"/>
              </a:ext>
            </a:extLst>
          </p:cNvPr>
          <p:cNvCxnSpPr>
            <a:cxnSpLocks/>
          </p:cNvCxnSpPr>
          <p:nvPr/>
        </p:nvCxnSpPr>
        <p:spPr>
          <a:xfrm>
            <a:off x="8059093" y="1393224"/>
            <a:ext cx="0" cy="3045687"/>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6" name="Gerade Verbindung mit Pfeil 45">
            <a:extLst>
              <a:ext uri="{FF2B5EF4-FFF2-40B4-BE49-F238E27FC236}">
                <a16:creationId xmlns:a16="http://schemas.microsoft.com/office/drawing/2014/main" id="{7B55A2CE-7B6F-A4F3-7123-458ED50CD39C}"/>
              </a:ext>
            </a:extLst>
          </p:cNvPr>
          <p:cNvCxnSpPr>
            <a:cxnSpLocks/>
          </p:cNvCxnSpPr>
          <p:nvPr/>
        </p:nvCxnSpPr>
        <p:spPr>
          <a:xfrm flipH="1">
            <a:off x="9100160" y="4902543"/>
            <a:ext cx="5128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Gerade Verbindung mit Pfeil 49">
            <a:extLst>
              <a:ext uri="{FF2B5EF4-FFF2-40B4-BE49-F238E27FC236}">
                <a16:creationId xmlns:a16="http://schemas.microsoft.com/office/drawing/2014/main" id="{1F8BFAD9-A4DC-6A39-FBFF-FC738FAAC2BA}"/>
              </a:ext>
            </a:extLst>
          </p:cNvPr>
          <p:cNvCxnSpPr>
            <a:cxnSpLocks/>
          </p:cNvCxnSpPr>
          <p:nvPr/>
        </p:nvCxnSpPr>
        <p:spPr>
          <a:xfrm>
            <a:off x="3182966" y="3357941"/>
            <a:ext cx="1821503"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52" name="Gerade Verbindung mit Pfeil 51">
            <a:extLst>
              <a:ext uri="{FF2B5EF4-FFF2-40B4-BE49-F238E27FC236}">
                <a16:creationId xmlns:a16="http://schemas.microsoft.com/office/drawing/2014/main" id="{A6E76BE5-185D-39B6-9CE9-D618E6E21CEA}"/>
              </a:ext>
            </a:extLst>
          </p:cNvPr>
          <p:cNvCxnSpPr>
            <a:cxnSpLocks/>
          </p:cNvCxnSpPr>
          <p:nvPr/>
        </p:nvCxnSpPr>
        <p:spPr>
          <a:xfrm>
            <a:off x="7186298" y="3357941"/>
            <a:ext cx="1787871"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54" name="Rechteck 53">
            <a:extLst>
              <a:ext uri="{FF2B5EF4-FFF2-40B4-BE49-F238E27FC236}">
                <a16:creationId xmlns:a16="http://schemas.microsoft.com/office/drawing/2014/main" id="{46164101-635E-9395-4A9E-C232E7A42C34}"/>
              </a:ext>
            </a:extLst>
          </p:cNvPr>
          <p:cNvSpPr/>
          <p:nvPr/>
        </p:nvSpPr>
        <p:spPr>
          <a:xfrm>
            <a:off x="4855613" y="4673944"/>
            <a:ext cx="1102033" cy="568410"/>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41E42"/>
                </a:solidFill>
              </a:rPr>
              <a:t>Shared Storage</a:t>
            </a:r>
          </a:p>
        </p:txBody>
      </p:sp>
      <p:cxnSp>
        <p:nvCxnSpPr>
          <p:cNvPr id="55" name="Gerade Verbindung mit Pfeil 54">
            <a:extLst>
              <a:ext uri="{FF2B5EF4-FFF2-40B4-BE49-F238E27FC236}">
                <a16:creationId xmlns:a16="http://schemas.microsoft.com/office/drawing/2014/main" id="{9E7DA0BB-A7E6-D823-EC53-40DE55298FEF}"/>
              </a:ext>
            </a:extLst>
          </p:cNvPr>
          <p:cNvCxnSpPr>
            <a:cxnSpLocks/>
          </p:cNvCxnSpPr>
          <p:nvPr/>
        </p:nvCxnSpPr>
        <p:spPr>
          <a:xfrm flipH="1">
            <a:off x="5812859" y="4902543"/>
            <a:ext cx="5128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Gerade Verbindung mit Pfeil 55">
            <a:extLst>
              <a:ext uri="{FF2B5EF4-FFF2-40B4-BE49-F238E27FC236}">
                <a16:creationId xmlns:a16="http://schemas.microsoft.com/office/drawing/2014/main" id="{8DD73E4F-F2F8-DBC6-FE9B-7AB9BDD3B00C}"/>
              </a:ext>
            </a:extLst>
          </p:cNvPr>
          <p:cNvCxnSpPr>
            <a:cxnSpLocks/>
          </p:cNvCxnSpPr>
          <p:nvPr/>
        </p:nvCxnSpPr>
        <p:spPr>
          <a:xfrm>
            <a:off x="5845213" y="5063181"/>
            <a:ext cx="4804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33500492"/>
      </p:ext>
    </p:extLst>
  </p:cSld>
  <p:clrMapOvr>
    <a:masterClrMapping/>
  </p:clrMapOvr>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docProps/app.xml><?xml version="1.0" encoding="utf-8"?>
<Properties xmlns="http://schemas.openxmlformats.org/officeDocument/2006/extended-properties" xmlns:vt="http://schemas.openxmlformats.org/officeDocument/2006/docPropsVTypes">
  <TotalTime>0</TotalTime>
  <Words>2830</Words>
  <Application>Microsoft Office PowerPoint</Application>
  <PresentationFormat>Breitbild</PresentationFormat>
  <Paragraphs>1053</Paragraphs>
  <Slides>52</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52</vt:i4>
      </vt:variant>
    </vt:vector>
  </HeadingPairs>
  <TitlesOfParts>
    <vt:vector size="56" baseType="lpstr">
      <vt:lpstr>Arial</vt:lpstr>
      <vt:lpstr>Calibri</vt:lpstr>
      <vt:lpstr>Symbol</vt:lpstr>
      <vt:lpstr>FAU - Technische Fakultät</vt:lpstr>
      <vt:lpstr>The Devil is in the Detail:  Issues with Fine-Grained Trusted  Execution Environments</vt:lpstr>
      <vt:lpstr>Die Cloud ist gut, aber …</vt:lpstr>
      <vt:lpstr>Übersicht</vt:lpstr>
      <vt:lpstr>Trusted Execution Environment (TEE)</vt:lpstr>
      <vt:lpstr>Trusted Execution Environment (TEE)</vt:lpstr>
      <vt:lpstr>Trusted Execution Environment (TEE)</vt:lpstr>
      <vt:lpstr>Trusted Execution Environment (TEE)</vt:lpstr>
      <vt:lpstr>Trusted Execution Environment (TEE)</vt:lpstr>
      <vt:lpstr>Trusted Execution Environment (TEE)</vt:lpstr>
      <vt:lpstr>Trusted Execution Environment (TEE)</vt:lpstr>
      <vt:lpstr>Kompartiment</vt:lpstr>
      <vt:lpstr>Angriffe</vt:lpstr>
      <vt:lpstr>Datenkorruption - Flags </vt:lpstr>
      <vt:lpstr>PowerPoint-Präsentation</vt:lpstr>
      <vt:lpstr>Datenkurroption – Double-Fetch</vt:lpstr>
      <vt:lpstr>Datenleck – Pointer</vt:lpstr>
      <vt:lpstr>Datenleck – Strings</vt:lpstr>
      <vt:lpstr>Datenleck – Exit</vt:lpstr>
      <vt:lpstr>Fazit</vt:lpstr>
      <vt:lpstr>The Devil is in the Detail:  Issues with Fine-Grained Trusted  Execution Environments</vt:lpstr>
      <vt:lpstr>PowerPoint-Präsentation</vt:lpstr>
      <vt:lpstr>PowerPoint-Präsentation</vt:lpstr>
      <vt:lpstr>Backup Folien</vt:lpstr>
      <vt:lpstr>Angriffe</vt:lpstr>
      <vt:lpstr>Datenleck – Pointer</vt:lpstr>
      <vt:lpstr>Angriffe</vt:lpstr>
      <vt:lpstr>Datenlecks – Enter oder Exit</vt:lpstr>
      <vt:lpstr>Beispielfolien</vt:lpstr>
      <vt:lpstr>Agenda | mit Bild</vt:lpstr>
      <vt:lpstr>Kapiteltrenner Mehrzeilig möglich</vt:lpstr>
      <vt:lpstr>Textfolie</vt:lpstr>
      <vt:lpstr>Textfolie | zweispaltig</vt:lpstr>
      <vt:lpstr>Textfolie | dreispaltig</vt:lpstr>
      <vt:lpstr>Text- Bildfolie</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Jonathan Adshead</cp:lastModifiedBy>
  <cp:revision>116</cp:revision>
  <dcterms:created xsi:type="dcterms:W3CDTF">2021-11-18T07:49:57Z</dcterms:created>
  <dcterms:modified xsi:type="dcterms:W3CDTF">2024-06-16T18:11:43Z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