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2"/>
  </p:notesMasterIdLst>
  <p:handoutMasterIdLst>
    <p:handoutMasterId r:id="rId23"/>
  </p:handoutMasterIdLst>
  <p:sldIdLst>
    <p:sldId id="386" r:id="rId5"/>
    <p:sldId id="440" r:id="rId6"/>
    <p:sldId id="387" r:id="rId7"/>
    <p:sldId id="442" r:id="rId8"/>
    <p:sldId id="466" r:id="rId9"/>
    <p:sldId id="487" r:id="rId10"/>
    <p:sldId id="486" r:id="rId11"/>
    <p:sldId id="485" r:id="rId12"/>
    <p:sldId id="450" r:id="rId13"/>
    <p:sldId id="451" r:id="rId14"/>
    <p:sldId id="478" r:id="rId15"/>
    <p:sldId id="482" r:id="rId16"/>
    <p:sldId id="480" r:id="rId17"/>
    <p:sldId id="481" r:id="rId18"/>
    <p:sldId id="467" r:id="rId19"/>
    <p:sldId id="460" r:id="rId20"/>
    <p:sldId id="46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0E0E0"/>
    <a:srgbClr val="041E42"/>
    <a:srgbClr val="8C9FB1"/>
    <a:srgbClr val="2F586E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70DD7-C720-42C5-AB13-34F50093ED5E}" v="32" dt="2024-06-17T16:17:29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 autoAdjust="0"/>
    <p:restoredTop sz="94053" autoAdjust="0"/>
  </p:normalViewPr>
  <p:slideViewPr>
    <p:cSldViewPr snapToGrid="0" showGuides="1">
      <p:cViewPr varScale="1">
        <p:scale>
          <a:sx n="130" d="100"/>
          <a:sy n="130" d="100"/>
        </p:scale>
        <p:origin x="418" y="110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Adshead" userId="3fd9fcf95909496d" providerId="LiveId" clId="{03770DD7-C720-42C5-AB13-34F50093ED5E}"/>
    <pc:docChg chg="custSel addSld modSld sldOrd">
      <pc:chgData name="Jonathan Adshead" userId="3fd9fcf95909496d" providerId="LiveId" clId="{03770DD7-C720-42C5-AB13-34F50093ED5E}" dt="2024-06-17T16:30:38.991" v="280" actId="20577"/>
      <pc:docMkLst>
        <pc:docMk/>
      </pc:docMkLst>
      <pc:sldChg chg="modSp">
        <pc:chgData name="Jonathan Adshead" userId="3fd9fcf95909496d" providerId="LiveId" clId="{03770DD7-C720-42C5-AB13-34F50093ED5E}" dt="2024-06-17T14:32:16.928" v="239" actId="5793"/>
        <pc:sldMkLst>
          <pc:docMk/>
          <pc:sldMk cId="3643772225" sldId="440"/>
        </pc:sldMkLst>
        <pc:spChg chg="mod">
          <ac:chgData name="Jonathan Adshead" userId="3fd9fcf95909496d" providerId="LiveId" clId="{03770DD7-C720-42C5-AB13-34F50093ED5E}" dt="2024-06-17T14:32:16.928" v="239" actId="5793"/>
          <ac:spMkLst>
            <pc:docMk/>
            <pc:sldMk cId="3643772225" sldId="440"/>
            <ac:spMk id="11" creationId="{B1FC8CBF-61CF-BC34-8D50-3AB3019A8CEB}"/>
          </ac:spMkLst>
        </pc:spChg>
      </pc:sldChg>
      <pc:sldChg chg="delSp mod">
        <pc:chgData name="Jonathan Adshead" userId="3fd9fcf95909496d" providerId="LiveId" clId="{03770DD7-C720-42C5-AB13-34F50093ED5E}" dt="2024-06-17T15:01:20.690" v="241" actId="478"/>
        <pc:sldMkLst>
          <pc:docMk/>
          <pc:sldMk cId="1863576957" sldId="451"/>
        </pc:sldMkLst>
        <pc:spChg chg="del">
          <ac:chgData name="Jonathan Adshead" userId="3fd9fcf95909496d" providerId="LiveId" clId="{03770DD7-C720-42C5-AB13-34F50093ED5E}" dt="2024-06-17T15:01:20.690" v="241" actId="478"/>
          <ac:spMkLst>
            <pc:docMk/>
            <pc:sldMk cId="1863576957" sldId="451"/>
            <ac:spMk id="9" creationId="{82B78492-9399-4F96-0B96-7455B77864B4}"/>
          </ac:spMkLst>
        </pc:spChg>
      </pc:sldChg>
      <pc:sldChg chg="modSp mod ord">
        <pc:chgData name="Jonathan Adshead" userId="3fd9fcf95909496d" providerId="LiveId" clId="{03770DD7-C720-42C5-AB13-34F50093ED5E}" dt="2024-06-17T16:18:10.887" v="274"/>
        <pc:sldMkLst>
          <pc:docMk/>
          <pc:sldMk cId="1498984683" sldId="454"/>
        </pc:sldMkLst>
        <pc:spChg chg="mod">
          <ac:chgData name="Jonathan Adshead" userId="3fd9fcf95909496d" providerId="LiveId" clId="{03770DD7-C720-42C5-AB13-34F50093ED5E}" dt="2024-06-17T16:03:19.831" v="246" actId="20577"/>
          <ac:spMkLst>
            <pc:docMk/>
            <pc:sldMk cId="1498984683" sldId="454"/>
            <ac:spMk id="12" creationId="{32783168-6F89-1288-9C53-259EF60847F9}"/>
          </ac:spMkLst>
        </pc:spChg>
      </pc:sldChg>
      <pc:sldChg chg="modSp mod ord">
        <pc:chgData name="Jonathan Adshead" userId="3fd9fcf95909496d" providerId="LiveId" clId="{03770DD7-C720-42C5-AB13-34F50093ED5E}" dt="2024-06-17T16:18:10.887" v="274"/>
        <pc:sldMkLst>
          <pc:docMk/>
          <pc:sldMk cId="2489122919" sldId="455"/>
        </pc:sldMkLst>
        <pc:spChg chg="mod">
          <ac:chgData name="Jonathan Adshead" userId="3fd9fcf95909496d" providerId="LiveId" clId="{03770DD7-C720-42C5-AB13-34F50093ED5E}" dt="2024-06-17T16:03:30.870" v="248" actId="20577"/>
          <ac:spMkLst>
            <pc:docMk/>
            <pc:sldMk cId="2489122919" sldId="455"/>
            <ac:spMk id="12" creationId="{32783168-6F89-1288-9C53-259EF60847F9}"/>
          </ac:spMkLst>
        </pc:spChg>
      </pc:sldChg>
      <pc:sldChg chg="modSp mod ord">
        <pc:chgData name="Jonathan Adshead" userId="3fd9fcf95909496d" providerId="LiveId" clId="{03770DD7-C720-42C5-AB13-34F50093ED5E}" dt="2024-06-17T16:18:10.887" v="274"/>
        <pc:sldMkLst>
          <pc:docMk/>
          <pc:sldMk cId="2245346103" sldId="456"/>
        </pc:sldMkLst>
        <pc:spChg chg="mod">
          <ac:chgData name="Jonathan Adshead" userId="3fd9fcf95909496d" providerId="LiveId" clId="{03770DD7-C720-42C5-AB13-34F50093ED5E}" dt="2024-06-17T16:03:36.535" v="250" actId="20577"/>
          <ac:spMkLst>
            <pc:docMk/>
            <pc:sldMk cId="2245346103" sldId="456"/>
            <ac:spMk id="12" creationId="{32783168-6F89-1288-9C53-259EF60847F9}"/>
          </ac:spMkLst>
        </pc:spChg>
      </pc:sldChg>
      <pc:sldChg chg="ord">
        <pc:chgData name="Jonathan Adshead" userId="3fd9fcf95909496d" providerId="LiveId" clId="{03770DD7-C720-42C5-AB13-34F50093ED5E}" dt="2024-06-17T16:18:10.887" v="274"/>
        <pc:sldMkLst>
          <pc:docMk/>
          <pc:sldMk cId="654634288" sldId="457"/>
        </pc:sldMkLst>
      </pc:sldChg>
      <pc:sldChg chg="ord">
        <pc:chgData name="Jonathan Adshead" userId="3fd9fcf95909496d" providerId="LiveId" clId="{03770DD7-C720-42C5-AB13-34F50093ED5E}" dt="2024-06-17T16:18:10.887" v="274"/>
        <pc:sldMkLst>
          <pc:docMk/>
          <pc:sldMk cId="1233500492" sldId="458"/>
        </pc:sldMkLst>
      </pc:sldChg>
      <pc:sldChg chg="delSp modSp mod">
        <pc:chgData name="Jonathan Adshead" userId="3fd9fcf95909496d" providerId="LiveId" clId="{03770DD7-C720-42C5-AB13-34F50093ED5E}" dt="2024-06-17T16:15:43.966" v="260" actId="14100"/>
        <pc:sldMkLst>
          <pc:docMk/>
          <pc:sldMk cId="1001975195" sldId="466"/>
        </pc:sldMkLst>
        <pc:spChg chg="del">
          <ac:chgData name="Jonathan Adshead" userId="3fd9fcf95909496d" providerId="LiveId" clId="{03770DD7-C720-42C5-AB13-34F50093ED5E}" dt="2024-06-17T16:14:50.940" v="254" actId="478"/>
          <ac:spMkLst>
            <pc:docMk/>
            <pc:sldMk cId="1001975195" sldId="466"/>
            <ac:spMk id="9" creationId="{03C638D9-D357-CFE7-ABDD-6176DE18D682}"/>
          </ac:spMkLst>
        </pc:spChg>
        <pc:spChg chg="del">
          <ac:chgData name="Jonathan Adshead" userId="3fd9fcf95909496d" providerId="LiveId" clId="{03770DD7-C720-42C5-AB13-34F50093ED5E}" dt="2024-06-17T16:15:39" v="259" actId="478"/>
          <ac:spMkLst>
            <pc:docMk/>
            <pc:sldMk cId="1001975195" sldId="466"/>
            <ac:spMk id="10" creationId="{A116EB07-0DEC-0059-2326-409A2E517421}"/>
          </ac:spMkLst>
        </pc:spChg>
        <pc:spChg chg="mod">
          <ac:chgData name="Jonathan Adshead" userId="3fd9fcf95909496d" providerId="LiveId" clId="{03770DD7-C720-42C5-AB13-34F50093ED5E}" dt="2024-06-17T16:15:34.973" v="258" actId="14100"/>
          <ac:spMkLst>
            <pc:docMk/>
            <pc:sldMk cId="1001975195" sldId="466"/>
            <ac:spMk id="12" creationId="{32783168-6F89-1288-9C53-259EF60847F9}"/>
          </ac:spMkLst>
        </pc:spChg>
        <pc:spChg chg="mod">
          <ac:chgData name="Jonathan Adshead" userId="3fd9fcf95909496d" providerId="LiveId" clId="{03770DD7-C720-42C5-AB13-34F50093ED5E}" dt="2024-06-17T16:15:43.966" v="260" actId="14100"/>
          <ac:spMkLst>
            <pc:docMk/>
            <pc:sldMk cId="1001975195" sldId="466"/>
            <ac:spMk id="18" creationId="{C30696CB-4B0B-C5CB-3E1D-E34E8667B7A8}"/>
          </ac:spMkLst>
        </pc:spChg>
        <pc:spChg chg="del mod">
          <ac:chgData name="Jonathan Adshead" userId="3fd9fcf95909496d" providerId="LiveId" clId="{03770DD7-C720-42C5-AB13-34F50093ED5E}" dt="2024-06-17T16:14:50.940" v="254" actId="478"/>
          <ac:spMkLst>
            <pc:docMk/>
            <pc:sldMk cId="1001975195" sldId="466"/>
            <ac:spMk id="19" creationId="{0C916806-0A99-1A0D-891D-915CBC3F10BF}"/>
          </ac:spMkLst>
        </pc:spChg>
        <pc:spChg chg="del">
          <ac:chgData name="Jonathan Adshead" userId="3fd9fcf95909496d" providerId="LiveId" clId="{03770DD7-C720-42C5-AB13-34F50093ED5E}" dt="2024-06-17T16:14:50.940" v="254" actId="478"/>
          <ac:spMkLst>
            <pc:docMk/>
            <pc:sldMk cId="1001975195" sldId="466"/>
            <ac:spMk id="20" creationId="{4DEC71F9-68BC-2300-683B-487F16BF920A}"/>
          </ac:spMkLst>
        </pc:spChg>
        <pc:spChg chg="del">
          <ac:chgData name="Jonathan Adshead" userId="3fd9fcf95909496d" providerId="LiveId" clId="{03770DD7-C720-42C5-AB13-34F50093ED5E}" dt="2024-06-17T16:14:50.940" v="254" actId="478"/>
          <ac:spMkLst>
            <pc:docMk/>
            <pc:sldMk cId="1001975195" sldId="466"/>
            <ac:spMk id="21" creationId="{651F54DD-69BE-66B7-C0CE-DF6B97D87062}"/>
          </ac:spMkLst>
        </pc:spChg>
        <pc:spChg chg="del">
          <ac:chgData name="Jonathan Adshead" userId="3fd9fcf95909496d" providerId="LiveId" clId="{03770DD7-C720-42C5-AB13-34F50093ED5E}" dt="2024-06-17T16:14:50.940" v="254" actId="478"/>
          <ac:spMkLst>
            <pc:docMk/>
            <pc:sldMk cId="1001975195" sldId="466"/>
            <ac:spMk id="22" creationId="{3504602F-D789-F557-EED0-793939F4AC63}"/>
          </ac:spMkLst>
        </pc:spChg>
        <pc:spChg chg="del">
          <ac:chgData name="Jonathan Adshead" userId="3fd9fcf95909496d" providerId="LiveId" clId="{03770DD7-C720-42C5-AB13-34F50093ED5E}" dt="2024-06-17T16:15:39" v="259" actId="478"/>
          <ac:spMkLst>
            <pc:docMk/>
            <pc:sldMk cId="1001975195" sldId="466"/>
            <ac:spMk id="25" creationId="{5186CBB1-DA50-A552-9A1C-DFD7DCAF675B}"/>
          </ac:spMkLst>
        </pc:spChg>
        <pc:spChg chg="del">
          <ac:chgData name="Jonathan Adshead" userId="3fd9fcf95909496d" providerId="LiveId" clId="{03770DD7-C720-42C5-AB13-34F50093ED5E}" dt="2024-06-17T16:15:39" v="259" actId="478"/>
          <ac:spMkLst>
            <pc:docMk/>
            <pc:sldMk cId="1001975195" sldId="466"/>
            <ac:spMk id="26" creationId="{1DF39577-6DB0-382E-FD98-62BB04D070D4}"/>
          </ac:spMkLst>
        </pc:spChg>
        <pc:spChg chg="del">
          <ac:chgData name="Jonathan Adshead" userId="3fd9fcf95909496d" providerId="LiveId" clId="{03770DD7-C720-42C5-AB13-34F50093ED5E}" dt="2024-06-17T16:15:39" v="259" actId="478"/>
          <ac:spMkLst>
            <pc:docMk/>
            <pc:sldMk cId="1001975195" sldId="466"/>
            <ac:spMk id="27" creationId="{391A8362-DF53-931C-DC35-99EA780AB895}"/>
          </ac:spMkLst>
        </pc:spChg>
        <pc:spChg chg="del">
          <ac:chgData name="Jonathan Adshead" userId="3fd9fcf95909496d" providerId="LiveId" clId="{03770DD7-C720-42C5-AB13-34F50093ED5E}" dt="2024-06-17T16:15:39" v="259" actId="478"/>
          <ac:spMkLst>
            <pc:docMk/>
            <pc:sldMk cId="1001975195" sldId="466"/>
            <ac:spMk id="40" creationId="{767459F9-C992-1AE0-1CE3-DD93EA2A30EB}"/>
          </ac:spMkLst>
        </pc:spChg>
        <pc:spChg chg="del">
          <ac:chgData name="Jonathan Adshead" userId="3fd9fcf95909496d" providerId="LiveId" clId="{03770DD7-C720-42C5-AB13-34F50093ED5E}" dt="2024-06-17T16:14:40.504" v="252" actId="478"/>
          <ac:spMkLst>
            <pc:docMk/>
            <pc:sldMk cId="1001975195" sldId="466"/>
            <ac:spMk id="48" creationId="{E41A67F7-BEE7-ECC9-0FE2-9D15C78C2FD4}"/>
          </ac:spMkLst>
        </pc:spChg>
        <pc:spChg chg="del mod">
          <ac:chgData name="Jonathan Adshead" userId="3fd9fcf95909496d" providerId="LiveId" clId="{03770DD7-C720-42C5-AB13-34F50093ED5E}" dt="2024-06-17T16:14:40.504" v="252" actId="478"/>
          <ac:spMkLst>
            <pc:docMk/>
            <pc:sldMk cId="1001975195" sldId="466"/>
            <ac:spMk id="49" creationId="{B4E3424E-93DC-094A-29C8-C9E1EF35B5F8}"/>
          </ac:spMkLst>
        </pc:spChg>
        <pc:spChg chg="del mod">
          <ac:chgData name="Jonathan Adshead" userId="3fd9fcf95909496d" providerId="LiveId" clId="{03770DD7-C720-42C5-AB13-34F50093ED5E}" dt="2024-06-17T16:14:59.584" v="255" actId="478"/>
          <ac:spMkLst>
            <pc:docMk/>
            <pc:sldMk cId="1001975195" sldId="466"/>
            <ac:spMk id="54" creationId="{46164101-635E-9395-4A9E-C232E7A42C34}"/>
          </ac:spMkLst>
        </pc:spChg>
        <pc:spChg chg="del">
          <ac:chgData name="Jonathan Adshead" userId="3fd9fcf95909496d" providerId="LiveId" clId="{03770DD7-C720-42C5-AB13-34F50093ED5E}" dt="2024-06-17T16:14:40.504" v="252" actId="478"/>
          <ac:spMkLst>
            <pc:docMk/>
            <pc:sldMk cId="1001975195" sldId="466"/>
            <ac:spMk id="58" creationId="{15CF8A79-9EFF-2D67-75B0-FFF6C0AC73DC}"/>
          </ac:spMkLst>
        </pc:spChg>
        <pc:spChg chg="del">
          <ac:chgData name="Jonathan Adshead" userId="3fd9fcf95909496d" providerId="LiveId" clId="{03770DD7-C720-42C5-AB13-34F50093ED5E}" dt="2024-06-17T16:14:40.504" v="252" actId="478"/>
          <ac:spMkLst>
            <pc:docMk/>
            <pc:sldMk cId="1001975195" sldId="466"/>
            <ac:spMk id="60" creationId="{040DA698-9033-1E39-4B87-64AF5D81CC7D}"/>
          </ac:spMkLst>
        </pc:spChg>
        <pc:cxnChg chg="del mod">
          <ac:chgData name="Jonathan Adshead" userId="3fd9fcf95909496d" providerId="LiveId" clId="{03770DD7-C720-42C5-AB13-34F50093ED5E}" dt="2024-06-17T16:14:50.940" v="254" actId="478"/>
          <ac:cxnSpMkLst>
            <pc:docMk/>
            <pc:sldMk cId="1001975195" sldId="466"/>
            <ac:cxnSpMk id="23" creationId="{B8F96986-F65F-B789-559F-5F411B08DF9D}"/>
          </ac:cxnSpMkLst>
        </pc:cxnChg>
        <pc:cxnChg chg="del mod">
          <ac:chgData name="Jonathan Adshead" userId="3fd9fcf95909496d" providerId="LiveId" clId="{03770DD7-C720-42C5-AB13-34F50093ED5E}" dt="2024-06-17T16:14:50.940" v="254" actId="478"/>
          <ac:cxnSpMkLst>
            <pc:docMk/>
            <pc:sldMk cId="1001975195" sldId="466"/>
            <ac:cxnSpMk id="24" creationId="{A18E33E5-F6A7-68C5-0C6F-BA5C8B5952BB}"/>
          </ac:cxnSpMkLst>
        </pc:cxnChg>
        <pc:cxnChg chg="del mod">
          <ac:chgData name="Jonathan Adshead" userId="3fd9fcf95909496d" providerId="LiveId" clId="{03770DD7-C720-42C5-AB13-34F50093ED5E}" dt="2024-06-17T16:15:39" v="259" actId="478"/>
          <ac:cxnSpMkLst>
            <pc:docMk/>
            <pc:sldMk cId="1001975195" sldId="466"/>
            <ac:cxnSpMk id="28" creationId="{8AF0D901-C302-D7FF-444D-5300DFD1CE4B}"/>
          </ac:cxnSpMkLst>
        </pc:cxnChg>
        <pc:cxnChg chg="del mod">
          <ac:chgData name="Jonathan Adshead" userId="3fd9fcf95909496d" providerId="LiveId" clId="{03770DD7-C720-42C5-AB13-34F50093ED5E}" dt="2024-06-17T16:15:39" v="259" actId="478"/>
          <ac:cxnSpMkLst>
            <pc:docMk/>
            <pc:sldMk cId="1001975195" sldId="466"/>
            <ac:cxnSpMk id="29" creationId="{E0E70C3D-8D15-1486-C58D-F4C96A9B358C}"/>
          </ac:cxnSpMkLst>
        </pc:cxnChg>
        <pc:cxnChg chg="del mod">
          <ac:chgData name="Jonathan Adshead" userId="3fd9fcf95909496d" providerId="LiveId" clId="{03770DD7-C720-42C5-AB13-34F50093ED5E}" dt="2024-06-17T16:14:50.940" v="254" actId="478"/>
          <ac:cxnSpMkLst>
            <pc:docMk/>
            <pc:sldMk cId="1001975195" sldId="466"/>
            <ac:cxnSpMk id="35" creationId="{59E744A7-9FE9-3DB6-163B-2751030D322D}"/>
          </ac:cxnSpMkLst>
        </pc:cxnChg>
        <pc:cxnChg chg="del">
          <ac:chgData name="Jonathan Adshead" userId="3fd9fcf95909496d" providerId="LiveId" clId="{03770DD7-C720-42C5-AB13-34F50093ED5E}" dt="2024-06-17T16:15:39" v="259" actId="478"/>
          <ac:cxnSpMkLst>
            <pc:docMk/>
            <pc:sldMk cId="1001975195" sldId="466"/>
            <ac:cxnSpMk id="37" creationId="{FD9A884C-95C0-3823-D194-270C8828D7B1}"/>
          </ac:cxnSpMkLst>
        </pc:cxnChg>
        <pc:cxnChg chg="del">
          <ac:chgData name="Jonathan Adshead" userId="3fd9fcf95909496d" providerId="LiveId" clId="{03770DD7-C720-42C5-AB13-34F50093ED5E}" dt="2024-06-17T16:14:50.940" v="254" actId="478"/>
          <ac:cxnSpMkLst>
            <pc:docMk/>
            <pc:sldMk cId="1001975195" sldId="466"/>
            <ac:cxnSpMk id="39" creationId="{E7CF7E44-3D2D-0013-9E20-70A7C6226499}"/>
          </ac:cxnSpMkLst>
        </pc:cxnChg>
        <pc:cxnChg chg="del mod">
          <ac:chgData name="Jonathan Adshead" userId="3fd9fcf95909496d" providerId="LiveId" clId="{03770DD7-C720-42C5-AB13-34F50093ED5E}" dt="2024-06-17T16:15:39" v="259" actId="478"/>
          <ac:cxnSpMkLst>
            <pc:docMk/>
            <pc:sldMk cId="1001975195" sldId="466"/>
            <ac:cxnSpMk id="41" creationId="{B7134680-A055-5F89-23D1-C61EE4C083A5}"/>
          </ac:cxnSpMkLst>
        </pc:cxnChg>
        <pc:cxnChg chg="del mod">
          <ac:chgData name="Jonathan Adshead" userId="3fd9fcf95909496d" providerId="LiveId" clId="{03770DD7-C720-42C5-AB13-34F50093ED5E}" dt="2024-06-17T16:14:59.584" v="255" actId="478"/>
          <ac:cxnSpMkLst>
            <pc:docMk/>
            <pc:sldMk cId="1001975195" sldId="466"/>
            <ac:cxnSpMk id="42" creationId="{39A71F91-F6DA-69B8-C087-021DBF257E0E}"/>
          </ac:cxnSpMkLst>
        </pc:cxnChg>
        <pc:cxnChg chg="del">
          <ac:chgData name="Jonathan Adshead" userId="3fd9fcf95909496d" providerId="LiveId" clId="{03770DD7-C720-42C5-AB13-34F50093ED5E}" dt="2024-06-17T16:14:50.940" v="254" actId="478"/>
          <ac:cxnSpMkLst>
            <pc:docMk/>
            <pc:sldMk cId="1001975195" sldId="466"/>
            <ac:cxnSpMk id="43" creationId="{90654ECF-2C9C-127B-B117-984594E52D87}"/>
          </ac:cxnSpMkLst>
        </pc:cxnChg>
        <pc:cxnChg chg="del">
          <ac:chgData name="Jonathan Adshead" userId="3fd9fcf95909496d" providerId="LiveId" clId="{03770DD7-C720-42C5-AB13-34F50093ED5E}" dt="2024-06-17T16:15:39" v="259" actId="478"/>
          <ac:cxnSpMkLst>
            <pc:docMk/>
            <pc:sldMk cId="1001975195" sldId="466"/>
            <ac:cxnSpMk id="44" creationId="{246D3E8B-09E1-A5EA-0B3E-3D541D112714}"/>
          </ac:cxnSpMkLst>
        </pc:cxnChg>
        <pc:cxnChg chg="del mod">
          <ac:chgData name="Jonathan Adshead" userId="3fd9fcf95909496d" providerId="LiveId" clId="{03770DD7-C720-42C5-AB13-34F50093ED5E}" dt="2024-06-17T16:14:40.504" v="252" actId="478"/>
          <ac:cxnSpMkLst>
            <pc:docMk/>
            <pc:sldMk cId="1001975195" sldId="466"/>
            <ac:cxnSpMk id="45" creationId="{138F982B-276F-5934-6BD9-45C77BEB8AF1}"/>
          </ac:cxnSpMkLst>
        </pc:cxnChg>
        <pc:cxnChg chg="del mod">
          <ac:chgData name="Jonathan Adshead" userId="3fd9fcf95909496d" providerId="LiveId" clId="{03770DD7-C720-42C5-AB13-34F50093ED5E}" dt="2024-06-17T16:15:39" v="259" actId="478"/>
          <ac:cxnSpMkLst>
            <pc:docMk/>
            <pc:sldMk cId="1001975195" sldId="466"/>
            <ac:cxnSpMk id="46" creationId="{7B55A2CE-7B6F-A4F3-7123-458ED50CD39C}"/>
          </ac:cxnSpMkLst>
        </pc:cxnChg>
        <pc:cxnChg chg="del mod">
          <ac:chgData name="Jonathan Adshead" userId="3fd9fcf95909496d" providerId="LiveId" clId="{03770DD7-C720-42C5-AB13-34F50093ED5E}" dt="2024-06-17T16:14:40.504" v="252" actId="478"/>
          <ac:cxnSpMkLst>
            <pc:docMk/>
            <pc:sldMk cId="1001975195" sldId="466"/>
            <ac:cxnSpMk id="47" creationId="{B1B9FADF-ACA9-888C-BB25-2C59E8230136}"/>
          </ac:cxnSpMkLst>
        </pc:cxnChg>
        <pc:cxnChg chg="del">
          <ac:chgData name="Jonathan Adshead" userId="3fd9fcf95909496d" providerId="LiveId" clId="{03770DD7-C720-42C5-AB13-34F50093ED5E}" dt="2024-06-17T16:14:59.584" v="255" actId="478"/>
          <ac:cxnSpMkLst>
            <pc:docMk/>
            <pc:sldMk cId="1001975195" sldId="466"/>
            <ac:cxnSpMk id="50" creationId="{1F8BFAD9-A4DC-6A39-FBFF-FC738FAAC2BA}"/>
          </ac:cxnSpMkLst>
        </pc:cxnChg>
        <pc:cxnChg chg="del">
          <ac:chgData name="Jonathan Adshead" userId="3fd9fcf95909496d" providerId="LiveId" clId="{03770DD7-C720-42C5-AB13-34F50093ED5E}" dt="2024-06-17T16:15:39" v="259" actId="478"/>
          <ac:cxnSpMkLst>
            <pc:docMk/>
            <pc:sldMk cId="1001975195" sldId="466"/>
            <ac:cxnSpMk id="52" creationId="{A6E76BE5-185D-39B6-9CE9-D618E6E21CEA}"/>
          </ac:cxnSpMkLst>
        </pc:cxnChg>
        <pc:cxnChg chg="del mod">
          <ac:chgData name="Jonathan Adshead" userId="3fd9fcf95909496d" providerId="LiveId" clId="{03770DD7-C720-42C5-AB13-34F50093ED5E}" dt="2024-06-17T16:14:59.584" v="255" actId="478"/>
          <ac:cxnSpMkLst>
            <pc:docMk/>
            <pc:sldMk cId="1001975195" sldId="466"/>
            <ac:cxnSpMk id="55" creationId="{9E7DA0BB-A7E6-D823-EC53-40DE55298FEF}"/>
          </ac:cxnSpMkLst>
        </pc:cxnChg>
        <pc:cxnChg chg="del mod">
          <ac:chgData name="Jonathan Adshead" userId="3fd9fcf95909496d" providerId="LiveId" clId="{03770DD7-C720-42C5-AB13-34F50093ED5E}" dt="2024-06-17T16:14:59.584" v="255" actId="478"/>
          <ac:cxnSpMkLst>
            <pc:docMk/>
            <pc:sldMk cId="1001975195" sldId="466"/>
            <ac:cxnSpMk id="56" creationId="{8DD73E4F-F2F8-DBC6-FE9B-7AB9BDD3B00C}"/>
          </ac:cxnSpMkLst>
        </pc:cxnChg>
        <pc:cxnChg chg="del">
          <ac:chgData name="Jonathan Adshead" userId="3fd9fcf95909496d" providerId="LiveId" clId="{03770DD7-C720-42C5-AB13-34F50093ED5E}" dt="2024-06-17T16:14:40.504" v="252" actId="478"/>
          <ac:cxnSpMkLst>
            <pc:docMk/>
            <pc:sldMk cId="1001975195" sldId="466"/>
            <ac:cxnSpMk id="57" creationId="{F54AA4D9-3500-9897-B051-0FEC2D16CFAD}"/>
          </ac:cxnSpMkLst>
        </pc:cxnChg>
        <pc:cxnChg chg="del">
          <ac:chgData name="Jonathan Adshead" userId="3fd9fcf95909496d" providerId="LiveId" clId="{03770DD7-C720-42C5-AB13-34F50093ED5E}" dt="2024-06-17T16:14:40.504" v="252" actId="478"/>
          <ac:cxnSpMkLst>
            <pc:docMk/>
            <pc:sldMk cId="1001975195" sldId="466"/>
            <ac:cxnSpMk id="59" creationId="{70349AEC-3840-9C47-F81B-AAEE5D21522C}"/>
          </ac:cxnSpMkLst>
        </pc:cxnChg>
      </pc:sldChg>
      <pc:sldChg chg="modSp mod">
        <pc:chgData name="Jonathan Adshead" userId="3fd9fcf95909496d" providerId="LiveId" clId="{03770DD7-C720-42C5-AB13-34F50093ED5E}" dt="2024-06-17T14:28:10.318" v="236" actId="20577"/>
        <pc:sldMkLst>
          <pc:docMk/>
          <pc:sldMk cId="888331911" sldId="468"/>
        </pc:sldMkLst>
        <pc:spChg chg="mod">
          <ac:chgData name="Jonathan Adshead" userId="3fd9fcf95909496d" providerId="LiveId" clId="{03770DD7-C720-42C5-AB13-34F50093ED5E}" dt="2024-06-17T14:28:10.318" v="236" actId="20577"/>
          <ac:spMkLst>
            <pc:docMk/>
            <pc:sldMk cId="888331911" sldId="468"/>
            <ac:spMk id="5" creationId="{6EA8EFFE-AC2C-0D91-8E89-7167307BA396}"/>
          </ac:spMkLst>
        </pc:spChg>
      </pc:sldChg>
      <pc:sldChg chg="modSp mod">
        <pc:chgData name="Jonathan Adshead" userId="3fd9fcf95909496d" providerId="LiveId" clId="{03770DD7-C720-42C5-AB13-34F50093ED5E}" dt="2024-06-17T16:30:38.991" v="280" actId="20577"/>
        <pc:sldMkLst>
          <pc:docMk/>
          <pc:sldMk cId="2009537839" sldId="481"/>
        </pc:sldMkLst>
        <pc:spChg chg="mod">
          <ac:chgData name="Jonathan Adshead" userId="3fd9fcf95909496d" providerId="LiveId" clId="{03770DD7-C720-42C5-AB13-34F50093ED5E}" dt="2024-06-17T16:30:38.991" v="280" actId="20577"/>
          <ac:spMkLst>
            <pc:docMk/>
            <pc:sldMk cId="2009537839" sldId="481"/>
            <ac:spMk id="63" creationId="{E48B7FA0-64FD-0D3C-B645-CCE4D2994B88}"/>
          </ac:spMkLst>
        </pc:spChg>
      </pc:sldChg>
      <pc:sldChg chg="new">
        <pc:chgData name="Jonathan Adshead" userId="3fd9fcf95909496d" providerId="LiveId" clId="{03770DD7-C720-42C5-AB13-34F50093ED5E}" dt="2024-06-17T14:36:33.586" v="240" actId="680"/>
        <pc:sldMkLst>
          <pc:docMk/>
          <pc:sldMk cId="1295594251" sldId="484"/>
        </pc:sldMkLst>
      </pc:sldChg>
      <pc:sldChg chg="modSp add mod">
        <pc:chgData name="Jonathan Adshead" userId="3fd9fcf95909496d" providerId="LiveId" clId="{03770DD7-C720-42C5-AB13-34F50093ED5E}" dt="2024-06-17T16:18:32.698" v="276" actId="14100"/>
        <pc:sldMkLst>
          <pc:docMk/>
          <pc:sldMk cId="927171894" sldId="485"/>
        </pc:sldMkLst>
        <pc:spChg chg="mod">
          <ac:chgData name="Jonathan Adshead" userId="3fd9fcf95909496d" providerId="LiveId" clId="{03770DD7-C720-42C5-AB13-34F50093ED5E}" dt="2024-06-17T15:12:56.086" v="243" actId="207"/>
          <ac:spMkLst>
            <pc:docMk/>
            <pc:sldMk cId="927171894" sldId="485"/>
            <ac:spMk id="11" creationId="{A3898F22-D523-3E86-B62E-820A6B6B1E03}"/>
          </ac:spMkLst>
        </pc:spChg>
        <pc:spChg chg="mod">
          <ac:chgData name="Jonathan Adshead" userId="3fd9fcf95909496d" providerId="LiveId" clId="{03770DD7-C720-42C5-AB13-34F50093ED5E}" dt="2024-06-17T15:12:56.086" v="243" actId="207"/>
          <ac:spMkLst>
            <pc:docMk/>
            <pc:sldMk cId="927171894" sldId="485"/>
            <ac:spMk id="12" creationId="{32783168-6F89-1288-9C53-259EF60847F9}"/>
          </ac:spMkLst>
        </pc:spChg>
        <pc:spChg chg="mod">
          <ac:chgData name="Jonathan Adshead" userId="3fd9fcf95909496d" providerId="LiveId" clId="{03770DD7-C720-42C5-AB13-34F50093ED5E}" dt="2024-06-17T15:13:17.288" v="244" actId="207"/>
          <ac:spMkLst>
            <pc:docMk/>
            <pc:sldMk cId="927171894" sldId="485"/>
            <ac:spMk id="54" creationId="{46164101-635E-9395-4A9E-C232E7A42C34}"/>
          </ac:spMkLst>
        </pc:spChg>
        <pc:cxnChg chg="mod">
          <ac:chgData name="Jonathan Adshead" userId="3fd9fcf95909496d" providerId="LiveId" clId="{03770DD7-C720-42C5-AB13-34F50093ED5E}" dt="2024-06-17T16:18:32.698" v="276" actId="14100"/>
          <ac:cxnSpMkLst>
            <pc:docMk/>
            <pc:sldMk cId="927171894" sldId="485"/>
            <ac:cxnSpMk id="41" creationId="{B7134680-A055-5F89-23D1-C61EE4C083A5}"/>
          </ac:cxnSpMkLst>
        </pc:cxnChg>
      </pc:sldChg>
      <pc:sldChg chg="delSp modSp add mod delAnim modAnim">
        <pc:chgData name="Jonathan Adshead" userId="3fd9fcf95909496d" providerId="LiveId" clId="{03770DD7-C720-42C5-AB13-34F50093ED5E}" dt="2024-06-17T16:19:05.596" v="277" actId="478"/>
        <pc:sldMkLst>
          <pc:docMk/>
          <pc:sldMk cId="2714001238" sldId="486"/>
        </pc:sldMkLst>
        <pc:spChg chg="del">
          <ac:chgData name="Jonathan Adshead" userId="3fd9fcf95909496d" providerId="LiveId" clId="{03770DD7-C720-42C5-AB13-34F50093ED5E}" dt="2024-06-17T16:19:05.596" v="277" actId="478"/>
          <ac:spMkLst>
            <pc:docMk/>
            <pc:sldMk cId="2714001238" sldId="486"/>
            <ac:spMk id="48" creationId="{E41A67F7-BEE7-ECC9-0FE2-9D15C78C2FD4}"/>
          </ac:spMkLst>
        </pc:spChg>
        <pc:spChg chg="del">
          <ac:chgData name="Jonathan Adshead" userId="3fd9fcf95909496d" providerId="LiveId" clId="{03770DD7-C720-42C5-AB13-34F50093ED5E}" dt="2024-06-17T16:19:05.596" v="277" actId="478"/>
          <ac:spMkLst>
            <pc:docMk/>
            <pc:sldMk cId="2714001238" sldId="486"/>
            <ac:spMk id="49" creationId="{B4E3424E-93DC-094A-29C8-C9E1EF35B5F8}"/>
          </ac:spMkLst>
        </pc:spChg>
        <pc:spChg chg="del">
          <ac:chgData name="Jonathan Adshead" userId="3fd9fcf95909496d" providerId="LiveId" clId="{03770DD7-C720-42C5-AB13-34F50093ED5E}" dt="2024-06-17T16:19:05.596" v="277" actId="478"/>
          <ac:spMkLst>
            <pc:docMk/>
            <pc:sldMk cId="2714001238" sldId="486"/>
            <ac:spMk id="58" creationId="{15CF8A79-9EFF-2D67-75B0-FFF6C0AC73DC}"/>
          </ac:spMkLst>
        </pc:spChg>
        <pc:spChg chg="del">
          <ac:chgData name="Jonathan Adshead" userId="3fd9fcf95909496d" providerId="LiveId" clId="{03770DD7-C720-42C5-AB13-34F50093ED5E}" dt="2024-06-17T16:19:05.596" v="277" actId="478"/>
          <ac:spMkLst>
            <pc:docMk/>
            <pc:sldMk cId="2714001238" sldId="486"/>
            <ac:spMk id="60" creationId="{040DA698-9033-1E39-4B87-64AF5D81CC7D}"/>
          </ac:spMkLst>
        </pc:spChg>
        <pc:cxnChg chg="mod">
          <ac:chgData name="Jonathan Adshead" userId="3fd9fcf95909496d" providerId="LiveId" clId="{03770DD7-C720-42C5-AB13-34F50093ED5E}" dt="2024-06-17T16:18:26.152" v="275" actId="14100"/>
          <ac:cxnSpMkLst>
            <pc:docMk/>
            <pc:sldMk cId="2714001238" sldId="486"/>
            <ac:cxnSpMk id="41" creationId="{B7134680-A055-5F89-23D1-C61EE4C083A5}"/>
          </ac:cxnSpMkLst>
        </pc:cxnChg>
        <pc:cxnChg chg="del">
          <ac:chgData name="Jonathan Adshead" userId="3fd9fcf95909496d" providerId="LiveId" clId="{03770DD7-C720-42C5-AB13-34F50093ED5E}" dt="2024-06-17T16:19:05.596" v="277" actId="478"/>
          <ac:cxnSpMkLst>
            <pc:docMk/>
            <pc:sldMk cId="2714001238" sldId="486"/>
            <ac:cxnSpMk id="45" creationId="{138F982B-276F-5934-6BD9-45C77BEB8AF1}"/>
          </ac:cxnSpMkLst>
        </pc:cxnChg>
        <pc:cxnChg chg="del mod">
          <ac:chgData name="Jonathan Adshead" userId="3fd9fcf95909496d" providerId="LiveId" clId="{03770DD7-C720-42C5-AB13-34F50093ED5E}" dt="2024-06-17T16:19:05.596" v="277" actId="478"/>
          <ac:cxnSpMkLst>
            <pc:docMk/>
            <pc:sldMk cId="2714001238" sldId="486"/>
            <ac:cxnSpMk id="47" creationId="{B1B9FADF-ACA9-888C-BB25-2C59E8230136}"/>
          </ac:cxnSpMkLst>
        </pc:cxnChg>
        <pc:cxnChg chg="del">
          <ac:chgData name="Jonathan Adshead" userId="3fd9fcf95909496d" providerId="LiveId" clId="{03770DD7-C720-42C5-AB13-34F50093ED5E}" dt="2024-06-17T16:19:05.596" v="277" actId="478"/>
          <ac:cxnSpMkLst>
            <pc:docMk/>
            <pc:sldMk cId="2714001238" sldId="486"/>
            <ac:cxnSpMk id="57" creationId="{F54AA4D9-3500-9897-B051-0FEC2D16CFAD}"/>
          </ac:cxnSpMkLst>
        </pc:cxnChg>
        <pc:cxnChg chg="del">
          <ac:chgData name="Jonathan Adshead" userId="3fd9fcf95909496d" providerId="LiveId" clId="{03770DD7-C720-42C5-AB13-34F50093ED5E}" dt="2024-06-17T16:19:05.596" v="277" actId="478"/>
          <ac:cxnSpMkLst>
            <pc:docMk/>
            <pc:sldMk cId="2714001238" sldId="486"/>
            <ac:cxnSpMk id="59" creationId="{70349AEC-3840-9C47-F81B-AAEE5D21522C}"/>
          </ac:cxnSpMkLst>
        </pc:cxnChg>
      </pc:sldChg>
      <pc:sldChg chg="add modAnim">
        <pc:chgData name="Jonathan Adshead" userId="3fd9fcf95909496d" providerId="LiveId" clId="{03770DD7-C720-42C5-AB13-34F50093ED5E}" dt="2024-06-17T16:16:08.521" v="261"/>
        <pc:sldMkLst>
          <pc:docMk/>
          <pc:sldMk cId="3867032552" sldId="487"/>
        </pc:sldMkLst>
      </pc:sldChg>
    </pc:docChg>
  </pc:docChgLst>
  <pc:docChgLst>
    <pc:chgData name="Jonathan Adshead" userId="3fd9fcf95909496d" providerId="LiveId" clId="{11B215CE-67A7-4107-85FB-1A583AC434E4}"/>
    <pc:docChg chg="undo redo custSel addSld delSld modSld sldOrd">
      <pc:chgData name="Jonathan Adshead" userId="3fd9fcf95909496d" providerId="LiveId" clId="{11B215CE-67A7-4107-85FB-1A583AC434E4}" dt="2024-06-16T14:09:26.257" v="1208"/>
      <pc:docMkLst>
        <pc:docMk/>
      </pc:docMkLst>
      <pc:sldChg chg="modSp mod">
        <pc:chgData name="Jonathan Adshead" userId="3fd9fcf95909496d" providerId="LiveId" clId="{11B215CE-67A7-4107-85FB-1A583AC434E4}" dt="2024-06-16T13:49:29.900" v="1207" actId="20577"/>
        <pc:sldMkLst>
          <pc:docMk/>
          <pc:sldMk cId="2348351376" sldId="387"/>
        </pc:sldMkLst>
        <pc:spChg chg="mod">
          <ac:chgData name="Jonathan Adshead" userId="3fd9fcf95909496d" providerId="LiveId" clId="{11B215CE-67A7-4107-85FB-1A583AC434E4}" dt="2024-06-16T13:07:13.530" v="1005" actId="1076"/>
          <ac:spMkLst>
            <pc:docMk/>
            <pc:sldMk cId="2348351376" sldId="387"/>
            <ac:spMk id="3" creationId="{F9E9C251-4D38-4938-9B6E-D345ABA5DCA3}"/>
          </ac:spMkLst>
        </pc:spChg>
        <pc:spChg chg="mod">
          <ac:chgData name="Jonathan Adshead" userId="3fd9fcf95909496d" providerId="LiveId" clId="{11B215CE-67A7-4107-85FB-1A583AC434E4}" dt="2024-06-14T09:19:43.530" v="4" actId="20577"/>
          <ac:spMkLst>
            <pc:docMk/>
            <pc:sldMk cId="2348351376" sldId="387"/>
            <ac:spMk id="7" creationId="{E6F8A924-8EC3-4236-98F6-ED159202E75C}"/>
          </ac:spMkLst>
        </pc:spChg>
        <pc:spChg chg="mod">
          <ac:chgData name="Jonathan Adshead" userId="3fd9fcf95909496d" providerId="LiveId" clId="{11B215CE-67A7-4107-85FB-1A583AC434E4}" dt="2024-06-16T13:49:29.900" v="1207" actId="20577"/>
          <ac:spMkLst>
            <pc:docMk/>
            <pc:sldMk cId="2348351376" sldId="387"/>
            <ac:spMk id="19" creationId="{21D68933-4D91-4017-8092-91E8C3DE9667}"/>
          </ac:spMkLst>
        </pc:spChg>
        <pc:spChg chg="mod">
          <ac:chgData name="Jonathan Adshead" userId="3fd9fcf95909496d" providerId="LiveId" clId="{11B215CE-67A7-4107-85FB-1A583AC434E4}" dt="2024-06-16T13:49:25.084" v="1195"/>
          <ac:spMkLst>
            <pc:docMk/>
            <pc:sldMk cId="2348351376" sldId="387"/>
            <ac:spMk id="25" creationId="{59687893-49C6-4037-869B-503B054BE12B}"/>
          </ac:spMkLst>
        </pc:spChg>
        <pc:spChg chg="mod">
          <ac:chgData name="Jonathan Adshead" userId="3fd9fcf95909496d" providerId="LiveId" clId="{11B215CE-67A7-4107-85FB-1A583AC434E4}" dt="2024-06-16T13:07:09.258" v="1004" actId="20577"/>
          <ac:spMkLst>
            <pc:docMk/>
            <pc:sldMk cId="2348351376" sldId="387"/>
            <ac:spMk id="35" creationId="{1CDB98CD-CE17-7F3F-E501-22377C761BD2}"/>
          </ac:spMkLst>
        </pc:spChg>
      </pc:sldChg>
      <pc:sldChg chg="del">
        <pc:chgData name="Jonathan Adshead" userId="3fd9fcf95909496d" providerId="LiveId" clId="{11B215CE-67A7-4107-85FB-1A583AC434E4}" dt="2024-06-16T13:01:15.550" v="896" actId="47"/>
        <pc:sldMkLst>
          <pc:docMk/>
          <pc:sldMk cId="906110859" sldId="439"/>
        </pc:sldMkLst>
      </pc:sldChg>
      <pc:sldChg chg="addSp delSp modSp mod modAnim">
        <pc:chgData name="Jonathan Adshead" userId="3fd9fcf95909496d" providerId="LiveId" clId="{11B215CE-67A7-4107-85FB-1A583AC434E4}" dt="2024-06-16T13:45:20.778" v="1194"/>
        <pc:sldMkLst>
          <pc:docMk/>
          <pc:sldMk cId="3643772225" sldId="440"/>
        </pc:sldMkLst>
        <pc:spChg chg="add mod">
          <ac:chgData name="Jonathan Adshead" userId="3fd9fcf95909496d" providerId="LiveId" clId="{11B215CE-67A7-4107-85FB-1A583AC434E4}" dt="2024-06-16T13:42:16.384" v="1126" actId="1076"/>
          <ac:spMkLst>
            <pc:docMk/>
            <pc:sldMk cId="3643772225" sldId="440"/>
            <ac:spMk id="10" creationId="{EEDFB0B4-4002-D742-3631-14ABC25CF406}"/>
          </ac:spMkLst>
        </pc:spChg>
        <pc:spChg chg="add mod">
          <ac:chgData name="Jonathan Adshead" userId="3fd9fcf95909496d" providerId="LiveId" clId="{11B215CE-67A7-4107-85FB-1A583AC434E4}" dt="2024-06-16T13:06:25.088" v="994" actId="20577"/>
          <ac:spMkLst>
            <pc:docMk/>
            <pc:sldMk cId="3643772225" sldId="440"/>
            <ac:spMk id="11" creationId="{B1FC8CBF-61CF-BC34-8D50-3AB3019A8CEB}"/>
          </ac:spMkLst>
        </pc:spChg>
        <pc:spChg chg="mod">
          <ac:chgData name="Jonathan Adshead" userId="3fd9fcf95909496d" providerId="LiveId" clId="{11B215CE-67A7-4107-85FB-1A583AC434E4}" dt="2024-06-16T13:43:13.753" v="1142" actId="1076"/>
          <ac:spMkLst>
            <pc:docMk/>
            <pc:sldMk cId="3643772225" sldId="440"/>
            <ac:spMk id="24" creationId="{40967D49-217D-9B74-A334-DA2B46371825}"/>
          </ac:spMkLst>
        </pc:spChg>
        <pc:spChg chg="mod">
          <ac:chgData name="Jonathan Adshead" userId="3fd9fcf95909496d" providerId="LiveId" clId="{11B215CE-67A7-4107-85FB-1A583AC434E4}" dt="2024-06-16T13:43:21.706" v="1143" actId="1076"/>
          <ac:spMkLst>
            <pc:docMk/>
            <pc:sldMk cId="3643772225" sldId="440"/>
            <ac:spMk id="25" creationId="{2D6BF34A-87D0-4E83-7878-E031CC3A5093}"/>
          </ac:spMkLst>
        </pc:spChg>
        <pc:picChg chg="mod">
          <ac:chgData name="Jonathan Adshead" userId="3fd9fcf95909496d" providerId="LiveId" clId="{11B215CE-67A7-4107-85FB-1A583AC434E4}" dt="2024-06-16T13:42:23.638" v="1128" actId="1076"/>
          <ac:picMkLst>
            <pc:docMk/>
            <pc:sldMk cId="3643772225" sldId="440"/>
            <ac:picMk id="2" creationId="{9638A56C-AA5F-4B5E-6839-C2E3FA102218}"/>
          </ac:picMkLst>
        </pc:picChg>
        <pc:picChg chg="mod">
          <ac:chgData name="Jonathan Adshead" userId="3fd9fcf95909496d" providerId="LiveId" clId="{11B215CE-67A7-4107-85FB-1A583AC434E4}" dt="2024-06-16T13:43:05.777" v="1139" actId="1076"/>
          <ac:picMkLst>
            <pc:docMk/>
            <pc:sldMk cId="3643772225" sldId="440"/>
            <ac:picMk id="12" creationId="{51DF69F4-A515-2D94-1B3C-5D8A5724153D}"/>
          </ac:picMkLst>
        </pc:picChg>
        <pc:picChg chg="mod">
          <ac:chgData name="Jonathan Adshead" userId="3fd9fcf95909496d" providerId="LiveId" clId="{11B215CE-67A7-4107-85FB-1A583AC434E4}" dt="2024-06-16T13:43:27.113" v="1144" actId="1076"/>
          <ac:picMkLst>
            <pc:docMk/>
            <pc:sldMk cId="3643772225" sldId="440"/>
            <ac:picMk id="14" creationId="{DC5CF93D-33CD-E6B1-3E14-0138E6215573}"/>
          </ac:picMkLst>
        </pc:picChg>
        <pc:picChg chg="mod">
          <ac:chgData name="Jonathan Adshead" userId="3fd9fcf95909496d" providerId="LiveId" clId="{11B215CE-67A7-4107-85FB-1A583AC434E4}" dt="2024-06-16T13:43:43.593" v="1145" actId="1076"/>
          <ac:picMkLst>
            <pc:docMk/>
            <pc:sldMk cId="3643772225" sldId="440"/>
            <ac:picMk id="16" creationId="{00B5E3B6-09EE-D178-1F1A-1E2452AB543A}"/>
          </ac:picMkLst>
        </pc:picChg>
        <pc:picChg chg="mod">
          <ac:chgData name="Jonathan Adshead" userId="3fd9fcf95909496d" providerId="LiveId" clId="{11B215CE-67A7-4107-85FB-1A583AC434E4}" dt="2024-06-16T13:43:55.882" v="1146" actId="1076"/>
          <ac:picMkLst>
            <pc:docMk/>
            <pc:sldMk cId="3643772225" sldId="440"/>
            <ac:picMk id="17" creationId="{DC06A210-9CDB-E8A7-D53A-EA385B2C8D97}"/>
          </ac:picMkLst>
        </pc:picChg>
        <pc:picChg chg="mod">
          <ac:chgData name="Jonathan Adshead" userId="3fd9fcf95909496d" providerId="LiveId" clId="{11B215CE-67A7-4107-85FB-1A583AC434E4}" dt="2024-06-16T13:44:56.188" v="1191" actId="1076"/>
          <ac:picMkLst>
            <pc:docMk/>
            <pc:sldMk cId="3643772225" sldId="440"/>
            <ac:picMk id="18" creationId="{14F198BA-A25F-E3C3-42C2-BA4246754C78}"/>
          </ac:picMkLst>
        </pc:picChg>
        <pc:picChg chg="mod">
          <ac:chgData name="Jonathan Adshead" userId="3fd9fcf95909496d" providerId="LiveId" clId="{11B215CE-67A7-4107-85FB-1A583AC434E4}" dt="2024-06-16T13:43:21.706" v="1143" actId="1076"/>
          <ac:picMkLst>
            <pc:docMk/>
            <pc:sldMk cId="3643772225" sldId="440"/>
            <ac:picMk id="26" creationId="{C24B7D71-D0AD-274A-42C6-EF35B26D82AB}"/>
          </ac:picMkLst>
        </pc:picChg>
        <pc:cxnChg chg="add mod">
          <ac:chgData name="Jonathan Adshead" userId="3fd9fcf95909496d" providerId="LiveId" clId="{11B215CE-67A7-4107-85FB-1A583AC434E4}" dt="2024-06-16T13:44:27.344" v="1152" actId="14100"/>
          <ac:cxnSpMkLst>
            <pc:docMk/>
            <pc:sldMk cId="3643772225" sldId="440"/>
            <ac:cxnSpMk id="13" creationId="{C9BB6904-8AF6-6124-BD22-D8F2055D537C}"/>
          </ac:cxnSpMkLst>
        </pc:cxnChg>
        <pc:cxnChg chg="del mod">
          <ac:chgData name="Jonathan Adshead" userId="3fd9fcf95909496d" providerId="LiveId" clId="{11B215CE-67A7-4107-85FB-1A583AC434E4}" dt="2024-06-16T13:42:56.503" v="1138" actId="478"/>
          <ac:cxnSpMkLst>
            <pc:docMk/>
            <pc:sldMk cId="3643772225" sldId="440"/>
            <ac:cxnSpMk id="20" creationId="{A888B337-001A-9FDF-7F46-839FCE6D31F8}"/>
          </ac:cxnSpMkLst>
        </pc:cxnChg>
        <pc:cxnChg chg="mod">
          <ac:chgData name="Jonathan Adshead" userId="3fd9fcf95909496d" providerId="LiveId" clId="{11B215CE-67A7-4107-85FB-1A583AC434E4}" dt="2024-06-16T13:44:54.261" v="1190" actId="1076"/>
          <ac:cxnSpMkLst>
            <pc:docMk/>
            <pc:sldMk cId="3643772225" sldId="440"/>
            <ac:cxnSpMk id="21" creationId="{5179BA31-1944-5E42-845F-4F27AEF3CF64}"/>
          </ac:cxnSpMkLst>
        </pc:cxnChg>
      </pc:sldChg>
      <pc:sldChg chg="del">
        <pc:chgData name="Jonathan Adshead" userId="3fd9fcf95909496d" providerId="LiveId" clId="{11B215CE-67A7-4107-85FB-1A583AC434E4}" dt="2024-06-16T13:01:13.959" v="895" actId="47"/>
        <pc:sldMkLst>
          <pc:docMk/>
          <pc:sldMk cId="4196045387" sldId="441"/>
        </pc:sldMkLst>
      </pc:sldChg>
      <pc:sldChg chg="modSp mod">
        <pc:chgData name="Jonathan Adshead" userId="3fd9fcf95909496d" providerId="LiveId" clId="{11B215CE-67A7-4107-85FB-1A583AC434E4}" dt="2024-06-16T13:08:36.037" v="1018" actId="20577"/>
        <pc:sldMkLst>
          <pc:docMk/>
          <pc:sldMk cId="1933634794" sldId="442"/>
        </pc:sldMkLst>
        <pc:spChg chg="mod">
          <ac:chgData name="Jonathan Adshead" userId="3fd9fcf95909496d" providerId="LiveId" clId="{11B215CE-67A7-4107-85FB-1A583AC434E4}" dt="2024-06-16T13:08:36.037" v="1018" actId="20577"/>
          <ac:spMkLst>
            <pc:docMk/>
            <pc:sldMk cId="1933634794" sldId="442"/>
            <ac:spMk id="7" creationId="{1B28E489-36E7-42B6-94D2-8D55BD2E19AE}"/>
          </ac:spMkLst>
        </pc:spChg>
      </pc:sldChg>
      <pc:sldChg chg="del">
        <pc:chgData name="Jonathan Adshead" userId="3fd9fcf95909496d" providerId="LiveId" clId="{11B215CE-67A7-4107-85FB-1A583AC434E4}" dt="2024-06-14T09:48:42.408" v="215" actId="47"/>
        <pc:sldMkLst>
          <pc:docMk/>
          <pc:sldMk cId="2865434276" sldId="449"/>
        </pc:sldMkLst>
      </pc:sldChg>
      <pc:sldChg chg="modAnim">
        <pc:chgData name="Jonathan Adshead" userId="3fd9fcf95909496d" providerId="LiveId" clId="{11B215CE-67A7-4107-85FB-1A583AC434E4}" dt="2024-06-14T09:48:39.767" v="214"/>
        <pc:sldMkLst>
          <pc:docMk/>
          <pc:sldMk cId="3230482312" sldId="450"/>
        </pc:sldMkLst>
      </pc:sldChg>
      <pc:sldChg chg="addSp modSp mod">
        <pc:chgData name="Jonathan Adshead" userId="3fd9fcf95909496d" providerId="LiveId" clId="{11B215CE-67A7-4107-85FB-1A583AC434E4}" dt="2024-06-16T13:24:33.191" v="1067" actId="14100"/>
        <pc:sldMkLst>
          <pc:docMk/>
          <pc:sldMk cId="1863576957" sldId="451"/>
        </pc:sldMkLst>
        <pc:spChg chg="mod">
          <ac:chgData name="Jonathan Adshead" userId="3fd9fcf95909496d" providerId="LiveId" clId="{11B215CE-67A7-4107-85FB-1A583AC434E4}" dt="2024-06-16T13:24:33.191" v="1067" actId="14100"/>
          <ac:spMkLst>
            <pc:docMk/>
            <pc:sldMk cId="1863576957" sldId="451"/>
            <ac:spMk id="7" creationId="{1B28E489-36E7-42B6-94D2-8D55BD2E19AE}"/>
          </ac:spMkLst>
        </pc:spChg>
        <pc:spChg chg="add mod">
          <ac:chgData name="Jonathan Adshead" userId="3fd9fcf95909496d" providerId="LiveId" clId="{11B215CE-67A7-4107-85FB-1A583AC434E4}" dt="2024-06-16T13:16:19.586" v="1038" actId="20577"/>
          <ac:spMkLst>
            <pc:docMk/>
            <pc:sldMk cId="1863576957" sldId="451"/>
            <ac:spMk id="9" creationId="{82B78492-9399-4F96-0B96-7455B77864B4}"/>
          </ac:spMkLst>
        </pc:spChg>
      </pc:sldChg>
      <pc:sldChg chg="modSp mod ord">
        <pc:chgData name="Jonathan Adshead" userId="3fd9fcf95909496d" providerId="LiveId" clId="{11B215CE-67A7-4107-85FB-1A583AC434E4}" dt="2024-06-16T13:24:54.415" v="1069"/>
        <pc:sldMkLst>
          <pc:docMk/>
          <pc:sldMk cId="2232617302" sldId="460"/>
        </pc:sldMkLst>
        <pc:spChg chg="mod">
          <ac:chgData name="Jonathan Adshead" userId="3fd9fcf95909496d" providerId="LiveId" clId="{11B215CE-67A7-4107-85FB-1A583AC434E4}" dt="2024-06-16T13:16:56.495" v="1040" actId="404"/>
          <ac:spMkLst>
            <pc:docMk/>
            <pc:sldMk cId="2232617302" sldId="460"/>
            <ac:spMk id="2" creationId="{AFC23193-E31D-63AF-393F-759347770B5F}"/>
          </ac:spMkLst>
        </pc:spChg>
        <pc:grpChg chg="mod">
          <ac:chgData name="Jonathan Adshead" userId="3fd9fcf95909496d" providerId="LiveId" clId="{11B215CE-67A7-4107-85FB-1A583AC434E4}" dt="2024-06-16T13:17:20.466" v="1042" actId="14100"/>
          <ac:grpSpMkLst>
            <pc:docMk/>
            <pc:sldMk cId="2232617302" sldId="460"/>
            <ac:grpSpMk id="33" creationId="{D23532FA-2020-D7FD-476E-4A38CD330DE0}"/>
          </ac:grpSpMkLst>
        </pc:grpChg>
      </pc:sldChg>
      <pc:sldChg chg="addSp delSp modSp mod modAnim">
        <pc:chgData name="Jonathan Adshead" userId="3fd9fcf95909496d" providerId="LiveId" clId="{11B215CE-67A7-4107-85FB-1A583AC434E4}" dt="2024-06-16T12:59:09.806" v="877" actId="20577"/>
        <pc:sldMkLst>
          <pc:docMk/>
          <pc:sldMk cId="1821151368" sldId="467"/>
        </pc:sldMkLst>
        <pc:spChg chg="mod">
          <ac:chgData name="Jonathan Adshead" userId="3fd9fcf95909496d" providerId="LiveId" clId="{11B215CE-67A7-4107-85FB-1A583AC434E4}" dt="2024-06-14T09:33:25.752" v="144" actId="1035"/>
          <ac:spMkLst>
            <pc:docMk/>
            <pc:sldMk cId="1821151368" sldId="467"/>
            <ac:spMk id="12" creationId="{CFA51509-033D-1899-A4F9-72E77714F29D}"/>
          </ac:spMkLst>
        </pc:spChg>
        <pc:spChg chg="mod">
          <ac:chgData name="Jonathan Adshead" userId="3fd9fcf95909496d" providerId="LiveId" clId="{11B215CE-67A7-4107-85FB-1A583AC434E4}" dt="2024-06-14T09:29:07.540" v="29" actId="1076"/>
          <ac:spMkLst>
            <pc:docMk/>
            <pc:sldMk cId="1821151368" sldId="467"/>
            <ac:spMk id="54" creationId="{FB7D5161-0086-78A1-971F-8A51D8CB41A5}"/>
          </ac:spMkLst>
        </pc:spChg>
        <pc:spChg chg="mod">
          <ac:chgData name="Jonathan Adshead" userId="3fd9fcf95909496d" providerId="LiveId" clId="{11B215CE-67A7-4107-85FB-1A583AC434E4}" dt="2024-06-14T09:33:20.349" v="141" actId="1036"/>
          <ac:spMkLst>
            <pc:docMk/>
            <pc:sldMk cId="1821151368" sldId="467"/>
            <ac:spMk id="55" creationId="{5BC71190-D5B0-0A5C-F74A-FBDD833CCEF1}"/>
          </ac:spMkLst>
        </pc:spChg>
        <pc:spChg chg="mod ord">
          <ac:chgData name="Jonathan Adshead" userId="3fd9fcf95909496d" providerId="LiveId" clId="{11B215CE-67A7-4107-85FB-1A583AC434E4}" dt="2024-06-16T12:59:09.806" v="877" actId="20577"/>
          <ac:spMkLst>
            <pc:docMk/>
            <pc:sldMk cId="1821151368" sldId="467"/>
            <ac:spMk id="63" creationId="{318EB822-8B34-AAFA-EE41-8450F907549C}"/>
          </ac:spMkLst>
        </pc:spChg>
        <pc:spChg chg="mod">
          <ac:chgData name="Jonathan Adshead" userId="3fd9fcf95909496d" providerId="LiveId" clId="{11B215CE-67A7-4107-85FB-1A583AC434E4}" dt="2024-06-14T09:32:37.724" v="131" actId="1076"/>
          <ac:spMkLst>
            <pc:docMk/>
            <pc:sldMk cId="1821151368" sldId="467"/>
            <ac:spMk id="71" creationId="{5A2F4CC7-440D-4086-F688-1402D1FE7FA8}"/>
          </ac:spMkLst>
        </pc:spChg>
        <pc:spChg chg="mod">
          <ac:chgData name="Jonathan Adshead" userId="3fd9fcf95909496d" providerId="LiveId" clId="{11B215CE-67A7-4107-85FB-1A583AC434E4}" dt="2024-06-14T09:32:34.273" v="129"/>
          <ac:spMkLst>
            <pc:docMk/>
            <pc:sldMk cId="1821151368" sldId="467"/>
            <ac:spMk id="77" creationId="{41A7A3A6-0089-045C-60FD-BD4C592AFFC6}"/>
          </ac:spMkLst>
        </pc:spChg>
        <pc:spChg chg="mod">
          <ac:chgData name="Jonathan Adshead" userId="3fd9fcf95909496d" providerId="LiveId" clId="{11B215CE-67A7-4107-85FB-1A583AC434E4}" dt="2024-06-14T09:30:47.242" v="120" actId="1035"/>
          <ac:spMkLst>
            <pc:docMk/>
            <pc:sldMk cId="1821151368" sldId="467"/>
            <ac:spMk id="82" creationId="{36577C90-0C80-BA5E-8AC8-B5343DF1747F}"/>
          </ac:spMkLst>
        </pc:spChg>
        <pc:spChg chg="mod">
          <ac:chgData name="Jonathan Adshead" userId="3fd9fcf95909496d" providerId="LiveId" clId="{11B215CE-67A7-4107-85FB-1A583AC434E4}" dt="2024-06-14T09:29:38.496" v="88" actId="1038"/>
          <ac:spMkLst>
            <pc:docMk/>
            <pc:sldMk cId="1821151368" sldId="467"/>
            <ac:spMk id="88" creationId="{E75FB346-07FB-BAAB-492D-D4C182900C99}"/>
          </ac:spMkLst>
        </pc:spChg>
        <pc:spChg chg="del mod">
          <ac:chgData name="Jonathan Adshead" userId="3fd9fcf95909496d" providerId="LiveId" clId="{11B215CE-67A7-4107-85FB-1A583AC434E4}" dt="2024-06-14T10:08:09.363" v="426" actId="478"/>
          <ac:spMkLst>
            <pc:docMk/>
            <pc:sldMk cId="1821151368" sldId="467"/>
            <ac:spMk id="93" creationId="{9F8368D9-902F-933C-97CE-98D2B2F0A2DA}"/>
          </ac:spMkLst>
        </pc:spChg>
        <pc:spChg chg="add del mod ord">
          <ac:chgData name="Jonathan Adshead" userId="3fd9fcf95909496d" providerId="LiveId" clId="{11B215CE-67A7-4107-85FB-1A583AC434E4}" dt="2024-06-14T10:07:48.003" v="416" actId="478"/>
          <ac:spMkLst>
            <pc:docMk/>
            <pc:sldMk cId="1821151368" sldId="467"/>
            <ac:spMk id="103" creationId="{8C466317-B171-E418-21B7-D1C4C1505CAE}"/>
          </ac:spMkLst>
        </pc:spChg>
        <pc:grpChg chg="add mod ord">
          <ac:chgData name="Jonathan Adshead" userId="3fd9fcf95909496d" providerId="LiveId" clId="{11B215CE-67A7-4107-85FB-1A583AC434E4}" dt="2024-06-14T10:12:08.969" v="489" actId="164"/>
          <ac:grpSpMkLst>
            <pc:docMk/>
            <pc:sldMk cId="1821151368" sldId="467"/>
            <ac:grpSpMk id="76" creationId="{583586DE-C7CC-057A-245C-4AA329CB8C79}"/>
          </ac:grpSpMkLst>
        </pc:grpChg>
        <pc:grpChg chg="mod">
          <ac:chgData name="Jonathan Adshead" userId="3fd9fcf95909496d" providerId="LiveId" clId="{11B215CE-67A7-4107-85FB-1A583AC434E4}" dt="2024-06-14T09:32:34.273" v="129"/>
          <ac:grpSpMkLst>
            <pc:docMk/>
            <pc:sldMk cId="1821151368" sldId="467"/>
            <ac:grpSpMk id="79" creationId="{EDCAB598-F37C-9DAB-5E21-5FC9BB27E264}"/>
          </ac:grpSpMkLst>
        </pc:grpChg>
        <pc:grpChg chg="mod">
          <ac:chgData name="Jonathan Adshead" userId="3fd9fcf95909496d" providerId="LiveId" clId="{11B215CE-67A7-4107-85FB-1A583AC434E4}" dt="2024-06-14T09:31:59.257" v="123" actId="1076"/>
          <ac:grpSpMkLst>
            <pc:docMk/>
            <pc:sldMk cId="1821151368" sldId="467"/>
            <ac:grpSpMk id="81" creationId="{66BB73AD-8C71-3754-01AA-41DD98ACE0B7}"/>
          </ac:grpSpMkLst>
        </pc:grpChg>
        <pc:grpChg chg="mod">
          <ac:chgData name="Jonathan Adshead" userId="3fd9fcf95909496d" providerId="LiveId" clId="{11B215CE-67A7-4107-85FB-1A583AC434E4}" dt="2024-06-14T09:29:54.781" v="93" actId="14100"/>
          <ac:grpSpMkLst>
            <pc:docMk/>
            <pc:sldMk cId="1821151368" sldId="467"/>
            <ac:grpSpMk id="87" creationId="{C8C98096-4710-99E2-5912-0F8E5868CF07}"/>
          </ac:grpSpMkLst>
        </pc:grpChg>
        <pc:grpChg chg="add mod ord">
          <ac:chgData name="Jonathan Adshead" userId="3fd9fcf95909496d" providerId="LiveId" clId="{11B215CE-67A7-4107-85FB-1A583AC434E4}" dt="2024-06-14T10:12:12.822" v="490" actId="167"/>
          <ac:grpSpMkLst>
            <pc:docMk/>
            <pc:sldMk cId="1821151368" sldId="467"/>
            <ac:grpSpMk id="106" creationId="{4C60D7A6-EF70-AC27-E8C0-610E0CB8870D}"/>
          </ac:grpSpMkLst>
        </pc:grpChg>
        <pc:cxnChg chg="mod">
          <ac:chgData name="Jonathan Adshead" userId="3fd9fcf95909496d" providerId="LiveId" clId="{11B215CE-67A7-4107-85FB-1A583AC434E4}" dt="2024-06-14T09:34:29.366" v="158" actId="14100"/>
          <ac:cxnSpMkLst>
            <pc:docMk/>
            <pc:sldMk cId="1821151368" sldId="467"/>
            <ac:cxnSpMk id="8" creationId="{FA6F54E0-0073-FF4D-B85C-56BD5695A0B8}"/>
          </ac:cxnSpMkLst>
        </pc:cxnChg>
        <pc:cxnChg chg="mod">
          <ac:chgData name="Jonathan Adshead" userId="3fd9fcf95909496d" providerId="LiveId" clId="{11B215CE-67A7-4107-85FB-1A583AC434E4}" dt="2024-06-14T10:08:15.448" v="427" actId="14100"/>
          <ac:cxnSpMkLst>
            <pc:docMk/>
            <pc:sldMk cId="1821151368" sldId="467"/>
            <ac:cxnSpMk id="78" creationId="{4EC5585F-D9ED-9BAE-13AB-DED60789237D}"/>
          </ac:cxnSpMkLst>
        </pc:cxnChg>
        <pc:cxnChg chg="mod">
          <ac:chgData name="Jonathan Adshead" userId="3fd9fcf95909496d" providerId="LiveId" clId="{11B215CE-67A7-4107-85FB-1A583AC434E4}" dt="2024-06-14T09:32:34.273" v="129"/>
          <ac:cxnSpMkLst>
            <pc:docMk/>
            <pc:sldMk cId="1821151368" sldId="467"/>
            <ac:cxnSpMk id="80" creationId="{A4FBD49C-2912-9D13-01B2-1563FABD834C}"/>
          </ac:cxnSpMkLst>
        </pc:cxnChg>
        <pc:cxnChg chg="mod">
          <ac:chgData name="Jonathan Adshead" userId="3fd9fcf95909496d" providerId="LiveId" clId="{11B215CE-67A7-4107-85FB-1A583AC434E4}" dt="2024-06-14T09:30:51.880" v="122" actId="1035"/>
          <ac:cxnSpMkLst>
            <pc:docMk/>
            <pc:sldMk cId="1821151368" sldId="467"/>
            <ac:cxnSpMk id="86" creationId="{D5F67A05-E83D-661A-78E4-1C89B2196DDC}"/>
          </ac:cxnSpMkLst>
        </pc:cxnChg>
        <pc:cxnChg chg="mod">
          <ac:chgData name="Jonathan Adshead" userId="3fd9fcf95909496d" providerId="LiveId" clId="{11B215CE-67A7-4107-85FB-1A583AC434E4}" dt="2024-06-14T09:29:44.236" v="91" actId="1036"/>
          <ac:cxnSpMkLst>
            <pc:docMk/>
            <pc:sldMk cId="1821151368" sldId="467"/>
            <ac:cxnSpMk id="91" creationId="{97BB6313-7B1B-0D8F-59E7-8A5725A117DC}"/>
          </ac:cxnSpMkLst>
        </pc:cxnChg>
        <pc:cxnChg chg="mod">
          <ac:chgData name="Jonathan Adshead" userId="3fd9fcf95909496d" providerId="LiveId" clId="{11B215CE-67A7-4107-85FB-1A583AC434E4}" dt="2024-06-14T09:29:33.086" v="77" actId="1036"/>
          <ac:cxnSpMkLst>
            <pc:docMk/>
            <pc:sldMk cId="1821151368" sldId="467"/>
            <ac:cxnSpMk id="92" creationId="{C9E6BB6E-B2B0-FE76-552E-EA74CCB3E7D0}"/>
          </ac:cxnSpMkLst>
        </pc:cxnChg>
        <pc:cxnChg chg="mod">
          <ac:chgData name="Jonathan Adshead" userId="3fd9fcf95909496d" providerId="LiveId" clId="{11B215CE-67A7-4107-85FB-1A583AC434E4}" dt="2024-06-14T09:32:34.273" v="129"/>
          <ac:cxnSpMkLst>
            <pc:docMk/>
            <pc:sldMk cId="1821151368" sldId="467"/>
            <ac:cxnSpMk id="94" creationId="{A46D653F-A30A-D8CE-5DD0-D450CAA48B36}"/>
          </ac:cxnSpMkLst>
        </pc:cxnChg>
        <pc:cxnChg chg="mod">
          <ac:chgData name="Jonathan Adshead" userId="3fd9fcf95909496d" providerId="LiveId" clId="{11B215CE-67A7-4107-85FB-1A583AC434E4}" dt="2024-06-14T09:32:34.273" v="129"/>
          <ac:cxnSpMkLst>
            <pc:docMk/>
            <pc:sldMk cId="1821151368" sldId="467"/>
            <ac:cxnSpMk id="95" creationId="{197A03EA-CF86-095F-515F-3FD97957A5A9}"/>
          </ac:cxnSpMkLst>
        </pc:cxnChg>
        <pc:cxnChg chg="add mod">
          <ac:chgData name="Jonathan Adshead" userId="3fd9fcf95909496d" providerId="LiveId" clId="{11B215CE-67A7-4107-85FB-1A583AC434E4}" dt="2024-06-14T10:12:08.969" v="489" actId="164"/>
          <ac:cxnSpMkLst>
            <pc:docMk/>
            <pc:sldMk cId="1821151368" sldId="467"/>
            <ac:cxnSpMk id="96" creationId="{593F0DFC-05B7-40B7-FD86-A5AAF79F6766}"/>
          </ac:cxnSpMkLst>
        </pc:cxnChg>
        <pc:cxnChg chg="add mod">
          <ac:chgData name="Jonathan Adshead" userId="3fd9fcf95909496d" providerId="LiveId" clId="{11B215CE-67A7-4107-85FB-1A583AC434E4}" dt="2024-06-14T10:08:20.423" v="428" actId="14100"/>
          <ac:cxnSpMkLst>
            <pc:docMk/>
            <pc:sldMk cId="1821151368" sldId="467"/>
            <ac:cxnSpMk id="97" creationId="{BD308E13-B7AD-04CB-7A50-30C50E2064A2}"/>
          </ac:cxnSpMkLst>
        </pc:cxnChg>
      </pc:sldChg>
      <pc:sldChg chg="addSp modSp mod modAnim">
        <pc:chgData name="Jonathan Adshead" userId="3fd9fcf95909496d" providerId="LiveId" clId="{11B215CE-67A7-4107-85FB-1A583AC434E4}" dt="2024-06-16T14:09:26.257" v="1208"/>
        <pc:sldMkLst>
          <pc:docMk/>
          <pc:sldMk cId="888331911" sldId="468"/>
        </pc:sldMkLst>
        <pc:spChg chg="mod">
          <ac:chgData name="Jonathan Adshead" userId="3fd9fcf95909496d" providerId="LiveId" clId="{11B215CE-67A7-4107-85FB-1A583AC434E4}" dt="2024-06-16T13:29:52.840" v="1119" actId="20577"/>
          <ac:spMkLst>
            <pc:docMk/>
            <pc:sldMk cId="888331911" sldId="468"/>
            <ac:spMk id="5" creationId="{6EA8EFFE-AC2C-0D91-8E89-7167307BA396}"/>
          </ac:spMkLst>
        </pc:spChg>
        <pc:spChg chg="add mod">
          <ac:chgData name="Jonathan Adshead" userId="3fd9fcf95909496d" providerId="LiveId" clId="{11B215CE-67A7-4107-85FB-1A583AC434E4}" dt="2024-06-16T13:00:04.047" v="894" actId="113"/>
          <ac:spMkLst>
            <pc:docMk/>
            <pc:sldMk cId="888331911" sldId="468"/>
            <ac:spMk id="21" creationId="{B4E33BCD-EE00-A589-26E7-2DF80736FBBA}"/>
          </ac:spMkLst>
        </pc:spChg>
      </pc:sldChg>
      <pc:sldChg chg="addSp modSp mod ord modAnim">
        <pc:chgData name="Jonathan Adshead" userId="3fd9fcf95909496d" providerId="LiveId" clId="{11B215CE-67A7-4107-85FB-1A583AC434E4}" dt="2024-06-16T13:28:36.669" v="1112"/>
        <pc:sldMkLst>
          <pc:docMk/>
          <pc:sldMk cId="1357131370" sldId="474"/>
        </pc:sldMkLst>
        <pc:spChg chg="mod">
          <ac:chgData name="Jonathan Adshead" userId="3fd9fcf95909496d" providerId="LiveId" clId="{11B215CE-67A7-4107-85FB-1A583AC434E4}" dt="2024-06-16T12:58:52.255" v="873" actId="403"/>
          <ac:spMkLst>
            <pc:docMk/>
            <pc:sldMk cId="1357131370" sldId="474"/>
            <ac:spMk id="2" creationId="{AD386DA8-EE17-2880-8958-F6985218AC32}"/>
          </ac:spMkLst>
        </pc:spChg>
        <pc:spChg chg="mod">
          <ac:chgData name="Jonathan Adshead" userId="3fd9fcf95909496d" providerId="LiveId" clId="{11B215CE-67A7-4107-85FB-1A583AC434E4}" dt="2024-06-14T11:37:18.363" v="839"/>
          <ac:spMkLst>
            <pc:docMk/>
            <pc:sldMk cId="1357131370" sldId="474"/>
            <ac:spMk id="79" creationId="{DACCFFF2-428B-8479-01B3-C0DD2DACF180}"/>
          </ac:spMkLst>
        </pc:spChg>
        <pc:grpChg chg="add mod ord">
          <ac:chgData name="Jonathan Adshead" userId="3fd9fcf95909496d" providerId="LiveId" clId="{11B215CE-67A7-4107-85FB-1A583AC434E4}" dt="2024-06-14T11:37:24.318" v="843" actId="167"/>
          <ac:grpSpMkLst>
            <pc:docMk/>
            <pc:sldMk cId="1357131370" sldId="474"/>
            <ac:grpSpMk id="63" creationId="{7AB8F27B-0954-CEEE-2FFA-7DE19BB65A6B}"/>
          </ac:grpSpMkLst>
        </pc:grpChg>
        <pc:grpChg chg="mod">
          <ac:chgData name="Jonathan Adshead" userId="3fd9fcf95909496d" providerId="LiveId" clId="{11B215CE-67A7-4107-85FB-1A583AC434E4}" dt="2024-06-14T11:37:18.363" v="839"/>
          <ac:grpSpMkLst>
            <pc:docMk/>
            <pc:sldMk cId="1357131370" sldId="474"/>
            <ac:grpSpMk id="76" creationId="{CAA837EE-4B79-3622-97AD-37B19E4D8AC7}"/>
          </ac:grpSpMkLst>
        </pc:grpChg>
        <pc:grpChg chg="mod">
          <ac:chgData name="Jonathan Adshead" userId="3fd9fcf95909496d" providerId="LiveId" clId="{11B215CE-67A7-4107-85FB-1A583AC434E4}" dt="2024-06-14T11:37:18.363" v="839"/>
          <ac:grpSpMkLst>
            <pc:docMk/>
            <pc:sldMk cId="1357131370" sldId="474"/>
            <ac:grpSpMk id="80" creationId="{30FB3CC2-2756-BFD8-77A5-38923FC7B58A}"/>
          </ac:grpSpMkLst>
        </pc:grpChg>
        <pc:cxnChg chg="mod">
          <ac:chgData name="Jonathan Adshead" userId="3fd9fcf95909496d" providerId="LiveId" clId="{11B215CE-67A7-4107-85FB-1A583AC434E4}" dt="2024-06-14T11:37:18.363" v="839"/>
          <ac:cxnSpMkLst>
            <pc:docMk/>
            <pc:sldMk cId="1357131370" sldId="474"/>
            <ac:cxnSpMk id="77" creationId="{0443EDDB-1BC2-EAE9-6FE3-449377DC1E8D}"/>
          </ac:cxnSpMkLst>
        </pc:cxnChg>
        <pc:cxnChg chg="mod">
          <ac:chgData name="Jonathan Adshead" userId="3fd9fcf95909496d" providerId="LiveId" clId="{11B215CE-67A7-4107-85FB-1A583AC434E4}" dt="2024-06-16T12:58:58.746" v="874" actId="14100"/>
          <ac:cxnSpMkLst>
            <pc:docMk/>
            <pc:sldMk cId="1357131370" sldId="474"/>
            <ac:cxnSpMk id="78" creationId="{4DD05ACB-8EEA-DB45-4E62-209DBBBC6064}"/>
          </ac:cxnSpMkLst>
        </pc:cxnChg>
        <pc:cxnChg chg="mod">
          <ac:chgData name="Jonathan Adshead" userId="3fd9fcf95909496d" providerId="LiveId" clId="{11B215CE-67A7-4107-85FB-1A583AC434E4}" dt="2024-06-14T11:37:18.363" v="839"/>
          <ac:cxnSpMkLst>
            <pc:docMk/>
            <pc:sldMk cId="1357131370" sldId="474"/>
            <ac:cxnSpMk id="81" creationId="{878271A8-258B-5D67-A9E8-56686BACF241}"/>
          </ac:cxnSpMkLst>
        </pc:cxnChg>
        <pc:cxnChg chg="mod">
          <ac:chgData name="Jonathan Adshead" userId="3fd9fcf95909496d" providerId="LiveId" clId="{11B215CE-67A7-4107-85FB-1A583AC434E4}" dt="2024-06-14T11:37:18.363" v="839"/>
          <ac:cxnSpMkLst>
            <pc:docMk/>
            <pc:sldMk cId="1357131370" sldId="474"/>
            <ac:cxnSpMk id="82" creationId="{FFBADB19-E730-CF4B-69AA-7D7FCE2E8B33}"/>
          </ac:cxnSpMkLst>
        </pc:cxnChg>
        <pc:cxnChg chg="mod">
          <ac:chgData name="Jonathan Adshead" userId="3fd9fcf95909496d" providerId="LiveId" clId="{11B215CE-67A7-4107-85FB-1A583AC434E4}" dt="2024-06-14T11:37:18.363" v="839"/>
          <ac:cxnSpMkLst>
            <pc:docMk/>
            <pc:sldMk cId="1357131370" sldId="474"/>
            <ac:cxnSpMk id="83" creationId="{A3F826EA-2431-417F-1D17-4E725D3ECFBC}"/>
          </ac:cxnSpMkLst>
        </pc:cxnChg>
        <pc:cxnChg chg="mod">
          <ac:chgData name="Jonathan Adshead" userId="3fd9fcf95909496d" providerId="LiveId" clId="{11B215CE-67A7-4107-85FB-1A583AC434E4}" dt="2024-06-16T12:59:01.069" v="875" actId="14100"/>
          <ac:cxnSpMkLst>
            <pc:docMk/>
            <pc:sldMk cId="1357131370" sldId="474"/>
            <ac:cxnSpMk id="104" creationId="{0F69E93A-5671-49B2-53CF-43B6ADA7318A}"/>
          </ac:cxnSpMkLst>
        </pc:cxnChg>
        <pc:cxnChg chg="mod">
          <ac:chgData name="Jonathan Adshead" userId="3fd9fcf95909496d" providerId="LiveId" clId="{11B215CE-67A7-4107-85FB-1A583AC434E4}" dt="2024-06-16T13:21:20.564" v="1049" actId="1076"/>
          <ac:cxnSpMkLst>
            <pc:docMk/>
            <pc:sldMk cId="1357131370" sldId="474"/>
            <ac:cxnSpMk id="106" creationId="{D667D588-B02C-CBB0-F552-36A1C0E45139}"/>
          </ac:cxnSpMkLst>
        </pc:cxnChg>
      </pc:sldChg>
      <pc:sldChg chg="modSp mod ord">
        <pc:chgData name="Jonathan Adshead" userId="3fd9fcf95909496d" providerId="LiveId" clId="{11B215CE-67A7-4107-85FB-1A583AC434E4}" dt="2024-06-16T13:23:43.446" v="1060"/>
        <pc:sldMkLst>
          <pc:docMk/>
          <pc:sldMk cId="571673508" sldId="478"/>
        </pc:sldMkLst>
        <pc:spChg chg="mod">
          <ac:chgData name="Jonathan Adshead" userId="3fd9fcf95909496d" providerId="LiveId" clId="{11B215CE-67A7-4107-85FB-1A583AC434E4}" dt="2024-06-16T12:59:23.408" v="887" actId="1035"/>
          <ac:spMkLst>
            <pc:docMk/>
            <pc:sldMk cId="571673508" sldId="478"/>
            <ac:spMk id="2" creationId="{AD386DA8-EE17-2880-8958-F6985218AC32}"/>
          </ac:spMkLst>
        </pc:spChg>
      </pc:sldChg>
      <pc:sldChg chg="addSp modSp mod modAnim">
        <pc:chgData name="Jonathan Adshead" userId="3fd9fcf95909496d" providerId="LiveId" clId="{11B215CE-67A7-4107-85FB-1A583AC434E4}" dt="2024-06-14T10:06:51.181" v="411" actId="20577"/>
        <pc:sldMkLst>
          <pc:docMk/>
          <pc:sldMk cId="101095024" sldId="479"/>
        </pc:sldMkLst>
        <pc:spChg chg="mod">
          <ac:chgData name="Jonathan Adshead" userId="3fd9fcf95909496d" providerId="LiveId" clId="{11B215CE-67A7-4107-85FB-1A583AC434E4}" dt="2024-06-14T10:06:51.181" v="411" actId="20577"/>
          <ac:spMkLst>
            <pc:docMk/>
            <pc:sldMk cId="101095024" sldId="479"/>
            <ac:spMk id="63" creationId="{E48B7FA0-64FD-0D3C-B645-CCE4D2994B88}"/>
          </ac:spMkLst>
        </pc:spChg>
        <pc:cxnChg chg="add mod">
          <ac:chgData name="Jonathan Adshead" userId="3fd9fcf95909496d" providerId="LiveId" clId="{11B215CE-67A7-4107-85FB-1A583AC434E4}" dt="2024-06-14T09:52:26.352" v="253" actId="14100"/>
          <ac:cxnSpMkLst>
            <pc:docMk/>
            <pc:sldMk cId="101095024" sldId="479"/>
            <ac:cxnSpMk id="76" creationId="{D2B47D13-491F-155E-FCAF-F78E15FF0B3D}"/>
          </ac:cxnSpMkLst>
        </pc:cxnChg>
        <pc:cxnChg chg="add mod">
          <ac:chgData name="Jonathan Adshead" userId="3fd9fcf95909496d" providerId="LiveId" clId="{11B215CE-67A7-4107-85FB-1A583AC434E4}" dt="2024-06-14T09:52:02.916" v="247" actId="14100"/>
          <ac:cxnSpMkLst>
            <pc:docMk/>
            <pc:sldMk cId="101095024" sldId="479"/>
            <ac:cxnSpMk id="80" creationId="{8FCED6CB-8C64-A902-FC72-6D5AC6D2BBAA}"/>
          </ac:cxnSpMkLst>
        </pc:cxnChg>
      </pc:sldChg>
      <pc:sldChg chg="addSp delSp modSp mod ord delAnim modAnim">
        <pc:chgData name="Jonathan Adshead" userId="3fd9fcf95909496d" providerId="LiveId" clId="{11B215CE-67A7-4107-85FB-1A583AC434E4}" dt="2024-06-16T13:23:48.453" v="1064"/>
        <pc:sldMkLst>
          <pc:docMk/>
          <pc:sldMk cId="1116233793" sldId="480"/>
        </pc:sldMkLst>
        <pc:spChg chg="del">
          <ac:chgData name="Jonathan Adshead" userId="3fd9fcf95909496d" providerId="LiveId" clId="{11B215CE-67A7-4107-85FB-1A583AC434E4}" dt="2024-06-14T10:09:32.098" v="430" actId="478"/>
          <ac:spMkLst>
            <pc:docMk/>
            <pc:sldMk cId="1116233793" sldId="480"/>
            <ac:spMk id="2" creationId="{AD386DA8-EE17-2880-8958-F6985218AC32}"/>
          </ac:spMkLst>
        </pc:spChg>
        <pc:spChg chg="add mod ord">
          <ac:chgData name="Jonathan Adshead" userId="3fd9fcf95909496d" providerId="LiveId" clId="{11B215CE-67A7-4107-85FB-1A583AC434E4}" dt="2024-06-14T10:22:27.912" v="712" actId="1037"/>
          <ac:spMkLst>
            <pc:docMk/>
            <pc:sldMk cId="1116233793" sldId="480"/>
            <ac:spMk id="7" creationId="{B0D68533-41E0-063A-6D6B-15ABE76D22E7}"/>
          </ac:spMkLst>
        </pc:spChg>
        <pc:spChg chg="del mod">
          <ac:chgData name="Jonathan Adshead" userId="3fd9fcf95909496d" providerId="LiveId" clId="{11B215CE-67A7-4107-85FB-1A583AC434E4}" dt="2024-06-14T10:22:20.176" v="672" actId="478"/>
          <ac:spMkLst>
            <pc:docMk/>
            <pc:sldMk cId="1116233793" sldId="480"/>
            <ac:spMk id="10" creationId="{103B4151-1E78-622E-8217-0FA8726A1E61}"/>
          </ac:spMkLst>
        </pc:spChg>
        <pc:spChg chg="mod">
          <ac:chgData name="Jonathan Adshead" userId="3fd9fcf95909496d" providerId="LiveId" clId="{11B215CE-67A7-4107-85FB-1A583AC434E4}" dt="2024-06-14T10:21:22.482" v="645" actId="1037"/>
          <ac:spMkLst>
            <pc:docMk/>
            <pc:sldMk cId="1116233793" sldId="480"/>
            <ac:spMk id="22" creationId="{8CAE49E4-2D3F-047A-A01F-DCD1F2D866B1}"/>
          </ac:spMkLst>
        </pc:spChg>
        <pc:spChg chg="mod">
          <ac:chgData name="Jonathan Adshead" userId="3fd9fcf95909496d" providerId="LiveId" clId="{11B215CE-67A7-4107-85FB-1A583AC434E4}" dt="2024-06-16T12:59:38.591" v="890" actId="403"/>
          <ac:spMkLst>
            <pc:docMk/>
            <pc:sldMk cId="1116233793" sldId="480"/>
            <ac:spMk id="63" creationId="{E48B7FA0-64FD-0D3C-B645-CCE4D2994B88}"/>
          </ac:spMkLst>
        </pc:spChg>
        <pc:spChg chg="add mod">
          <ac:chgData name="Jonathan Adshead" userId="3fd9fcf95909496d" providerId="LiveId" clId="{11B215CE-67A7-4107-85FB-1A583AC434E4}" dt="2024-06-14T10:22:36.873" v="713"/>
          <ac:spMkLst>
            <pc:docMk/>
            <pc:sldMk cId="1116233793" sldId="480"/>
            <ac:spMk id="82" creationId="{A6D5CDC1-E29F-18FF-2847-50E78CCE8E26}"/>
          </ac:spMkLst>
        </pc:spChg>
        <pc:cxnChg chg="add mod">
          <ac:chgData name="Jonathan Adshead" userId="3fd9fcf95909496d" providerId="LiveId" clId="{11B215CE-67A7-4107-85FB-1A583AC434E4}" dt="2024-06-14T10:22:07.274" v="671" actId="1036"/>
          <ac:cxnSpMkLst>
            <pc:docMk/>
            <pc:sldMk cId="1116233793" sldId="480"/>
            <ac:cxnSpMk id="76" creationId="{FA423DB1-968E-FB94-AB6E-748D057A6E8F}"/>
          </ac:cxnSpMkLst>
        </pc:cxnChg>
        <pc:cxnChg chg="add mod">
          <ac:chgData name="Jonathan Adshead" userId="3fd9fcf95909496d" providerId="LiveId" clId="{11B215CE-67A7-4107-85FB-1A583AC434E4}" dt="2024-06-14T10:23:31.566" v="718" actId="14100"/>
          <ac:cxnSpMkLst>
            <pc:docMk/>
            <pc:sldMk cId="1116233793" sldId="480"/>
            <ac:cxnSpMk id="83" creationId="{97526FF8-F276-1C56-105A-099D782B4284}"/>
          </ac:cxnSpMkLst>
        </pc:cxnChg>
        <pc:cxnChg chg="add mod">
          <ac:chgData name="Jonathan Adshead" userId="3fd9fcf95909496d" providerId="LiveId" clId="{11B215CE-67A7-4107-85FB-1A583AC434E4}" dt="2024-06-14T10:29:25.893" v="778" actId="208"/>
          <ac:cxnSpMkLst>
            <pc:docMk/>
            <pc:sldMk cId="1116233793" sldId="480"/>
            <ac:cxnSpMk id="86" creationId="{AD9AFADD-C12E-863F-B3F6-5C86EA177C03}"/>
          </ac:cxnSpMkLst>
        </pc:cxnChg>
        <pc:cxnChg chg="add mod">
          <ac:chgData name="Jonathan Adshead" userId="3fd9fcf95909496d" providerId="LiveId" clId="{11B215CE-67A7-4107-85FB-1A583AC434E4}" dt="2024-06-14T10:27:59.050" v="774" actId="208"/>
          <ac:cxnSpMkLst>
            <pc:docMk/>
            <pc:sldMk cId="1116233793" sldId="480"/>
            <ac:cxnSpMk id="87" creationId="{A1D16473-5196-56DB-E0F3-B417EF73E4F7}"/>
          </ac:cxnSpMkLst>
        </pc:cxnChg>
      </pc:sldChg>
      <pc:sldChg chg="new del">
        <pc:chgData name="Jonathan Adshead" userId="3fd9fcf95909496d" providerId="LiveId" clId="{11B215CE-67A7-4107-85FB-1A583AC434E4}" dt="2024-06-14T10:09:09.488" v="429" actId="47"/>
        <pc:sldMkLst>
          <pc:docMk/>
          <pc:sldMk cId="415931610" sldId="481"/>
        </pc:sldMkLst>
      </pc:sldChg>
      <pc:sldChg chg="modSp mod ord">
        <pc:chgData name="Jonathan Adshead" userId="3fd9fcf95909496d" providerId="LiveId" clId="{11B215CE-67A7-4107-85FB-1A583AC434E4}" dt="2024-06-16T13:28:39.115" v="1114"/>
        <pc:sldMkLst>
          <pc:docMk/>
          <pc:sldMk cId="2009537839" sldId="481"/>
        </pc:sldMkLst>
        <pc:spChg chg="mod">
          <ac:chgData name="Jonathan Adshead" userId="3fd9fcf95909496d" providerId="LiveId" clId="{11B215CE-67A7-4107-85FB-1A583AC434E4}" dt="2024-06-16T13:28:00.057" v="1104"/>
          <ac:spMkLst>
            <pc:docMk/>
            <pc:sldMk cId="2009537839" sldId="481"/>
            <ac:spMk id="13" creationId="{8552A72D-3EFA-4FBF-2FC4-9ADB85487F71}"/>
          </ac:spMkLst>
        </pc:spChg>
        <pc:spChg chg="mod">
          <ac:chgData name="Jonathan Adshead" userId="3fd9fcf95909496d" providerId="LiveId" clId="{11B215CE-67A7-4107-85FB-1A583AC434E4}" dt="2024-06-16T13:28:30.553" v="1110" actId="20577"/>
          <ac:spMkLst>
            <pc:docMk/>
            <pc:sldMk cId="2009537839" sldId="481"/>
            <ac:spMk id="63" creationId="{E48B7FA0-64FD-0D3C-B645-CCE4D2994B88}"/>
          </ac:spMkLst>
        </pc:spChg>
      </pc:sldChg>
      <pc:sldChg chg="addSp modSp add mod modAnim">
        <pc:chgData name="Jonathan Adshead" userId="3fd9fcf95909496d" providerId="LiveId" clId="{11B215CE-67A7-4107-85FB-1A583AC434E4}" dt="2024-06-14T11:37:12.771" v="838" actId="14100"/>
        <pc:sldMkLst>
          <pc:docMk/>
          <pc:sldMk cId="3923660912" sldId="481"/>
        </pc:sldMkLst>
        <pc:spChg chg="mod">
          <ac:chgData name="Jonathan Adshead" userId="3fd9fcf95909496d" providerId="LiveId" clId="{11B215CE-67A7-4107-85FB-1A583AC434E4}" dt="2024-06-14T11:37:12.771" v="838" actId="14100"/>
          <ac:spMkLst>
            <pc:docMk/>
            <pc:sldMk cId="3923660912" sldId="481"/>
            <ac:spMk id="20" creationId="{A3DAFE00-0B52-8B54-AFBD-601073112B3D}"/>
          </ac:spMkLst>
        </pc:spChg>
        <pc:spChg chg="mod">
          <ac:chgData name="Jonathan Adshead" userId="3fd9fcf95909496d" providerId="LiveId" clId="{11B215CE-67A7-4107-85FB-1A583AC434E4}" dt="2024-06-14T11:33:21.867" v="780" actId="14100"/>
          <ac:spMkLst>
            <pc:docMk/>
            <pc:sldMk cId="3923660912" sldId="481"/>
            <ac:spMk id="33" creationId="{97B4132E-5682-A95E-11D5-5F75BDEE4979}"/>
          </ac:spMkLst>
        </pc:spChg>
        <pc:spChg chg="mod">
          <ac:chgData name="Jonathan Adshead" userId="3fd9fcf95909496d" providerId="LiveId" clId="{11B215CE-67A7-4107-85FB-1A583AC434E4}" dt="2024-06-14T11:33:24.113" v="781"/>
          <ac:spMkLst>
            <pc:docMk/>
            <pc:sldMk cId="3923660912" sldId="481"/>
            <ac:spMk id="76" creationId="{164F72DD-2848-D51E-DC56-A95A45A157F4}"/>
          </ac:spMkLst>
        </pc:spChg>
        <pc:grpChg chg="add mod">
          <ac:chgData name="Jonathan Adshead" userId="3fd9fcf95909496d" providerId="LiveId" clId="{11B215CE-67A7-4107-85FB-1A583AC434E4}" dt="2024-06-14T11:33:42.371" v="785" actId="164"/>
          <ac:grpSpMkLst>
            <pc:docMk/>
            <pc:sldMk cId="3923660912" sldId="481"/>
            <ac:grpSpMk id="63" creationId="{86B63714-A36E-D93D-3EC2-67F1E76F379B}"/>
          </ac:grpSpMkLst>
        </pc:grpChg>
        <pc:grpChg chg="mod">
          <ac:chgData name="Jonathan Adshead" userId="3fd9fcf95909496d" providerId="LiveId" clId="{11B215CE-67A7-4107-85FB-1A583AC434E4}" dt="2024-06-14T11:33:24.113" v="781"/>
          <ac:grpSpMkLst>
            <pc:docMk/>
            <pc:sldMk cId="3923660912" sldId="481"/>
            <ac:grpSpMk id="77" creationId="{4CE6B6F4-9ADE-ED5E-2CC8-7EC8EB2B8F7F}"/>
          </ac:grpSpMkLst>
        </pc:grpChg>
        <pc:grpChg chg="add mod ord">
          <ac:chgData name="Jonathan Adshead" userId="3fd9fcf95909496d" providerId="LiveId" clId="{11B215CE-67A7-4107-85FB-1A583AC434E4}" dt="2024-06-14T11:34:31.696" v="812" actId="1035"/>
          <ac:grpSpMkLst>
            <pc:docMk/>
            <pc:sldMk cId="3923660912" sldId="481"/>
            <ac:grpSpMk id="83" creationId="{181848D3-50F3-5474-29F8-7FE4ABACD06A}"/>
          </ac:grpSpMkLst>
        </pc:grpChg>
        <pc:cxnChg chg="mod">
          <ac:chgData name="Jonathan Adshead" userId="3fd9fcf95909496d" providerId="LiveId" clId="{11B215CE-67A7-4107-85FB-1A583AC434E4}" dt="2024-06-14T11:33:24.113" v="781"/>
          <ac:cxnSpMkLst>
            <pc:docMk/>
            <pc:sldMk cId="3923660912" sldId="481"/>
            <ac:cxnSpMk id="79" creationId="{3DC813D8-23A8-5171-CA57-830FD89A20F0}"/>
          </ac:cxnSpMkLst>
        </pc:cxnChg>
        <pc:cxnChg chg="mod">
          <ac:chgData name="Jonathan Adshead" userId="3fd9fcf95909496d" providerId="LiveId" clId="{11B215CE-67A7-4107-85FB-1A583AC434E4}" dt="2024-06-14T11:33:24.113" v="781"/>
          <ac:cxnSpMkLst>
            <pc:docMk/>
            <pc:sldMk cId="3923660912" sldId="481"/>
            <ac:cxnSpMk id="80" creationId="{198A2F9A-2F08-F6F4-FA01-03D668A93D3A}"/>
          </ac:cxnSpMkLst>
        </pc:cxnChg>
        <pc:cxnChg chg="mod">
          <ac:chgData name="Jonathan Adshead" userId="3fd9fcf95909496d" providerId="LiveId" clId="{11B215CE-67A7-4107-85FB-1A583AC434E4}" dt="2024-06-14T11:33:24.113" v="781"/>
          <ac:cxnSpMkLst>
            <pc:docMk/>
            <pc:sldMk cId="3923660912" sldId="481"/>
            <ac:cxnSpMk id="81" creationId="{A91151DD-A25B-4C56-AC84-92E62DB0AF76}"/>
          </ac:cxnSpMkLst>
        </pc:cxnChg>
        <pc:cxnChg chg="add mod">
          <ac:chgData name="Jonathan Adshead" userId="3fd9fcf95909496d" providerId="LiveId" clId="{11B215CE-67A7-4107-85FB-1A583AC434E4}" dt="2024-06-14T11:33:42.371" v="785" actId="164"/>
          <ac:cxnSpMkLst>
            <pc:docMk/>
            <pc:sldMk cId="3923660912" sldId="481"/>
            <ac:cxnSpMk id="82" creationId="{0155E292-E09C-C683-7664-FCA83910EA22}"/>
          </ac:cxnSpMkLst>
        </pc:cxnChg>
      </pc:sldChg>
      <pc:sldChg chg="addSp delSp modSp add mod modAnim">
        <pc:chgData name="Jonathan Adshead" userId="3fd9fcf95909496d" providerId="LiveId" clId="{11B215CE-67A7-4107-85FB-1A583AC434E4}" dt="2024-06-14T11:35:29.510" v="837" actId="1038"/>
        <pc:sldMkLst>
          <pc:docMk/>
          <pc:sldMk cId="783445814" sldId="482"/>
        </pc:sldMkLst>
        <pc:spChg chg="mod">
          <ac:chgData name="Jonathan Adshead" userId="3fd9fcf95909496d" providerId="LiveId" clId="{11B215CE-67A7-4107-85FB-1A583AC434E4}" dt="2024-06-14T11:35:27.014" v="835" actId="14100"/>
          <ac:spMkLst>
            <pc:docMk/>
            <pc:sldMk cId="783445814" sldId="482"/>
            <ac:spMk id="20" creationId="{A3DAFE00-0B52-8B54-AFBD-601073112B3D}"/>
          </ac:spMkLst>
        </pc:spChg>
        <pc:spChg chg="mod">
          <ac:chgData name="Jonathan Adshead" userId="3fd9fcf95909496d" providerId="LiveId" clId="{11B215CE-67A7-4107-85FB-1A583AC434E4}" dt="2024-06-14T11:34:06.769" v="789" actId="14100"/>
          <ac:spMkLst>
            <pc:docMk/>
            <pc:sldMk cId="783445814" sldId="482"/>
            <ac:spMk id="60" creationId="{2D2C9B04-FB87-59F6-F1D6-27844693D867}"/>
          </ac:spMkLst>
        </pc:spChg>
        <pc:spChg chg="add del mod">
          <ac:chgData name="Jonathan Adshead" userId="3fd9fcf95909496d" providerId="LiveId" clId="{11B215CE-67A7-4107-85FB-1A583AC434E4}" dt="2024-06-14T11:34:17.185" v="794" actId="478"/>
          <ac:spMkLst>
            <pc:docMk/>
            <pc:sldMk cId="783445814" sldId="482"/>
            <ac:spMk id="76" creationId="{164F72DD-2848-D51E-DC56-A95A45A157F4}"/>
          </ac:spMkLst>
        </pc:spChg>
        <pc:grpChg chg="add del">
          <ac:chgData name="Jonathan Adshead" userId="3fd9fcf95909496d" providerId="LiveId" clId="{11B215CE-67A7-4107-85FB-1A583AC434E4}" dt="2024-06-14T11:34:17.185" v="794" actId="478"/>
          <ac:grpSpMkLst>
            <pc:docMk/>
            <pc:sldMk cId="783445814" sldId="482"/>
            <ac:grpSpMk id="63" creationId="{86B63714-A36E-D93D-3EC2-67F1E76F379B}"/>
          </ac:grpSpMkLst>
        </pc:grpChg>
        <pc:grpChg chg="mod">
          <ac:chgData name="Jonathan Adshead" userId="3fd9fcf95909496d" providerId="LiveId" clId="{11B215CE-67A7-4107-85FB-1A583AC434E4}" dt="2024-06-14T11:34:13.302" v="792" actId="478"/>
          <ac:grpSpMkLst>
            <pc:docMk/>
            <pc:sldMk cId="783445814" sldId="482"/>
            <ac:grpSpMk id="77" creationId="{4CE6B6F4-9ADE-ED5E-2CC8-7EC8EB2B8F7F}"/>
          </ac:grpSpMkLst>
        </pc:grpChg>
        <pc:grpChg chg="mod">
          <ac:chgData name="Jonathan Adshead" userId="3fd9fcf95909496d" providerId="LiveId" clId="{11B215CE-67A7-4107-85FB-1A583AC434E4}" dt="2024-06-14T11:35:29.510" v="837" actId="1038"/>
          <ac:grpSpMkLst>
            <pc:docMk/>
            <pc:sldMk cId="783445814" sldId="482"/>
            <ac:grpSpMk id="83" creationId="{181848D3-50F3-5474-29F8-7FE4ABACD06A}"/>
          </ac:grpSpMkLst>
        </pc:grpChg>
      </pc:sldChg>
      <pc:sldChg chg="addSp delSp modSp add mod ord">
        <pc:chgData name="Jonathan Adshead" userId="3fd9fcf95909496d" providerId="LiveId" clId="{11B215CE-67A7-4107-85FB-1A583AC434E4}" dt="2024-06-16T13:27:12.393" v="1099"/>
        <pc:sldMkLst>
          <pc:docMk/>
          <pc:sldMk cId="3097802846" sldId="482"/>
        </pc:sldMkLst>
        <pc:spChg chg="mod">
          <ac:chgData name="Jonathan Adshead" userId="3fd9fcf95909496d" providerId="LiveId" clId="{11B215CE-67A7-4107-85FB-1A583AC434E4}" dt="2024-06-16T13:26:23.584" v="1094" actId="20577"/>
          <ac:spMkLst>
            <pc:docMk/>
            <pc:sldMk cId="3097802846" sldId="482"/>
            <ac:spMk id="2" creationId="{AD386DA8-EE17-2880-8958-F6985218AC32}"/>
          </ac:spMkLst>
        </pc:spChg>
        <pc:spChg chg="del">
          <ac:chgData name="Jonathan Adshead" userId="3fd9fcf95909496d" providerId="LiveId" clId="{11B215CE-67A7-4107-85FB-1A583AC434E4}" dt="2024-06-16T13:25:42.206" v="1071" actId="478"/>
          <ac:spMkLst>
            <pc:docMk/>
            <pc:sldMk cId="3097802846" sldId="482"/>
            <ac:spMk id="13" creationId="{8552A72D-3EFA-4FBF-2FC4-9ADB85487F71}"/>
          </ac:spMkLst>
        </pc:spChg>
        <pc:spChg chg="add del mod">
          <ac:chgData name="Jonathan Adshead" userId="3fd9fcf95909496d" providerId="LiveId" clId="{11B215CE-67A7-4107-85FB-1A583AC434E4}" dt="2024-06-16T13:25:43.786" v="1072" actId="478"/>
          <ac:spMkLst>
            <pc:docMk/>
            <pc:sldMk cId="3097802846" sldId="482"/>
            <ac:spMk id="121" creationId="{B49660D6-BECC-7895-4825-7679E562F345}"/>
          </ac:spMkLst>
        </pc:spChg>
        <pc:spChg chg="add del mod">
          <ac:chgData name="Jonathan Adshead" userId="3fd9fcf95909496d" providerId="LiveId" clId="{11B215CE-67A7-4107-85FB-1A583AC434E4}" dt="2024-06-16T13:27:03.393" v="1095" actId="478"/>
          <ac:spMkLst>
            <pc:docMk/>
            <pc:sldMk cId="3097802846" sldId="482"/>
            <ac:spMk id="122" creationId="{7F4A6DC9-310E-36A2-7FD7-7A1C2487F965}"/>
          </ac:spMkLst>
        </pc:spChg>
        <pc:spChg chg="add del mod">
          <ac:chgData name="Jonathan Adshead" userId="3fd9fcf95909496d" providerId="LiveId" clId="{11B215CE-67A7-4107-85FB-1A583AC434E4}" dt="2024-06-16T13:27:08.024" v="1097" actId="478"/>
          <ac:spMkLst>
            <pc:docMk/>
            <pc:sldMk cId="3097802846" sldId="482"/>
            <ac:spMk id="124" creationId="{9BC1BCDE-4DF8-67BF-626A-5D9ECA7BAFC8}"/>
          </ac:spMkLst>
        </pc:spChg>
        <pc:spChg chg="add mod">
          <ac:chgData name="Jonathan Adshead" userId="3fd9fcf95909496d" providerId="LiveId" clId="{11B215CE-67A7-4107-85FB-1A583AC434E4}" dt="2024-06-16T13:27:03.745" v="1096"/>
          <ac:spMkLst>
            <pc:docMk/>
            <pc:sldMk cId="3097802846" sldId="482"/>
            <ac:spMk id="125" creationId="{5CA8C53B-C4D9-AD0D-9EAB-A5E5C8DADA83}"/>
          </ac:spMkLst>
        </pc:spChg>
      </pc:sldChg>
      <pc:sldChg chg="add">
        <pc:chgData name="Jonathan Adshead" userId="3fd9fcf95909496d" providerId="LiveId" clId="{11B215CE-67A7-4107-85FB-1A583AC434E4}" dt="2024-06-16T13:30:49.771" v="1124"/>
        <pc:sldMkLst>
          <pc:docMk/>
          <pc:sldMk cId="2477654229" sldId="483"/>
        </pc:sldMkLst>
      </pc:sldChg>
    </pc:docChg>
  </pc:docChgLst>
  <pc:docChgLst>
    <pc:chgData name="Jonathan Adshead" userId="3fd9fcf95909496d" providerId="LiveId" clId="{9139237F-F8CA-45D0-AECD-35949CBBCD97}"/>
    <pc:docChg chg="delSld">
      <pc:chgData name="Jonathan Adshead" userId="3fd9fcf95909496d" providerId="LiveId" clId="{9139237F-F8CA-45D0-AECD-35949CBBCD97}" dt="2024-06-17T16:34:24.936" v="1" actId="47"/>
      <pc:docMkLst>
        <pc:docMk/>
      </pc:docMkLst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741361523" sldId="388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433872768" sldId="389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3174539983" sldId="390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3161989251" sldId="391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579077386" sldId="392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083802653" sldId="393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70260042" sldId="394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666471929" sldId="395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420589054" sldId="396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069636898" sldId="397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3803111751" sldId="398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848404968" sldId="404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3871600345" sldId="406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4022964737" sldId="407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949252467" sldId="408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032518222" sldId="409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019657923" sldId="410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4149252461" sldId="411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090494246" sldId="412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45692433" sldId="433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4289605258" sldId="434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604936174" sldId="435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3270032968" sldId="436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757319804" sldId="437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41121899" sldId="453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498984683" sldId="454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489122919" sldId="455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245346103" sldId="456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654634288" sldId="457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233500492" sldId="458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876006599" sldId="461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3819386909" sldId="462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784269044" sldId="464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3103343988" sldId="465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4110152870" sldId="469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591144983" sldId="470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1357131370" sldId="474"/>
        </pc:sldMkLst>
      </pc:sldChg>
      <pc:sldChg chg="del">
        <pc:chgData name="Jonathan Adshead" userId="3fd9fcf95909496d" providerId="LiveId" clId="{9139237F-F8CA-45D0-AECD-35949CBBCD97}" dt="2024-06-17T16:34:24.936" v="1" actId="47"/>
        <pc:sldMkLst>
          <pc:docMk/>
          <pc:sldMk cId="2477654229" sldId="483"/>
        </pc:sldMkLst>
      </pc:sldChg>
      <pc:sldChg chg="del">
        <pc:chgData name="Jonathan Adshead" userId="3fd9fcf95909496d" providerId="LiveId" clId="{9139237F-F8CA-45D0-AECD-35949CBBCD97}" dt="2024-06-17T16:34:19.715" v="0" actId="47"/>
        <pc:sldMkLst>
          <pc:docMk/>
          <pc:sldMk cId="1295594251" sldId="484"/>
        </pc:sldMkLst>
      </pc:sldChg>
    </pc:docChg>
  </pc:docChgLst>
  <pc:docChgLst>
    <pc:chgData name="Jonathan Adshead" userId="3fd9fcf95909496d" providerId="LiveId" clId="{C9B89E36-0CDC-4704-967E-40476B06CA48}"/>
    <pc:docChg chg="undo redo custSel addSld delSld modSld sldOrd">
      <pc:chgData name="Jonathan Adshead" userId="3fd9fcf95909496d" providerId="LiveId" clId="{C9B89E36-0CDC-4704-967E-40476B06CA48}" dt="2024-06-16T18:11:41.750" v="1775" actId="14100"/>
      <pc:docMkLst>
        <pc:docMk/>
      </pc:docMkLst>
      <pc:sldChg chg="modAnim">
        <pc:chgData name="Jonathan Adshead" userId="3fd9fcf95909496d" providerId="LiveId" clId="{C9B89E36-0CDC-4704-967E-40476B06CA48}" dt="2024-06-16T15:08:47.742" v="1735"/>
        <pc:sldMkLst>
          <pc:docMk/>
          <pc:sldMk cId="3643772225" sldId="440"/>
        </pc:sldMkLst>
      </pc:sldChg>
      <pc:sldChg chg="modSp mod">
        <pc:chgData name="Jonathan Adshead" userId="3fd9fcf95909496d" providerId="LiveId" clId="{C9B89E36-0CDC-4704-967E-40476B06CA48}" dt="2024-06-13T14:54:17.099" v="13" actId="20577"/>
        <pc:sldMkLst>
          <pc:docMk/>
          <pc:sldMk cId="2865434276" sldId="449"/>
        </pc:sldMkLst>
        <pc:spChg chg="mod">
          <ac:chgData name="Jonathan Adshead" userId="3fd9fcf95909496d" providerId="LiveId" clId="{C9B89E36-0CDC-4704-967E-40476B06CA48}" dt="2024-06-13T14:54:17.099" v="13" actId="20577"/>
          <ac:spMkLst>
            <pc:docMk/>
            <pc:sldMk cId="2865434276" sldId="449"/>
            <ac:spMk id="80" creationId="{257F70D8-D1F2-0021-4DB0-52785E13A6FF}"/>
          </ac:spMkLst>
        </pc:spChg>
        <pc:spChg chg="mod">
          <ac:chgData name="Jonathan Adshead" userId="3fd9fcf95909496d" providerId="LiveId" clId="{C9B89E36-0CDC-4704-967E-40476B06CA48}" dt="2024-06-13T14:54:11.491" v="9" actId="20577"/>
          <ac:spMkLst>
            <pc:docMk/>
            <pc:sldMk cId="2865434276" sldId="449"/>
            <ac:spMk id="91" creationId="{B8C642C4-84C9-A01B-B551-43A1B3C41FA0}"/>
          </ac:spMkLst>
        </pc:spChg>
      </pc:sldChg>
      <pc:sldChg chg="addSp delSp modSp mod">
        <pc:chgData name="Jonathan Adshead" userId="3fd9fcf95909496d" providerId="LiveId" clId="{C9B89E36-0CDC-4704-967E-40476B06CA48}" dt="2024-06-14T12:33:17.168" v="1415" actId="1035"/>
        <pc:sldMkLst>
          <pc:docMk/>
          <pc:sldMk cId="3230482312" sldId="450"/>
        </pc:sldMkLst>
        <pc:spChg chg="mod">
          <ac:chgData name="Jonathan Adshead" userId="3fd9fcf95909496d" providerId="LiveId" clId="{C9B89E36-0CDC-4704-967E-40476B06CA48}" dt="2024-06-13T14:54:04.890" v="7" actId="20577"/>
          <ac:spMkLst>
            <pc:docMk/>
            <pc:sldMk cId="3230482312" sldId="450"/>
            <ac:spMk id="6" creationId="{2F1DE027-A865-573E-E3A7-F4407C9624C4}"/>
          </ac:spMkLst>
        </pc:spChg>
        <pc:spChg chg="add del mod">
          <ac:chgData name="Jonathan Adshead" userId="3fd9fcf95909496d" providerId="LiveId" clId="{C9B89E36-0CDC-4704-967E-40476B06CA48}" dt="2024-06-13T14:53:58.771" v="3" actId="20577"/>
          <ac:spMkLst>
            <pc:docMk/>
            <pc:sldMk cId="3230482312" sldId="450"/>
            <ac:spMk id="19" creationId="{DE712F34-AF1F-FD3A-A056-5EDD7CF24B9F}"/>
          </ac:spMkLst>
        </pc:spChg>
        <pc:spChg chg="mod">
          <ac:chgData name="Jonathan Adshead" userId="3fd9fcf95909496d" providerId="LiveId" clId="{C9B89E36-0CDC-4704-967E-40476B06CA48}" dt="2024-06-13T14:54:02.243" v="5" actId="20577"/>
          <ac:spMkLst>
            <pc:docMk/>
            <pc:sldMk cId="3230482312" sldId="450"/>
            <ac:spMk id="107" creationId="{8D0C6B27-0149-4877-2847-D8E72ADFC163}"/>
          </ac:spMkLst>
        </pc:spChg>
        <pc:spChg chg="mod">
          <ac:chgData name="Jonathan Adshead" userId="3fd9fcf95909496d" providerId="LiveId" clId="{C9B89E36-0CDC-4704-967E-40476B06CA48}" dt="2024-06-14T12:33:17.168" v="1415" actId="1035"/>
          <ac:spMkLst>
            <pc:docMk/>
            <pc:sldMk cId="3230482312" sldId="450"/>
            <ac:spMk id="111" creationId="{016FB770-BD72-1B42-9128-F63E76F27467}"/>
          </ac:spMkLst>
        </pc:spChg>
        <pc:spChg chg="mod">
          <ac:chgData name="Jonathan Adshead" userId="3fd9fcf95909496d" providerId="LiveId" clId="{C9B89E36-0CDC-4704-967E-40476B06CA48}" dt="2024-06-14T12:33:17.168" v="1415" actId="1035"/>
          <ac:spMkLst>
            <pc:docMk/>
            <pc:sldMk cId="3230482312" sldId="450"/>
            <ac:spMk id="112" creationId="{1649D713-DBDA-3B8E-4AD3-E7E0B5522913}"/>
          </ac:spMkLst>
        </pc:spChg>
        <pc:grpChg chg="mod">
          <ac:chgData name="Jonathan Adshead" userId="3fd9fcf95909496d" providerId="LiveId" clId="{C9B89E36-0CDC-4704-967E-40476B06CA48}" dt="2024-06-14T12:33:17.168" v="1415" actId="1035"/>
          <ac:grpSpMkLst>
            <pc:docMk/>
            <pc:sldMk cId="3230482312" sldId="450"/>
            <ac:grpSpMk id="100" creationId="{9EC9E81A-0BBC-874D-E61C-46E4D9998C36}"/>
          </ac:grpSpMkLst>
        </pc:grpChg>
        <pc:cxnChg chg="mod">
          <ac:chgData name="Jonathan Adshead" userId="3fd9fcf95909496d" providerId="LiveId" clId="{C9B89E36-0CDC-4704-967E-40476B06CA48}" dt="2024-06-13T14:53:56.133" v="1" actId="478"/>
          <ac:cxnSpMkLst>
            <pc:docMk/>
            <pc:sldMk cId="3230482312" sldId="450"/>
            <ac:cxnSpMk id="21" creationId="{AD8DF99D-592D-4FC7-E4F1-88C49BE07A1D}"/>
          </ac:cxnSpMkLst>
        </pc:cxnChg>
        <pc:cxnChg chg="mod">
          <ac:chgData name="Jonathan Adshead" userId="3fd9fcf95909496d" providerId="LiveId" clId="{C9B89E36-0CDC-4704-967E-40476B06CA48}" dt="2024-06-13T14:53:56.133" v="1" actId="478"/>
          <ac:cxnSpMkLst>
            <pc:docMk/>
            <pc:sldMk cId="3230482312" sldId="450"/>
            <ac:cxnSpMk id="23" creationId="{630938E6-FA6D-520A-F034-58712FB53056}"/>
          </ac:cxnSpMkLst>
        </pc:cxnChg>
        <pc:cxnChg chg="mod">
          <ac:chgData name="Jonathan Adshead" userId="3fd9fcf95909496d" providerId="LiveId" clId="{C9B89E36-0CDC-4704-967E-40476B06CA48}" dt="2024-06-13T14:53:56.133" v="1" actId="478"/>
          <ac:cxnSpMkLst>
            <pc:docMk/>
            <pc:sldMk cId="3230482312" sldId="450"/>
            <ac:cxnSpMk id="24" creationId="{D8DC7479-E92C-0689-6BF0-E8A82BF7DAFD}"/>
          </ac:cxnSpMkLst>
        </pc:cxnChg>
      </pc:sldChg>
      <pc:sldChg chg="addSp modSp mod">
        <pc:chgData name="Jonathan Adshead" userId="3fd9fcf95909496d" providerId="LiveId" clId="{C9B89E36-0CDC-4704-967E-40476B06CA48}" dt="2024-06-13T15:55:31.425" v="788" actId="20577"/>
        <pc:sldMkLst>
          <pc:docMk/>
          <pc:sldMk cId="1863576957" sldId="451"/>
        </pc:sldMkLst>
        <pc:spChg chg="add mod">
          <ac:chgData name="Jonathan Adshead" userId="3fd9fcf95909496d" providerId="LiveId" clId="{C9B89E36-0CDC-4704-967E-40476B06CA48}" dt="2024-06-13T14:55:32.660" v="73" actId="113"/>
          <ac:spMkLst>
            <pc:docMk/>
            <pc:sldMk cId="1863576957" sldId="451"/>
            <ac:spMk id="2" creationId="{735792D5-099D-F69C-8AC1-9AA4A9736570}"/>
          </ac:spMkLst>
        </pc:spChg>
        <pc:spChg chg="add mod">
          <ac:chgData name="Jonathan Adshead" userId="3fd9fcf95909496d" providerId="LiveId" clId="{C9B89E36-0CDC-4704-967E-40476B06CA48}" dt="2024-06-13T14:55:43.874" v="84" actId="20577"/>
          <ac:spMkLst>
            <pc:docMk/>
            <pc:sldMk cId="1863576957" sldId="451"/>
            <ac:spMk id="6" creationId="{B7649CE3-2FFF-698E-E8D4-35F17E5EA551}"/>
          </ac:spMkLst>
        </pc:spChg>
        <pc:spChg chg="mod">
          <ac:chgData name="Jonathan Adshead" userId="3fd9fcf95909496d" providerId="LiveId" clId="{C9B89E36-0CDC-4704-967E-40476B06CA48}" dt="2024-06-13T15:55:31.425" v="788" actId="20577"/>
          <ac:spMkLst>
            <pc:docMk/>
            <pc:sldMk cId="1863576957" sldId="451"/>
            <ac:spMk id="7" creationId="{1B28E489-36E7-42B6-94D2-8D55BD2E19AE}"/>
          </ac:spMkLst>
        </pc:spChg>
        <pc:spChg chg="add mod">
          <ac:chgData name="Jonathan Adshead" userId="3fd9fcf95909496d" providerId="LiveId" clId="{C9B89E36-0CDC-4704-967E-40476B06CA48}" dt="2024-06-13T14:55:54.642" v="92" actId="20577"/>
          <ac:spMkLst>
            <pc:docMk/>
            <pc:sldMk cId="1863576957" sldId="451"/>
            <ac:spMk id="8" creationId="{4A793164-0289-56E1-DCAF-802CE5CAC761}"/>
          </ac:spMkLst>
        </pc:spChg>
        <pc:spChg chg="mod">
          <ac:chgData name="Jonathan Adshead" userId="3fd9fcf95909496d" providerId="LiveId" clId="{C9B89E36-0CDC-4704-967E-40476B06CA48}" dt="2024-06-13T14:54:33.035" v="56" actId="1037"/>
          <ac:spMkLst>
            <pc:docMk/>
            <pc:sldMk cId="1863576957" sldId="451"/>
            <ac:spMk id="11" creationId="{75DAE91D-2B49-76CF-0BAD-145EB0881918}"/>
          </ac:spMkLst>
        </pc:spChg>
        <pc:spChg chg="mod">
          <ac:chgData name="Jonathan Adshead" userId="3fd9fcf95909496d" providerId="LiveId" clId="{C9B89E36-0CDC-4704-967E-40476B06CA48}" dt="2024-06-13T14:54:33.035" v="56" actId="1037"/>
          <ac:spMkLst>
            <pc:docMk/>
            <pc:sldMk cId="1863576957" sldId="451"/>
            <ac:spMk id="12" creationId="{F5B3BFCE-06C6-7FCB-750F-1A1BACAB76E4}"/>
          </ac:spMkLst>
        </pc:spChg>
        <pc:spChg chg="mod">
          <ac:chgData name="Jonathan Adshead" userId="3fd9fcf95909496d" providerId="LiveId" clId="{C9B89E36-0CDC-4704-967E-40476B06CA48}" dt="2024-06-13T14:54:33.035" v="56" actId="1037"/>
          <ac:spMkLst>
            <pc:docMk/>
            <pc:sldMk cId="1863576957" sldId="451"/>
            <ac:spMk id="18" creationId="{120815BD-6928-665E-420A-526AE90709BB}"/>
          </ac:spMkLst>
        </pc:spChg>
        <pc:spChg chg="mod">
          <ac:chgData name="Jonathan Adshead" userId="3fd9fcf95909496d" providerId="LiveId" clId="{C9B89E36-0CDC-4704-967E-40476B06CA48}" dt="2024-06-13T14:54:33.035" v="56" actId="1037"/>
          <ac:spMkLst>
            <pc:docMk/>
            <pc:sldMk cId="1863576957" sldId="451"/>
            <ac:spMk id="32" creationId="{AF035F2A-1A3D-B280-8983-4E5C6FB8BFA4}"/>
          </ac:spMkLst>
        </pc:spChg>
        <pc:spChg chg="mod">
          <ac:chgData name="Jonathan Adshead" userId="3fd9fcf95909496d" providerId="LiveId" clId="{C9B89E36-0CDC-4704-967E-40476B06CA48}" dt="2024-06-13T14:54:33.035" v="56" actId="1037"/>
          <ac:spMkLst>
            <pc:docMk/>
            <pc:sldMk cId="1863576957" sldId="451"/>
            <ac:spMk id="33" creationId="{CFB73F8B-18F8-DD9D-B7BF-A53950C7F333}"/>
          </ac:spMkLst>
        </pc:spChg>
        <pc:cxnChg chg="mod">
          <ac:chgData name="Jonathan Adshead" userId="3fd9fcf95909496d" providerId="LiveId" clId="{C9B89E36-0CDC-4704-967E-40476B06CA48}" dt="2024-06-13T14:54:33.035" v="56" actId="1037"/>
          <ac:cxnSpMkLst>
            <pc:docMk/>
            <pc:sldMk cId="1863576957" sldId="451"/>
            <ac:cxnSpMk id="19" creationId="{C166493D-7627-6BE2-FA84-8D0BE76293F5}"/>
          </ac:cxnSpMkLst>
        </pc:cxnChg>
        <pc:cxnChg chg="mod">
          <ac:chgData name="Jonathan Adshead" userId="3fd9fcf95909496d" providerId="LiveId" clId="{C9B89E36-0CDC-4704-967E-40476B06CA48}" dt="2024-06-13T14:54:33.035" v="56" actId="1037"/>
          <ac:cxnSpMkLst>
            <pc:docMk/>
            <pc:sldMk cId="1863576957" sldId="451"/>
            <ac:cxnSpMk id="20" creationId="{9BB6CE94-8D61-588E-8DAC-B1A5824A0961}"/>
          </ac:cxnSpMkLst>
        </pc:cxnChg>
        <pc:cxnChg chg="mod">
          <ac:chgData name="Jonathan Adshead" userId="3fd9fcf95909496d" providerId="LiveId" clId="{C9B89E36-0CDC-4704-967E-40476B06CA48}" dt="2024-06-13T14:54:33.035" v="56" actId="1037"/>
          <ac:cxnSpMkLst>
            <pc:docMk/>
            <pc:sldMk cId="1863576957" sldId="451"/>
            <ac:cxnSpMk id="24" creationId="{B3B02A03-040E-3035-6914-CD2FD1486756}"/>
          </ac:cxnSpMkLst>
        </pc:cxnChg>
        <pc:cxnChg chg="mod">
          <ac:chgData name="Jonathan Adshead" userId="3fd9fcf95909496d" providerId="LiveId" clId="{C9B89E36-0CDC-4704-967E-40476B06CA48}" dt="2024-06-13T14:54:33.035" v="56" actId="1037"/>
          <ac:cxnSpMkLst>
            <pc:docMk/>
            <pc:sldMk cId="1863576957" sldId="451"/>
            <ac:cxnSpMk id="25" creationId="{D6A92645-E514-DCB7-FB62-B49A3D44254F}"/>
          </ac:cxnSpMkLst>
        </pc:cxnChg>
        <pc:cxnChg chg="mod">
          <ac:chgData name="Jonathan Adshead" userId="3fd9fcf95909496d" providerId="LiveId" clId="{C9B89E36-0CDC-4704-967E-40476B06CA48}" dt="2024-06-13T14:54:33.035" v="56" actId="1037"/>
          <ac:cxnSpMkLst>
            <pc:docMk/>
            <pc:sldMk cId="1863576957" sldId="451"/>
            <ac:cxnSpMk id="26" creationId="{28141280-3503-BF81-5C82-14C8AE8874D3}"/>
          </ac:cxnSpMkLst>
        </pc:cxnChg>
      </pc:sldChg>
      <pc:sldChg chg="modSp mod">
        <pc:chgData name="Jonathan Adshead" userId="3fd9fcf95909496d" providerId="LiveId" clId="{C9B89E36-0CDC-4704-967E-40476B06CA48}" dt="2024-06-15T09:38:13.540" v="1470" actId="14100"/>
        <pc:sldMkLst>
          <pc:docMk/>
          <pc:sldMk cId="1233500492" sldId="458"/>
        </pc:sldMkLst>
        <pc:cxnChg chg="mod">
          <ac:chgData name="Jonathan Adshead" userId="3fd9fcf95909496d" providerId="LiveId" clId="{C9B89E36-0CDC-4704-967E-40476B06CA48}" dt="2024-06-15T09:38:13.540" v="1470" actId="14100"/>
          <ac:cxnSpMkLst>
            <pc:docMk/>
            <pc:sldMk cId="1233500492" sldId="458"/>
            <ac:cxnSpMk id="42" creationId="{39A71F91-F6DA-69B8-C087-021DBF257E0E}"/>
          </ac:cxnSpMkLst>
        </pc:cxnChg>
      </pc:sldChg>
      <pc:sldChg chg="addSp delSp modSp del mod">
        <pc:chgData name="Jonathan Adshead" userId="3fd9fcf95909496d" providerId="LiveId" clId="{C9B89E36-0CDC-4704-967E-40476B06CA48}" dt="2024-06-13T15:04:32.209" v="204" actId="47"/>
        <pc:sldMkLst>
          <pc:docMk/>
          <pc:sldMk cId="2555997606" sldId="459"/>
        </pc:sldMkLst>
        <pc:spChg chg="add del mod">
          <ac:chgData name="Jonathan Adshead" userId="3fd9fcf95909496d" providerId="LiveId" clId="{C9B89E36-0CDC-4704-967E-40476B06CA48}" dt="2024-06-13T15:02:53.585" v="142" actId="478"/>
          <ac:spMkLst>
            <pc:docMk/>
            <pc:sldMk cId="2555997606" sldId="459"/>
            <ac:spMk id="80" creationId="{0E8E1AC6-C9CF-FBAC-77C1-32FC15C9F872}"/>
          </ac:spMkLst>
        </pc:spChg>
        <pc:cxnChg chg="add mod">
          <ac:chgData name="Jonathan Adshead" userId="3fd9fcf95909496d" providerId="LiveId" clId="{C9B89E36-0CDC-4704-967E-40476B06CA48}" dt="2024-06-13T15:02:08.458" v="134" actId="1582"/>
          <ac:cxnSpMkLst>
            <pc:docMk/>
            <pc:sldMk cId="2555997606" sldId="459"/>
            <ac:cxnSpMk id="76" creationId="{522C3F71-FB82-F5D7-1F8C-C4D9C74BA174}"/>
          </ac:cxnSpMkLst>
        </pc:cxnChg>
        <pc:cxnChg chg="add del mod">
          <ac:chgData name="Jonathan Adshead" userId="3fd9fcf95909496d" providerId="LiveId" clId="{C9B89E36-0CDC-4704-967E-40476B06CA48}" dt="2024-06-13T15:02:54.193" v="143" actId="478"/>
          <ac:cxnSpMkLst>
            <pc:docMk/>
            <pc:sldMk cId="2555997606" sldId="459"/>
            <ac:cxnSpMk id="78" creationId="{4DD05ACB-8EEA-DB45-4E62-209DBBBC6064}"/>
          </ac:cxnSpMkLst>
        </pc:cxnChg>
      </pc:sldChg>
      <pc:sldChg chg="addSp delSp modSp mod">
        <pc:chgData name="Jonathan Adshead" userId="3fd9fcf95909496d" providerId="LiveId" clId="{C9B89E36-0CDC-4704-967E-40476B06CA48}" dt="2024-06-16T08:27:28.804" v="1568" actId="20577"/>
        <pc:sldMkLst>
          <pc:docMk/>
          <pc:sldMk cId="2232617302" sldId="460"/>
        </pc:sldMkLst>
        <pc:spChg chg="mod">
          <ac:chgData name="Jonathan Adshead" userId="3fd9fcf95909496d" providerId="LiveId" clId="{C9B89E36-0CDC-4704-967E-40476B06CA48}" dt="2024-06-16T08:27:28.804" v="1568" actId="20577"/>
          <ac:spMkLst>
            <pc:docMk/>
            <pc:sldMk cId="2232617302" sldId="460"/>
            <ac:spMk id="2" creationId="{AFC23193-E31D-63AF-393F-759347770B5F}"/>
          </ac:spMkLst>
        </pc:spChg>
        <pc:spChg chg="add mod">
          <ac:chgData name="Jonathan Adshead" userId="3fd9fcf95909496d" providerId="LiveId" clId="{C9B89E36-0CDC-4704-967E-40476B06CA48}" dt="2024-06-15T10:07:26.403" v="1542" actId="164"/>
          <ac:spMkLst>
            <pc:docMk/>
            <pc:sldMk cId="2232617302" sldId="460"/>
            <ac:spMk id="6" creationId="{9DC45CB7-A722-CD92-34BD-BAE73FBEE490}"/>
          </ac:spMkLst>
        </pc:spChg>
        <pc:spChg chg="add mod">
          <ac:chgData name="Jonathan Adshead" userId="3fd9fcf95909496d" providerId="LiveId" clId="{C9B89E36-0CDC-4704-967E-40476B06CA48}" dt="2024-06-15T10:07:26.403" v="1542" actId="164"/>
          <ac:spMkLst>
            <pc:docMk/>
            <pc:sldMk cId="2232617302" sldId="460"/>
            <ac:spMk id="9" creationId="{419F504E-A4B2-4F6F-B11F-E91ED00F8B14}"/>
          </ac:spMkLst>
        </pc:spChg>
        <pc:spChg chg="del">
          <ac:chgData name="Jonathan Adshead" userId="3fd9fcf95909496d" providerId="LiveId" clId="{C9B89E36-0CDC-4704-967E-40476B06CA48}" dt="2024-06-13T15:53:39.289" v="771" actId="478"/>
          <ac:spMkLst>
            <pc:docMk/>
            <pc:sldMk cId="2232617302" sldId="460"/>
            <ac:spMk id="9" creationId="{E2047A14-D77E-0C9E-0C11-912119816278}"/>
          </ac:spMkLst>
        </pc:spChg>
        <pc:spChg chg="add mod">
          <ac:chgData name="Jonathan Adshead" userId="3fd9fcf95909496d" providerId="LiveId" clId="{C9B89E36-0CDC-4704-967E-40476B06CA48}" dt="2024-06-15T10:07:26.403" v="1542" actId="164"/>
          <ac:spMkLst>
            <pc:docMk/>
            <pc:sldMk cId="2232617302" sldId="460"/>
            <ac:spMk id="10" creationId="{913250CC-FCFB-DC13-1550-B0F99B56171E}"/>
          </ac:spMkLst>
        </pc:spChg>
        <pc:spChg chg="add mod">
          <ac:chgData name="Jonathan Adshead" userId="3fd9fcf95909496d" providerId="LiveId" clId="{C9B89E36-0CDC-4704-967E-40476B06CA48}" dt="2024-06-13T15:53:43.301" v="774"/>
          <ac:spMkLst>
            <pc:docMk/>
            <pc:sldMk cId="2232617302" sldId="460"/>
            <ac:spMk id="12" creationId="{955F3AC3-6AB1-9A9E-5C8B-7A9BCE74B7C5}"/>
          </ac:spMkLst>
        </pc:spChg>
        <pc:spChg chg="mod">
          <ac:chgData name="Jonathan Adshead" userId="3fd9fcf95909496d" providerId="LiveId" clId="{C9B89E36-0CDC-4704-967E-40476B06CA48}" dt="2024-06-13T15:55:33.929" v="789" actId="6549"/>
          <ac:spMkLst>
            <pc:docMk/>
            <pc:sldMk cId="2232617302" sldId="460"/>
            <ac:spMk id="13" creationId="{8552A72D-3EFA-4FBF-2FC4-9ADB85487F71}"/>
          </ac:spMkLst>
        </pc:spChg>
        <pc:spChg chg="add mod">
          <ac:chgData name="Jonathan Adshead" userId="3fd9fcf95909496d" providerId="LiveId" clId="{C9B89E36-0CDC-4704-967E-40476B06CA48}" dt="2024-06-13T15:53:43.301" v="774"/>
          <ac:spMkLst>
            <pc:docMk/>
            <pc:sldMk cId="2232617302" sldId="460"/>
            <ac:spMk id="14" creationId="{577E1852-30A6-E119-4B6F-B507B277445E}"/>
          </ac:spMkLst>
        </pc:spChg>
        <pc:spChg chg="add mod">
          <ac:chgData name="Jonathan Adshead" userId="3fd9fcf95909496d" providerId="LiveId" clId="{C9B89E36-0CDC-4704-967E-40476B06CA48}" dt="2024-06-15T10:07:26.403" v="1542" actId="164"/>
          <ac:spMkLst>
            <pc:docMk/>
            <pc:sldMk cId="2232617302" sldId="460"/>
            <ac:spMk id="15" creationId="{7BE02C3A-B9A2-144E-ECCC-B0A4D896DEB2}"/>
          </ac:spMkLst>
        </pc:spChg>
        <pc:spChg chg="del">
          <ac:chgData name="Jonathan Adshead" userId="3fd9fcf95909496d" providerId="LiveId" clId="{C9B89E36-0CDC-4704-967E-40476B06CA48}" dt="2024-06-13T15:00:05.362" v="121"/>
          <ac:spMkLst>
            <pc:docMk/>
            <pc:sldMk cId="2232617302" sldId="460"/>
            <ac:spMk id="15" creationId="{BD20686D-E6F5-49B6-B4AA-3C4F3F7E6AE7}"/>
          </ac:spMkLst>
        </pc:spChg>
        <pc:spChg chg="add mod">
          <ac:chgData name="Jonathan Adshead" userId="3fd9fcf95909496d" providerId="LiveId" clId="{C9B89E36-0CDC-4704-967E-40476B06CA48}" dt="2024-06-13T15:53:43.301" v="774"/>
          <ac:spMkLst>
            <pc:docMk/>
            <pc:sldMk cId="2232617302" sldId="460"/>
            <ac:spMk id="16" creationId="{A6CACDE0-62CE-D1A3-17A9-CCF56230AC46}"/>
          </ac:spMkLst>
        </pc:spChg>
        <pc:spChg chg="add mod">
          <ac:chgData name="Jonathan Adshead" userId="3fd9fcf95909496d" providerId="LiveId" clId="{C9B89E36-0CDC-4704-967E-40476B06CA48}" dt="2024-06-13T15:54:24.658" v="778" actId="2085"/>
          <ac:spMkLst>
            <pc:docMk/>
            <pc:sldMk cId="2232617302" sldId="460"/>
            <ac:spMk id="22" creationId="{4E22C295-4040-AB34-360E-E5FDA7876972}"/>
          </ac:spMkLst>
        </pc:spChg>
        <pc:spChg chg="add mod">
          <ac:chgData name="Jonathan Adshead" userId="3fd9fcf95909496d" providerId="LiveId" clId="{C9B89E36-0CDC-4704-967E-40476B06CA48}" dt="2024-06-13T15:54:24.658" v="778" actId="2085"/>
          <ac:spMkLst>
            <pc:docMk/>
            <pc:sldMk cId="2232617302" sldId="460"/>
            <ac:spMk id="23" creationId="{7829C94E-56D5-5DE0-5AC0-D75D2AD12267}"/>
          </ac:spMkLst>
        </pc:spChg>
        <pc:spChg chg="add mod">
          <ac:chgData name="Jonathan Adshead" userId="3fd9fcf95909496d" providerId="LiveId" clId="{C9B89E36-0CDC-4704-967E-40476B06CA48}" dt="2024-06-13T15:53:43.301" v="774"/>
          <ac:spMkLst>
            <pc:docMk/>
            <pc:sldMk cId="2232617302" sldId="460"/>
            <ac:spMk id="24" creationId="{69C0F1E1-7EB9-3CBC-F77C-A77B1AC5BA00}"/>
          </ac:spMkLst>
        </pc:spChg>
        <pc:spChg chg="add mod">
          <ac:chgData name="Jonathan Adshead" userId="3fd9fcf95909496d" providerId="LiveId" clId="{C9B89E36-0CDC-4704-967E-40476B06CA48}" dt="2024-06-15T10:07:26.403" v="1542" actId="164"/>
          <ac:spMkLst>
            <pc:docMk/>
            <pc:sldMk cId="2232617302" sldId="460"/>
            <ac:spMk id="25" creationId="{4444B822-DD25-A2C7-155F-EE965B941ED4}"/>
          </ac:spMkLst>
        </pc:spChg>
        <pc:spChg chg="add mod">
          <ac:chgData name="Jonathan Adshead" userId="3fd9fcf95909496d" providerId="LiveId" clId="{C9B89E36-0CDC-4704-967E-40476B06CA48}" dt="2024-06-15T10:07:26.403" v="1542" actId="164"/>
          <ac:spMkLst>
            <pc:docMk/>
            <pc:sldMk cId="2232617302" sldId="460"/>
            <ac:spMk id="26" creationId="{21191C4A-ACDF-EC79-4778-5751FBCF6734}"/>
          </ac:spMkLst>
        </pc:spChg>
        <pc:spChg chg="add mod">
          <ac:chgData name="Jonathan Adshead" userId="3fd9fcf95909496d" providerId="LiveId" clId="{C9B89E36-0CDC-4704-967E-40476B06CA48}" dt="2024-06-15T10:08:56.274" v="1565" actId="1076"/>
          <ac:spMkLst>
            <pc:docMk/>
            <pc:sldMk cId="2232617302" sldId="460"/>
            <ac:spMk id="28" creationId="{7B2534C8-691F-F7B3-0A8B-8BB5D18FF0DD}"/>
          </ac:spMkLst>
        </pc:spChg>
        <pc:spChg chg="add mod">
          <ac:chgData name="Jonathan Adshead" userId="3fd9fcf95909496d" providerId="LiveId" clId="{C9B89E36-0CDC-4704-967E-40476B06CA48}" dt="2024-06-15T10:08:25.507" v="1558" actId="478"/>
          <ac:spMkLst>
            <pc:docMk/>
            <pc:sldMk cId="2232617302" sldId="460"/>
            <ac:spMk id="32" creationId="{E99EA688-FCA9-8431-0C00-2BAB7854CB4E}"/>
          </ac:spMkLst>
        </pc:spChg>
        <pc:grpChg chg="add mod">
          <ac:chgData name="Jonathan Adshead" userId="3fd9fcf95909496d" providerId="LiveId" clId="{C9B89E36-0CDC-4704-967E-40476B06CA48}" dt="2024-06-15T10:08:38.290" v="1560" actId="164"/>
          <ac:grpSpMkLst>
            <pc:docMk/>
            <pc:sldMk cId="2232617302" sldId="460"/>
            <ac:grpSpMk id="27" creationId="{4160071C-70A9-1A37-2D3B-BCE88B2FE730}"/>
          </ac:grpSpMkLst>
        </pc:grpChg>
        <pc:grpChg chg="add mod">
          <ac:chgData name="Jonathan Adshead" userId="3fd9fcf95909496d" providerId="LiveId" clId="{C9B89E36-0CDC-4704-967E-40476B06CA48}" dt="2024-06-15T10:09:24.201" v="1567" actId="1076"/>
          <ac:grpSpMkLst>
            <pc:docMk/>
            <pc:sldMk cId="2232617302" sldId="460"/>
            <ac:grpSpMk id="33" creationId="{D23532FA-2020-D7FD-476E-4A38CD330DE0}"/>
          </ac:grpSpMkLst>
        </pc:grpChg>
        <pc:picChg chg="add del mod">
          <ac:chgData name="Jonathan Adshead" userId="3fd9fcf95909496d" providerId="LiveId" clId="{C9B89E36-0CDC-4704-967E-40476B06CA48}" dt="2024-06-15T10:08:25.507" v="1558" actId="478"/>
          <ac:picMkLst>
            <pc:docMk/>
            <pc:sldMk cId="2232617302" sldId="460"/>
            <ac:picMk id="8" creationId="{B846C124-4064-0587-F5DE-C9D26F2CE501}"/>
          </ac:picMkLst>
        </pc:picChg>
        <pc:picChg chg="add del mod">
          <ac:chgData name="Jonathan Adshead" userId="3fd9fcf95909496d" providerId="LiveId" clId="{C9B89E36-0CDC-4704-967E-40476B06CA48}" dt="2024-06-15T10:08:26.842" v="1559" actId="478"/>
          <ac:picMkLst>
            <pc:docMk/>
            <pc:sldMk cId="2232617302" sldId="460"/>
            <ac:picMk id="11" creationId="{E1D1E323-A561-7C0D-6556-3B687D48C517}"/>
          </ac:picMkLst>
        </pc:picChg>
        <pc:cxnChg chg="add mod">
          <ac:chgData name="Jonathan Adshead" userId="3fd9fcf95909496d" providerId="LiveId" clId="{C9B89E36-0CDC-4704-967E-40476B06CA48}" dt="2024-06-13T15:53:43.301" v="774"/>
          <ac:cxnSpMkLst>
            <pc:docMk/>
            <pc:sldMk cId="2232617302" sldId="460"/>
            <ac:cxnSpMk id="17" creationId="{3149C5B5-487F-45E2-23FB-A3BAC15DC3DC}"/>
          </ac:cxnSpMkLst>
        </pc:cxnChg>
        <pc:cxnChg chg="add mod">
          <ac:chgData name="Jonathan Adshead" userId="3fd9fcf95909496d" providerId="LiveId" clId="{C9B89E36-0CDC-4704-967E-40476B06CA48}" dt="2024-06-13T15:53:43.301" v="774"/>
          <ac:cxnSpMkLst>
            <pc:docMk/>
            <pc:sldMk cId="2232617302" sldId="460"/>
            <ac:cxnSpMk id="18" creationId="{ED701569-4BFE-48E8-14FF-3B4699AA85F9}"/>
          </ac:cxnSpMkLst>
        </pc:cxnChg>
        <pc:cxnChg chg="add mod">
          <ac:chgData name="Jonathan Adshead" userId="3fd9fcf95909496d" providerId="LiveId" clId="{C9B89E36-0CDC-4704-967E-40476B06CA48}" dt="2024-06-13T15:54:04.522" v="776" actId="208"/>
          <ac:cxnSpMkLst>
            <pc:docMk/>
            <pc:sldMk cId="2232617302" sldId="460"/>
            <ac:cxnSpMk id="19" creationId="{3794DE69-7F2A-1C2E-1FD3-6FDC8D3E549F}"/>
          </ac:cxnSpMkLst>
        </pc:cxnChg>
        <pc:cxnChg chg="add mod">
          <ac:chgData name="Jonathan Adshead" userId="3fd9fcf95909496d" providerId="LiveId" clId="{C9B89E36-0CDC-4704-967E-40476B06CA48}" dt="2024-06-13T15:54:04.522" v="776" actId="208"/>
          <ac:cxnSpMkLst>
            <pc:docMk/>
            <pc:sldMk cId="2232617302" sldId="460"/>
            <ac:cxnSpMk id="20" creationId="{046DF723-FA84-AC51-4156-1AD4C7CE151A}"/>
          </ac:cxnSpMkLst>
        </pc:cxnChg>
        <pc:cxnChg chg="add mod">
          <ac:chgData name="Jonathan Adshead" userId="3fd9fcf95909496d" providerId="LiveId" clId="{C9B89E36-0CDC-4704-967E-40476B06CA48}" dt="2024-06-13T15:53:43.301" v="774"/>
          <ac:cxnSpMkLst>
            <pc:docMk/>
            <pc:sldMk cId="2232617302" sldId="460"/>
            <ac:cxnSpMk id="21" creationId="{FE0EE0BD-D1C8-61BD-64BE-C1398146EA24}"/>
          </ac:cxnSpMkLst>
        </pc:cxnChg>
        <pc:cxnChg chg="add mod">
          <ac:chgData name="Jonathan Adshead" userId="3fd9fcf95909496d" providerId="LiveId" clId="{C9B89E36-0CDC-4704-967E-40476B06CA48}" dt="2024-06-15T10:08:56.274" v="1565" actId="1076"/>
          <ac:cxnSpMkLst>
            <pc:docMk/>
            <pc:sldMk cId="2232617302" sldId="460"/>
            <ac:cxnSpMk id="30" creationId="{F7CB9B8F-3ABA-AB03-9214-D206180E59F2}"/>
          </ac:cxnSpMkLst>
        </pc:cxnChg>
      </pc:sldChg>
      <pc:sldChg chg="modSp mod">
        <pc:chgData name="Jonathan Adshead" userId="3fd9fcf95909496d" providerId="LiveId" clId="{C9B89E36-0CDC-4704-967E-40476B06CA48}" dt="2024-06-13T15:31:54.694" v="446" actId="1076"/>
        <pc:sldMkLst>
          <pc:docMk/>
          <pc:sldMk cId="1001975195" sldId="466"/>
        </pc:sldMkLst>
        <pc:spChg chg="mod">
          <ac:chgData name="Jonathan Adshead" userId="3fd9fcf95909496d" providerId="LiveId" clId="{C9B89E36-0CDC-4704-967E-40476B06CA48}" dt="2024-06-13T15:31:54.694" v="446" actId="1076"/>
          <ac:spMkLst>
            <pc:docMk/>
            <pc:sldMk cId="1001975195" sldId="466"/>
            <ac:spMk id="20" creationId="{4DEC71F9-68BC-2300-683B-487F16BF920A}"/>
          </ac:spMkLst>
        </pc:spChg>
        <pc:cxnChg chg="mod">
          <ac:chgData name="Jonathan Adshead" userId="3fd9fcf95909496d" providerId="LiveId" clId="{C9B89E36-0CDC-4704-967E-40476B06CA48}" dt="2024-06-13T15:31:54.694" v="446" actId="1076"/>
          <ac:cxnSpMkLst>
            <pc:docMk/>
            <pc:sldMk cId="1001975195" sldId="466"/>
            <ac:cxnSpMk id="23" creationId="{B8F96986-F65F-B789-559F-5F411B08DF9D}"/>
          </ac:cxnSpMkLst>
        </pc:cxnChg>
      </pc:sldChg>
      <pc:sldChg chg="addSp delSp modSp mod">
        <pc:chgData name="Jonathan Adshead" userId="3fd9fcf95909496d" providerId="LiveId" clId="{C9B89E36-0CDC-4704-967E-40476B06CA48}" dt="2024-06-16T18:11:41.750" v="1775" actId="14100"/>
        <pc:sldMkLst>
          <pc:docMk/>
          <pc:sldMk cId="1821151368" sldId="467"/>
        </pc:sldMkLst>
        <pc:spChg chg="del mod">
          <ac:chgData name="Jonathan Adshead" userId="3fd9fcf95909496d" providerId="LiveId" clId="{C9B89E36-0CDC-4704-967E-40476B06CA48}" dt="2024-06-13T15:25:01.472" v="411" actId="478"/>
          <ac:spMkLst>
            <pc:docMk/>
            <pc:sldMk cId="1821151368" sldId="467"/>
            <ac:spMk id="7" creationId="{1B28E489-36E7-42B6-94D2-8D55BD2E19AE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9" creationId="{6980A0B4-F6C9-BC97-B965-3BC4DA59AF68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10" creationId="{103B4151-1E78-622E-8217-0FA8726A1E61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11" creationId="{8653160A-653C-08EC-9525-27B9E65B73B9}"/>
          </ac:spMkLst>
        </pc:spChg>
        <pc:spChg chg="add del mod">
          <ac:chgData name="Jonathan Adshead" userId="3fd9fcf95909496d" providerId="LiveId" clId="{C9B89E36-0CDC-4704-967E-40476B06CA48}" dt="2024-06-16T18:10:52.990" v="1739" actId="20577"/>
          <ac:spMkLst>
            <pc:docMk/>
            <pc:sldMk cId="1821151368" sldId="467"/>
            <ac:spMk id="12" creationId="{CFA51509-033D-1899-A4F9-72E77714F29D}"/>
          </ac:spMkLst>
        </pc:spChg>
        <pc:spChg chg="mod">
          <ac:chgData name="Jonathan Adshead" userId="3fd9fcf95909496d" providerId="LiveId" clId="{C9B89E36-0CDC-4704-967E-40476B06CA48}" dt="2024-06-13T15:55:38.368" v="791" actId="6549"/>
          <ac:spMkLst>
            <pc:docMk/>
            <pc:sldMk cId="1821151368" sldId="467"/>
            <ac:spMk id="13" creationId="{8552A72D-3EFA-4FBF-2FC4-9ADB85487F71}"/>
          </ac:spMkLst>
        </pc:spChg>
        <pc:spChg chg="add del mod">
          <ac:chgData name="Jonathan Adshead" userId="3fd9fcf95909496d" providerId="LiveId" clId="{C9B89E36-0CDC-4704-967E-40476B06CA48}" dt="2024-06-16T18:10:57.103" v="1741" actId="20577"/>
          <ac:spMkLst>
            <pc:docMk/>
            <pc:sldMk cId="1821151368" sldId="467"/>
            <ac:spMk id="14" creationId="{7B0BBB52-D3E2-9F18-2AF6-2DE2FB36139D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16" creationId="{511BC02E-C212-27C1-9098-C05EC3237F7B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17" creationId="{DA965455-EF1E-7935-2F9E-E090CEE8CAB5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20" creationId="{A3DAFE00-0B52-8B54-AFBD-601073112B3D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22" creationId="{8CAE49E4-2D3F-047A-A01F-DCD1F2D866B1}"/>
          </ac:spMkLst>
        </pc:spChg>
        <pc:spChg chg="add del mod">
          <ac:chgData name="Jonathan Adshead" userId="3fd9fcf95909496d" providerId="LiveId" clId="{C9B89E36-0CDC-4704-967E-40476B06CA48}" dt="2024-06-16T18:11:26.735" v="1768" actId="20577"/>
          <ac:spMkLst>
            <pc:docMk/>
            <pc:sldMk cId="1821151368" sldId="467"/>
            <ac:spMk id="24" creationId="{CFD7CCF8-6453-1764-8547-6E82D610E0EC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25" creationId="{7E56B502-B115-3AED-2590-89A143E1068C}"/>
          </ac:spMkLst>
        </pc:spChg>
        <pc:spChg chg="add del mod">
          <ac:chgData name="Jonathan Adshead" userId="3fd9fcf95909496d" providerId="LiveId" clId="{C9B89E36-0CDC-4704-967E-40476B06CA48}" dt="2024-06-16T18:11:08.831" v="1753" actId="20577"/>
          <ac:spMkLst>
            <pc:docMk/>
            <pc:sldMk cId="1821151368" sldId="467"/>
            <ac:spMk id="26" creationId="{E1D1089F-ED54-BC6E-DE7E-C157E8C213EA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27" creationId="{B02E02DF-BD60-715E-4991-4162D266B79D}"/>
          </ac:spMkLst>
        </pc:spChg>
        <pc:spChg chg="mod">
          <ac:chgData name="Jonathan Adshead" userId="3fd9fcf95909496d" providerId="LiveId" clId="{C9B89E36-0CDC-4704-967E-40476B06CA48}" dt="2024-06-13T15:18:47.224" v="276" actId="20577"/>
          <ac:spMkLst>
            <pc:docMk/>
            <pc:sldMk cId="1821151368" sldId="467"/>
            <ac:spMk id="33" creationId="{97B4132E-5682-A95E-11D5-5F75BDEE4979}"/>
          </ac:spMkLst>
        </pc:spChg>
        <pc:spChg chg="mod">
          <ac:chgData name="Jonathan Adshead" userId="3fd9fcf95909496d" providerId="LiveId" clId="{C9B89E36-0CDC-4704-967E-40476B06CA48}" dt="2024-06-13T15:18:54.598" v="278" actId="20577"/>
          <ac:spMkLst>
            <pc:docMk/>
            <pc:sldMk cId="1821151368" sldId="467"/>
            <ac:spMk id="34" creationId="{697562C1-4ABC-8782-615C-32D91F986590}"/>
          </ac:spMkLst>
        </pc:spChg>
        <pc:spChg chg="mod">
          <ac:chgData name="Jonathan Adshead" userId="3fd9fcf95909496d" providerId="LiveId" clId="{C9B89E36-0CDC-4704-967E-40476B06CA48}" dt="2024-06-13T15:19:04.758" v="282" actId="20577"/>
          <ac:spMkLst>
            <pc:docMk/>
            <pc:sldMk cId="1821151368" sldId="467"/>
            <ac:spMk id="35" creationId="{C37020E7-38C8-8323-69BE-19B0CB41D471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38" creationId="{0C4E8FF4-4CAF-0422-A607-36B25E344777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39" creationId="{D8FFAB30-3D2A-1637-0502-A64D081FC952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0" creationId="{42A68774-FAD2-3119-F042-5BCD5EF49CAA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1" creationId="{0E6449F4-A3F1-C588-8363-D13834C6202B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2" creationId="{CA599D00-1A55-C873-9A39-7C8434A99612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3" creationId="{9A68FDE5-4E0B-AE4F-BB6A-74DF81FCBAC1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4" creationId="{4AFFF449-F793-1B24-8F1F-3D696A4E475F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5" creationId="{1747D765-2AD6-4114-A3D1-33356C62AC3B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6" creationId="{520FA0FF-DB74-4EF0-6450-75796B9271EE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7" creationId="{F30569BA-42C4-68D8-ABC8-67C241BBC8B5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8" creationId="{F1AB6542-A47A-32B0-363C-C3233456E081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49" creationId="{F47DA816-1023-1CC1-629A-52A1DF74ADFA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0" creationId="{42703F36-D96F-754D-7409-3EC26D4D2EE6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1" creationId="{0FDCD76C-A77A-0F7D-C1F2-8F25C8970C9D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2" creationId="{232CF83B-020E-BB36-1379-BA7283FF7E05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3" creationId="{6D3E7373-D249-4EA0-DB0C-DA09321DA82E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4" creationId="{FB7D5161-0086-78A1-971F-8A51D8CB41A5}"/>
          </ac:spMkLst>
        </pc:spChg>
        <pc:spChg chg="add del mod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5" creationId="{5BC71190-D5B0-0A5C-F74A-FBDD833CCEF1}"/>
          </ac:spMkLst>
        </pc:spChg>
        <pc:spChg chg="add del mod">
          <ac:chgData name="Jonathan Adshead" userId="3fd9fcf95909496d" providerId="LiveId" clId="{C9B89E36-0CDC-4704-967E-40476B06CA48}" dt="2024-06-16T18:10:48.726" v="1737" actId="20577"/>
          <ac:spMkLst>
            <pc:docMk/>
            <pc:sldMk cId="1821151368" sldId="467"/>
            <ac:spMk id="56" creationId="{A0D7C550-68F3-7966-EB22-BC27C8A698D6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7" creationId="{962BFCA8-6298-7FCE-F56F-906E41F077B7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8" creationId="{3DFD7162-E56B-22FB-112A-973BF11D1AA7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59" creationId="{BA339A2F-3C16-608A-6528-859CA3D6BD7A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60" creationId="{2D2C9B04-FB87-59F6-F1D6-27844693D867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61" creationId="{706E35A0-1CDA-8FB1-72B3-9BE89D65F74B}"/>
          </ac:spMkLst>
        </pc:spChg>
        <pc:spChg chg="add mod">
          <ac:chgData name="Jonathan Adshead" userId="3fd9fcf95909496d" providerId="LiveId" clId="{C9B89E36-0CDC-4704-967E-40476B06CA48}" dt="2024-06-13T15:35:10.876" v="486" actId="20577"/>
          <ac:spMkLst>
            <pc:docMk/>
            <pc:sldMk cId="1821151368" sldId="467"/>
            <ac:spMk id="63" creationId="{318EB822-8B34-AAFA-EE41-8450F907549C}"/>
          </ac:spMkLst>
        </pc:spChg>
        <pc:spChg chg="add del mod">
          <ac:chgData name="Jonathan Adshead" userId="3fd9fcf95909496d" providerId="LiveId" clId="{C9B89E36-0CDC-4704-967E-40476B06CA48}" dt="2024-06-16T18:11:32.314" v="1771" actId="20577"/>
          <ac:spMkLst>
            <pc:docMk/>
            <pc:sldMk cId="1821151368" sldId="467"/>
            <ac:spMk id="64" creationId="{962EC0E7-0F10-12B6-8FB3-5759B5E0BA48}"/>
          </ac:spMkLst>
        </pc:spChg>
        <pc:spChg chg="add del mod">
          <ac:chgData name="Jonathan Adshead" userId="3fd9fcf95909496d" providerId="LiveId" clId="{C9B89E36-0CDC-4704-967E-40476B06CA48}" dt="2024-06-16T18:11:18.894" v="1762" actId="20577"/>
          <ac:spMkLst>
            <pc:docMk/>
            <pc:sldMk cId="1821151368" sldId="467"/>
            <ac:spMk id="65" creationId="{64F40817-8FDB-C646-70CB-42792407023C}"/>
          </ac:spMkLst>
        </pc:spChg>
        <pc:spChg chg="add del mod">
          <ac:chgData name="Jonathan Adshead" userId="3fd9fcf95909496d" providerId="LiveId" clId="{C9B89E36-0CDC-4704-967E-40476B06CA48}" dt="2024-06-16T18:11:12.637" v="1756" actId="20577"/>
          <ac:spMkLst>
            <pc:docMk/>
            <pc:sldMk cId="1821151368" sldId="467"/>
            <ac:spMk id="66" creationId="{AF8F7DAA-E240-26EC-4756-5F1E9E53C17B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67" creationId="{5F10B1BA-4660-B1C2-D7F5-E8B6E50F6608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68" creationId="{91F332BF-CA43-0173-4AAC-99581C1A2BB4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69" creationId="{AA1C4D05-CD4D-0EBE-3459-88D46649B2C8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70" creationId="{C34C268E-D631-664B-AB3D-2334233A0923}"/>
          </ac:spMkLst>
        </pc:spChg>
        <pc:spChg chg="add del mod">
          <ac:chgData name="Jonathan Adshead" userId="3fd9fcf95909496d" providerId="LiveId" clId="{C9B89E36-0CDC-4704-967E-40476B06CA48}" dt="2024-06-16T18:11:41.750" v="1775" actId="14100"/>
          <ac:spMkLst>
            <pc:docMk/>
            <pc:sldMk cId="1821151368" sldId="467"/>
            <ac:spMk id="71" creationId="{5A2F4CC7-440D-4086-F688-1402D1FE7FA8}"/>
          </ac:spMkLst>
        </pc:spChg>
        <pc:spChg chg="add del mod">
          <ac:chgData name="Jonathan Adshead" userId="3fd9fcf95909496d" providerId="LiveId" clId="{C9B89E36-0CDC-4704-967E-40476B06CA48}" dt="2024-06-16T18:11:23.206" v="1765" actId="20577"/>
          <ac:spMkLst>
            <pc:docMk/>
            <pc:sldMk cId="1821151368" sldId="467"/>
            <ac:spMk id="72" creationId="{42654F67-DEA0-CF27-1DCB-A68CBCEE95D7}"/>
          </ac:spMkLst>
        </pc:spChg>
        <pc:spChg chg="add del mod">
          <ac:chgData name="Jonathan Adshead" userId="3fd9fcf95909496d" providerId="LiveId" clId="{C9B89E36-0CDC-4704-967E-40476B06CA48}" dt="2024-06-16T18:11:15.691" v="1759" actId="20577"/>
          <ac:spMkLst>
            <pc:docMk/>
            <pc:sldMk cId="1821151368" sldId="467"/>
            <ac:spMk id="73" creationId="{815CF415-39F4-DED8-2F77-995D4CA9796A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74" creationId="{E14DAA70-17EE-DA94-3F20-634331D72A9D}"/>
          </ac:spMkLst>
        </pc:spChg>
        <pc:spChg chg="add del">
          <ac:chgData name="Jonathan Adshead" userId="3fd9fcf95909496d" providerId="LiveId" clId="{C9B89E36-0CDC-4704-967E-40476B06CA48}" dt="2024-06-13T15:35:54.702" v="491" actId="478"/>
          <ac:spMkLst>
            <pc:docMk/>
            <pc:sldMk cId="1821151368" sldId="467"/>
            <ac:spMk id="75" creationId="{10984E64-C3E0-AFE9-7D8E-69F10F333107}"/>
          </ac:spMkLst>
        </pc:spChg>
        <pc:spChg chg="add del mod">
          <ac:chgData name="Jonathan Adshead" userId="3fd9fcf95909496d" providerId="LiveId" clId="{C9B89E36-0CDC-4704-967E-40476B06CA48}" dt="2024-06-13T15:26:27.885" v="413" actId="478"/>
          <ac:spMkLst>
            <pc:docMk/>
            <pc:sldMk cId="1821151368" sldId="467"/>
            <ac:spMk id="77" creationId="{B128087A-F338-5BBA-E440-CA7F8919BE54}"/>
          </ac:spMkLst>
        </pc:spChg>
        <pc:spChg chg="mod">
          <ac:chgData name="Jonathan Adshead" userId="3fd9fcf95909496d" providerId="LiveId" clId="{C9B89E36-0CDC-4704-967E-40476B06CA48}" dt="2024-06-13T15:37:59.709" v="508"/>
          <ac:spMkLst>
            <pc:docMk/>
            <pc:sldMk cId="1821151368" sldId="467"/>
            <ac:spMk id="82" creationId="{36577C90-0C80-BA5E-8AC8-B5343DF1747F}"/>
          </ac:spMkLst>
        </pc:spChg>
        <pc:spChg chg="mod">
          <ac:chgData name="Jonathan Adshead" userId="3fd9fcf95909496d" providerId="LiveId" clId="{C9B89E36-0CDC-4704-967E-40476B06CA48}" dt="2024-06-13T15:39:54.559" v="517"/>
          <ac:spMkLst>
            <pc:docMk/>
            <pc:sldMk cId="1821151368" sldId="467"/>
            <ac:spMk id="88" creationId="{E75FB346-07FB-BAAB-492D-D4C182900C99}"/>
          </ac:spMkLst>
        </pc:spChg>
        <pc:spChg chg="add mod">
          <ac:chgData name="Jonathan Adshead" userId="3fd9fcf95909496d" providerId="LiveId" clId="{C9B89E36-0CDC-4704-967E-40476B06CA48}" dt="2024-06-13T16:05:46.837" v="1190" actId="5793"/>
          <ac:spMkLst>
            <pc:docMk/>
            <pc:sldMk cId="1821151368" sldId="467"/>
            <ac:spMk id="93" creationId="{9F8368D9-902F-933C-97CE-98D2B2F0A2DA}"/>
          </ac:spMkLst>
        </pc:spChg>
        <pc:spChg chg="add mod">
          <ac:chgData name="Jonathan Adshead" userId="3fd9fcf95909496d" providerId="LiveId" clId="{C9B89E36-0CDC-4704-967E-40476B06CA48}" dt="2024-06-13T15:52:39.237" v="761"/>
          <ac:spMkLst>
            <pc:docMk/>
            <pc:sldMk cId="1821151368" sldId="467"/>
            <ac:spMk id="94" creationId="{46E0456C-7EFB-9BD9-9064-42C85D7D0D76}"/>
          </ac:spMkLst>
        </pc:spChg>
        <pc:spChg chg="add mod">
          <ac:chgData name="Jonathan Adshead" userId="3fd9fcf95909496d" providerId="LiveId" clId="{C9B89E36-0CDC-4704-967E-40476B06CA48}" dt="2024-06-13T15:52:39.237" v="761"/>
          <ac:spMkLst>
            <pc:docMk/>
            <pc:sldMk cId="1821151368" sldId="467"/>
            <ac:spMk id="95" creationId="{B9C68E8F-1E2E-ED68-10B2-F22D5A6AE335}"/>
          </ac:spMkLst>
        </pc:spChg>
        <pc:spChg chg="add mod">
          <ac:chgData name="Jonathan Adshead" userId="3fd9fcf95909496d" providerId="LiveId" clId="{C9B89E36-0CDC-4704-967E-40476B06CA48}" dt="2024-06-13T15:52:39.237" v="761"/>
          <ac:spMkLst>
            <pc:docMk/>
            <pc:sldMk cId="1821151368" sldId="467"/>
            <ac:spMk id="96" creationId="{DEBB0D1F-0691-0C47-579D-F82FDB83EFA1}"/>
          </ac:spMkLst>
        </pc:spChg>
        <pc:spChg chg="add mod">
          <ac:chgData name="Jonathan Adshead" userId="3fd9fcf95909496d" providerId="LiveId" clId="{C9B89E36-0CDC-4704-967E-40476B06CA48}" dt="2024-06-13T15:52:39.237" v="761"/>
          <ac:spMkLst>
            <pc:docMk/>
            <pc:sldMk cId="1821151368" sldId="467"/>
            <ac:spMk id="102" creationId="{3C57B1E5-47D6-9F0A-05AF-0DCA1AD2BCAC}"/>
          </ac:spMkLst>
        </pc:spChg>
        <pc:spChg chg="add mod">
          <ac:chgData name="Jonathan Adshead" userId="3fd9fcf95909496d" providerId="LiveId" clId="{C9B89E36-0CDC-4704-967E-40476B06CA48}" dt="2024-06-13T15:52:39.237" v="761"/>
          <ac:spMkLst>
            <pc:docMk/>
            <pc:sldMk cId="1821151368" sldId="467"/>
            <ac:spMk id="103" creationId="{6AF2335E-CFAD-E2A0-8D3D-1BB018BD4BB3}"/>
          </ac:spMkLst>
        </pc:spChg>
        <pc:spChg chg="add mod">
          <ac:chgData name="Jonathan Adshead" userId="3fd9fcf95909496d" providerId="LiveId" clId="{C9B89E36-0CDC-4704-967E-40476B06CA48}" dt="2024-06-13T15:52:39.237" v="761"/>
          <ac:spMkLst>
            <pc:docMk/>
            <pc:sldMk cId="1821151368" sldId="467"/>
            <ac:spMk id="104" creationId="{3F91F5C8-B522-B3A7-9453-665D7E09BFAF}"/>
          </ac:spMkLst>
        </pc:spChg>
        <pc:spChg chg="add del mod">
          <ac:chgData name="Jonathan Adshead" userId="3fd9fcf95909496d" providerId="LiveId" clId="{C9B89E36-0CDC-4704-967E-40476B06CA48}" dt="2024-06-13T15:55:15.272" v="786" actId="478"/>
          <ac:spMkLst>
            <pc:docMk/>
            <pc:sldMk cId="1821151368" sldId="467"/>
            <ac:spMk id="105" creationId="{ED36273D-254A-F08E-766D-E1872F0E8CF2}"/>
          </ac:spMkLst>
        </pc:spChg>
        <pc:spChg chg="add del mod">
          <ac:chgData name="Jonathan Adshead" userId="3fd9fcf95909496d" providerId="LiveId" clId="{C9B89E36-0CDC-4704-967E-40476B06CA48}" dt="2024-06-13T15:55:15.272" v="786" actId="478"/>
          <ac:spMkLst>
            <pc:docMk/>
            <pc:sldMk cId="1821151368" sldId="467"/>
            <ac:spMk id="106" creationId="{C98655BD-A68A-D8B2-F347-982A0F1E3F18}"/>
          </ac:spMkLst>
        </pc:spChg>
        <pc:spChg chg="add del mod">
          <ac:chgData name="Jonathan Adshead" userId="3fd9fcf95909496d" providerId="LiveId" clId="{C9B89E36-0CDC-4704-967E-40476B06CA48}" dt="2024-06-13T15:55:15.272" v="786" actId="478"/>
          <ac:spMkLst>
            <pc:docMk/>
            <pc:sldMk cId="1821151368" sldId="467"/>
            <ac:spMk id="107" creationId="{0B36785F-8C72-453A-1617-4D1F2738FB6A}"/>
          </ac:spMkLst>
        </pc:spChg>
        <pc:spChg chg="add del mod">
          <ac:chgData name="Jonathan Adshead" userId="3fd9fcf95909496d" providerId="LiveId" clId="{C9B89E36-0CDC-4704-967E-40476B06CA48}" dt="2024-06-13T15:55:15.272" v="786" actId="478"/>
          <ac:spMkLst>
            <pc:docMk/>
            <pc:sldMk cId="1821151368" sldId="467"/>
            <ac:spMk id="113" creationId="{1FB14F76-6011-E6C6-BAB5-C9FFCA4B81E7}"/>
          </ac:spMkLst>
        </pc:spChg>
        <pc:spChg chg="add del mod">
          <ac:chgData name="Jonathan Adshead" userId="3fd9fcf95909496d" providerId="LiveId" clId="{C9B89E36-0CDC-4704-967E-40476B06CA48}" dt="2024-06-13T15:55:15.272" v="786" actId="478"/>
          <ac:spMkLst>
            <pc:docMk/>
            <pc:sldMk cId="1821151368" sldId="467"/>
            <ac:spMk id="114" creationId="{44A70C58-F3A2-9A25-E91A-DE6936938FFE}"/>
          </ac:spMkLst>
        </pc:spChg>
        <pc:spChg chg="add del mod">
          <ac:chgData name="Jonathan Adshead" userId="3fd9fcf95909496d" providerId="LiveId" clId="{C9B89E36-0CDC-4704-967E-40476B06CA48}" dt="2024-06-13T15:55:15.272" v="786" actId="478"/>
          <ac:spMkLst>
            <pc:docMk/>
            <pc:sldMk cId="1821151368" sldId="467"/>
            <ac:spMk id="115" creationId="{674A15CC-C0D4-29FA-48B6-AB0288E92308}"/>
          </ac:spMkLst>
        </pc:spChg>
        <pc:spChg chg="mod">
          <ac:chgData name="Jonathan Adshead" userId="3fd9fcf95909496d" providerId="LiveId" clId="{C9B89E36-0CDC-4704-967E-40476B06CA48}" dt="2024-06-13T15:55:16.012" v="787"/>
          <ac:spMkLst>
            <pc:docMk/>
            <pc:sldMk cId="1821151368" sldId="467"/>
            <ac:spMk id="117" creationId="{6D138B5E-FADA-7293-CB2E-620DF26E54D1}"/>
          </ac:spMkLst>
        </pc:spChg>
        <pc:spChg chg="mod">
          <ac:chgData name="Jonathan Adshead" userId="3fd9fcf95909496d" providerId="LiveId" clId="{C9B89E36-0CDC-4704-967E-40476B06CA48}" dt="2024-06-13T15:55:16.012" v="787"/>
          <ac:spMkLst>
            <pc:docMk/>
            <pc:sldMk cId="1821151368" sldId="467"/>
            <ac:spMk id="118" creationId="{FE10B2AE-7C48-5B60-6608-8392D4A25253}"/>
          </ac:spMkLst>
        </pc:spChg>
        <pc:spChg chg="mod">
          <ac:chgData name="Jonathan Adshead" userId="3fd9fcf95909496d" providerId="LiveId" clId="{C9B89E36-0CDC-4704-967E-40476B06CA48}" dt="2024-06-13T15:55:16.012" v="787"/>
          <ac:spMkLst>
            <pc:docMk/>
            <pc:sldMk cId="1821151368" sldId="467"/>
            <ac:spMk id="119" creationId="{445E50CA-2983-F0AD-E29C-7DBCCD363B10}"/>
          </ac:spMkLst>
        </pc:spChg>
        <pc:spChg chg="mod">
          <ac:chgData name="Jonathan Adshead" userId="3fd9fcf95909496d" providerId="LiveId" clId="{C9B89E36-0CDC-4704-967E-40476B06CA48}" dt="2024-06-13T15:55:16.012" v="787"/>
          <ac:spMkLst>
            <pc:docMk/>
            <pc:sldMk cId="1821151368" sldId="467"/>
            <ac:spMk id="125" creationId="{22250CB4-A74B-F40E-AEE1-627E3E8528A6}"/>
          </ac:spMkLst>
        </pc:spChg>
        <pc:spChg chg="mod">
          <ac:chgData name="Jonathan Adshead" userId="3fd9fcf95909496d" providerId="LiveId" clId="{C9B89E36-0CDC-4704-967E-40476B06CA48}" dt="2024-06-13T15:55:16.012" v="787"/>
          <ac:spMkLst>
            <pc:docMk/>
            <pc:sldMk cId="1821151368" sldId="467"/>
            <ac:spMk id="126" creationId="{41B4C0C0-C93E-599B-F20C-BA1201673DBB}"/>
          </ac:spMkLst>
        </pc:spChg>
        <pc:spChg chg="mod">
          <ac:chgData name="Jonathan Adshead" userId="3fd9fcf95909496d" providerId="LiveId" clId="{C9B89E36-0CDC-4704-967E-40476B06CA48}" dt="2024-06-13T15:55:16.012" v="787"/>
          <ac:spMkLst>
            <pc:docMk/>
            <pc:sldMk cId="1821151368" sldId="467"/>
            <ac:spMk id="127" creationId="{475D653E-FAEF-23F7-86A2-5B0C8CDB2B54}"/>
          </ac:spMkLst>
        </pc:spChg>
        <pc:grpChg chg="add mod ord">
          <ac:chgData name="Jonathan Adshead" userId="3fd9fcf95909496d" providerId="LiveId" clId="{C9B89E36-0CDC-4704-967E-40476B06CA48}" dt="2024-06-13T15:38:15.837" v="516" actId="167"/>
          <ac:grpSpMkLst>
            <pc:docMk/>
            <pc:sldMk cId="1821151368" sldId="467"/>
            <ac:grpSpMk id="81" creationId="{66BB73AD-8C71-3754-01AA-41DD98ACE0B7}"/>
          </ac:grpSpMkLst>
        </pc:grpChg>
        <pc:grpChg chg="mod">
          <ac:chgData name="Jonathan Adshead" userId="3fd9fcf95909496d" providerId="LiveId" clId="{C9B89E36-0CDC-4704-967E-40476B06CA48}" dt="2024-06-13T15:37:59.709" v="508"/>
          <ac:grpSpMkLst>
            <pc:docMk/>
            <pc:sldMk cId="1821151368" sldId="467"/>
            <ac:grpSpMk id="83" creationId="{9438667D-AEA2-223B-25C6-173AA15E4E6F}"/>
          </ac:grpSpMkLst>
        </pc:grpChg>
        <pc:grpChg chg="add mod ord">
          <ac:chgData name="Jonathan Adshead" userId="3fd9fcf95909496d" providerId="LiveId" clId="{C9B89E36-0CDC-4704-967E-40476B06CA48}" dt="2024-06-13T15:40:16.347" v="521" actId="14100"/>
          <ac:grpSpMkLst>
            <pc:docMk/>
            <pc:sldMk cId="1821151368" sldId="467"/>
            <ac:grpSpMk id="87" creationId="{C8C98096-4710-99E2-5912-0F8E5868CF07}"/>
          </ac:grpSpMkLst>
        </pc:grpChg>
        <pc:grpChg chg="mod">
          <ac:chgData name="Jonathan Adshead" userId="3fd9fcf95909496d" providerId="LiveId" clId="{C9B89E36-0CDC-4704-967E-40476B06CA48}" dt="2024-06-13T15:39:54.559" v="517"/>
          <ac:grpSpMkLst>
            <pc:docMk/>
            <pc:sldMk cId="1821151368" sldId="467"/>
            <ac:grpSpMk id="89" creationId="{F4328AEE-E74C-9B86-18CA-64C9F5881504}"/>
          </ac:grpSpMkLst>
        </pc:grpChg>
        <pc:grpChg chg="add mod">
          <ac:chgData name="Jonathan Adshead" userId="3fd9fcf95909496d" providerId="LiveId" clId="{C9B89E36-0CDC-4704-967E-40476B06CA48}" dt="2024-06-13T15:55:16.012" v="787"/>
          <ac:grpSpMkLst>
            <pc:docMk/>
            <pc:sldMk cId="1821151368" sldId="467"/>
            <ac:grpSpMk id="116" creationId="{4D3F64BF-5CA9-A890-C793-6CB697E4DC30}"/>
          </ac:grpSpMkLst>
        </pc:grpChg>
        <pc:cxnChg chg="add mod">
          <ac:chgData name="Jonathan Adshead" userId="3fd9fcf95909496d" providerId="LiveId" clId="{C9B89E36-0CDC-4704-967E-40476B06CA48}" dt="2024-06-13T15:36:56.019" v="495" actId="14100"/>
          <ac:cxnSpMkLst>
            <pc:docMk/>
            <pc:sldMk cId="1821151368" sldId="467"/>
            <ac:cxnSpMk id="78" creationId="{4EC5585F-D9ED-9BAE-13AB-DED60789237D}"/>
          </ac:cxnSpMkLst>
        </pc:cxnChg>
        <pc:cxnChg chg="mod">
          <ac:chgData name="Jonathan Adshead" userId="3fd9fcf95909496d" providerId="LiveId" clId="{C9B89E36-0CDC-4704-967E-40476B06CA48}" dt="2024-06-13T15:37:59.709" v="508"/>
          <ac:cxnSpMkLst>
            <pc:docMk/>
            <pc:sldMk cId="1821151368" sldId="467"/>
            <ac:cxnSpMk id="84" creationId="{C6BB926C-6BF0-3092-F059-FBAF739B672D}"/>
          </ac:cxnSpMkLst>
        </pc:cxnChg>
        <pc:cxnChg chg="mod">
          <ac:chgData name="Jonathan Adshead" userId="3fd9fcf95909496d" providerId="LiveId" clId="{C9B89E36-0CDC-4704-967E-40476B06CA48}" dt="2024-06-13T15:37:59.709" v="508"/>
          <ac:cxnSpMkLst>
            <pc:docMk/>
            <pc:sldMk cId="1821151368" sldId="467"/>
            <ac:cxnSpMk id="85" creationId="{E97D9276-6F81-AAED-A6F3-56213D2A3BAF}"/>
          </ac:cxnSpMkLst>
        </pc:cxnChg>
        <pc:cxnChg chg="mod">
          <ac:chgData name="Jonathan Adshead" userId="3fd9fcf95909496d" providerId="LiveId" clId="{C9B89E36-0CDC-4704-967E-40476B06CA48}" dt="2024-06-13T15:37:59.709" v="508"/>
          <ac:cxnSpMkLst>
            <pc:docMk/>
            <pc:sldMk cId="1821151368" sldId="467"/>
            <ac:cxnSpMk id="86" creationId="{D5F67A05-E83D-661A-78E4-1C89B2196DDC}"/>
          </ac:cxnSpMkLst>
        </pc:cxnChg>
        <pc:cxnChg chg="mod">
          <ac:chgData name="Jonathan Adshead" userId="3fd9fcf95909496d" providerId="LiveId" clId="{C9B89E36-0CDC-4704-967E-40476B06CA48}" dt="2024-06-13T15:39:54.559" v="517"/>
          <ac:cxnSpMkLst>
            <pc:docMk/>
            <pc:sldMk cId="1821151368" sldId="467"/>
            <ac:cxnSpMk id="90" creationId="{833BB1DC-54D6-4C58-158C-6A4F684E1936}"/>
          </ac:cxnSpMkLst>
        </pc:cxnChg>
        <pc:cxnChg chg="mod">
          <ac:chgData name="Jonathan Adshead" userId="3fd9fcf95909496d" providerId="LiveId" clId="{C9B89E36-0CDC-4704-967E-40476B06CA48}" dt="2024-06-13T15:39:54.559" v="517"/>
          <ac:cxnSpMkLst>
            <pc:docMk/>
            <pc:sldMk cId="1821151368" sldId="467"/>
            <ac:cxnSpMk id="91" creationId="{97BB6313-7B1B-0D8F-59E7-8A5725A117DC}"/>
          </ac:cxnSpMkLst>
        </pc:cxnChg>
        <pc:cxnChg chg="mod">
          <ac:chgData name="Jonathan Adshead" userId="3fd9fcf95909496d" providerId="LiveId" clId="{C9B89E36-0CDC-4704-967E-40476B06CA48}" dt="2024-06-13T15:39:54.559" v="517"/>
          <ac:cxnSpMkLst>
            <pc:docMk/>
            <pc:sldMk cId="1821151368" sldId="467"/>
            <ac:cxnSpMk id="92" creationId="{C9E6BB6E-B2B0-FE76-552E-EA74CCB3E7D0}"/>
          </ac:cxnSpMkLst>
        </pc:cxnChg>
        <pc:cxnChg chg="add mod">
          <ac:chgData name="Jonathan Adshead" userId="3fd9fcf95909496d" providerId="LiveId" clId="{C9B89E36-0CDC-4704-967E-40476B06CA48}" dt="2024-06-13T15:52:39.237" v="761"/>
          <ac:cxnSpMkLst>
            <pc:docMk/>
            <pc:sldMk cId="1821151368" sldId="467"/>
            <ac:cxnSpMk id="97" creationId="{A933357A-429B-5074-A16E-0606374087A4}"/>
          </ac:cxnSpMkLst>
        </pc:cxnChg>
        <pc:cxnChg chg="add mod">
          <ac:chgData name="Jonathan Adshead" userId="3fd9fcf95909496d" providerId="LiveId" clId="{C9B89E36-0CDC-4704-967E-40476B06CA48}" dt="2024-06-13T15:52:39.237" v="761"/>
          <ac:cxnSpMkLst>
            <pc:docMk/>
            <pc:sldMk cId="1821151368" sldId="467"/>
            <ac:cxnSpMk id="98" creationId="{0242711D-D8E6-1BE9-B58D-15C60C6E41F3}"/>
          </ac:cxnSpMkLst>
        </pc:cxnChg>
        <pc:cxnChg chg="add mod">
          <ac:chgData name="Jonathan Adshead" userId="3fd9fcf95909496d" providerId="LiveId" clId="{C9B89E36-0CDC-4704-967E-40476B06CA48}" dt="2024-06-13T15:52:39.237" v="761"/>
          <ac:cxnSpMkLst>
            <pc:docMk/>
            <pc:sldMk cId="1821151368" sldId="467"/>
            <ac:cxnSpMk id="99" creationId="{3E96147B-4379-134A-935B-28D5C3669399}"/>
          </ac:cxnSpMkLst>
        </pc:cxnChg>
        <pc:cxnChg chg="add mod">
          <ac:chgData name="Jonathan Adshead" userId="3fd9fcf95909496d" providerId="LiveId" clId="{C9B89E36-0CDC-4704-967E-40476B06CA48}" dt="2024-06-13T15:52:39.237" v="761"/>
          <ac:cxnSpMkLst>
            <pc:docMk/>
            <pc:sldMk cId="1821151368" sldId="467"/>
            <ac:cxnSpMk id="100" creationId="{08FA3EDC-00FB-6B76-65A9-E44AE53D358D}"/>
          </ac:cxnSpMkLst>
        </pc:cxnChg>
        <pc:cxnChg chg="add mod">
          <ac:chgData name="Jonathan Adshead" userId="3fd9fcf95909496d" providerId="LiveId" clId="{C9B89E36-0CDC-4704-967E-40476B06CA48}" dt="2024-06-13T15:52:39.237" v="761"/>
          <ac:cxnSpMkLst>
            <pc:docMk/>
            <pc:sldMk cId="1821151368" sldId="467"/>
            <ac:cxnSpMk id="101" creationId="{B7F1E9E6-3758-CBAD-8962-99B745B69094}"/>
          </ac:cxnSpMkLst>
        </pc:cxnChg>
        <pc:cxnChg chg="add del mod">
          <ac:chgData name="Jonathan Adshead" userId="3fd9fcf95909496d" providerId="LiveId" clId="{C9B89E36-0CDC-4704-967E-40476B06CA48}" dt="2024-06-13T15:55:15.272" v="786" actId="478"/>
          <ac:cxnSpMkLst>
            <pc:docMk/>
            <pc:sldMk cId="1821151368" sldId="467"/>
            <ac:cxnSpMk id="108" creationId="{D9484C5E-2D31-2664-68AC-2C8F0D8E6718}"/>
          </ac:cxnSpMkLst>
        </pc:cxnChg>
        <pc:cxnChg chg="add del mod">
          <ac:chgData name="Jonathan Adshead" userId="3fd9fcf95909496d" providerId="LiveId" clId="{C9B89E36-0CDC-4704-967E-40476B06CA48}" dt="2024-06-13T15:55:15.272" v="786" actId="478"/>
          <ac:cxnSpMkLst>
            <pc:docMk/>
            <pc:sldMk cId="1821151368" sldId="467"/>
            <ac:cxnSpMk id="109" creationId="{E3EDC4EA-6A24-767D-870A-ED5FEB788357}"/>
          </ac:cxnSpMkLst>
        </pc:cxnChg>
        <pc:cxnChg chg="add del mod">
          <ac:chgData name="Jonathan Adshead" userId="3fd9fcf95909496d" providerId="LiveId" clId="{C9B89E36-0CDC-4704-967E-40476B06CA48}" dt="2024-06-13T15:55:15.272" v="786" actId="478"/>
          <ac:cxnSpMkLst>
            <pc:docMk/>
            <pc:sldMk cId="1821151368" sldId="467"/>
            <ac:cxnSpMk id="110" creationId="{296205E0-7CFD-5277-9739-4BBAEEBF62F0}"/>
          </ac:cxnSpMkLst>
        </pc:cxnChg>
        <pc:cxnChg chg="add del mod">
          <ac:chgData name="Jonathan Adshead" userId="3fd9fcf95909496d" providerId="LiveId" clId="{C9B89E36-0CDC-4704-967E-40476B06CA48}" dt="2024-06-13T15:55:15.272" v="786" actId="478"/>
          <ac:cxnSpMkLst>
            <pc:docMk/>
            <pc:sldMk cId="1821151368" sldId="467"/>
            <ac:cxnSpMk id="111" creationId="{AB92C259-1B3C-7093-8FF8-22CE94F96B24}"/>
          </ac:cxnSpMkLst>
        </pc:cxnChg>
        <pc:cxnChg chg="add del mod">
          <ac:chgData name="Jonathan Adshead" userId="3fd9fcf95909496d" providerId="LiveId" clId="{C9B89E36-0CDC-4704-967E-40476B06CA48}" dt="2024-06-13T15:55:15.272" v="786" actId="478"/>
          <ac:cxnSpMkLst>
            <pc:docMk/>
            <pc:sldMk cId="1821151368" sldId="467"/>
            <ac:cxnSpMk id="112" creationId="{8649BC83-23DF-5332-8020-86E04F107AE1}"/>
          </ac:cxnSpMkLst>
        </pc:cxnChg>
        <pc:cxnChg chg="mod">
          <ac:chgData name="Jonathan Adshead" userId="3fd9fcf95909496d" providerId="LiveId" clId="{C9B89E36-0CDC-4704-967E-40476B06CA48}" dt="2024-06-13T15:55:16.012" v="787"/>
          <ac:cxnSpMkLst>
            <pc:docMk/>
            <pc:sldMk cId="1821151368" sldId="467"/>
            <ac:cxnSpMk id="120" creationId="{654EE3DA-5796-580A-400C-094662D90D72}"/>
          </ac:cxnSpMkLst>
        </pc:cxnChg>
        <pc:cxnChg chg="mod">
          <ac:chgData name="Jonathan Adshead" userId="3fd9fcf95909496d" providerId="LiveId" clId="{C9B89E36-0CDC-4704-967E-40476B06CA48}" dt="2024-06-13T15:55:16.012" v="787"/>
          <ac:cxnSpMkLst>
            <pc:docMk/>
            <pc:sldMk cId="1821151368" sldId="467"/>
            <ac:cxnSpMk id="121" creationId="{70B69778-255B-D698-F965-C5DEA3888CF7}"/>
          </ac:cxnSpMkLst>
        </pc:cxnChg>
        <pc:cxnChg chg="mod">
          <ac:chgData name="Jonathan Adshead" userId="3fd9fcf95909496d" providerId="LiveId" clId="{C9B89E36-0CDC-4704-967E-40476B06CA48}" dt="2024-06-13T15:55:16.012" v="787"/>
          <ac:cxnSpMkLst>
            <pc:docMk/>
            <pc:sldMk cId="1821151368" sldId="467"/>
            <ac:cxnSpMk id="122" creationId="{60791A99-B764-3C06-8F25-112F306E523C}"/>
          </ac:cxnSpMkLst>
        </pc:cxnChg>
        <pc:cxnChg chg="mod">
          <ac:chgData name="Jonathan Adshead" userId="3fd9fcf95909496d" providerId="LiveId" clId="{C9B89E36-0CDC-4704-967E-40476B06CA48}" dt="2024-06-13T15:55:16.012" v="787"/>
          <ac:cxnSpMkLst>
            <pc:docMk/>
            <pc:sldMk cId="1821151368" sldId="467"/>
            <ac:cxnSpMk id="123" creationId="{6CBE033A-7436-2A83-F659-635B463BFD69}"/>
          </ac:cxnSpMkLst>
        </pc:cxnChg>
        <pc:cxnChg chg="mod">
          <ac:chgData name="Jonathan Adshead" userId="3fd9fcf95909496d" providerId="LiveId" clId="{C9B89E36-0CDC-4704-967E-40476B06CA48}" dt="2024-06-13T15:55:16.012" v="787"/>
          <ac:cxnSpMkLst>
            <pc:docMk/>
            <pc:sldMk cId="1821151368" sldId="467"/>
            <ac:cxnSpMk id="124" creationId="{78F167CA-3A24-B0F9-D184-B953449D3F3B}"/>
          </ac:cxnSpMkLst>
        </pc:cxnChg>
      </pc:sldChg>
      <pc:sldChg chg="addSp delSp modSp mod">
        <pc:chgData name="Jonathan Adshead" userId="3fd9fcf95909496d" providerId="LiveId" clId="{C9B89E36-0CDC-4704-967E-40476B06CA48}" dt="2024-06-16T09:55:51.666" v="1733" actId="20577"/>
        <pc:sldMkLst>
          <pc:docMk/>
          <pc:sldMk cId="888331911" sldId="468"/>
        </pc:sldMkLst>
        <pc:spChg chg="mod">
          <ac:chgData name="Jonathan Adshead" userId="3fd9fcf95909496d" providerId="LiveId" clId="{C9B89E36-0CDC-4704-967E-40476B06CA48}" dt="2024-06-16T09:55:51.666" v="1733" actId="20577"/>
          <ac:spMkLst>
            <pc:docMk/>
            <pc:sldMk cId="888331911" sldId="468"/>
            <ac:spMk id="5" creationId="{6EA8EFFE-AC2C-0D91-8E89-7167307BA396}"/>
          </ac:spMkLst>
        </pc:spChg>
        <pc:spChg chg="del">
          <ac:chgData name="Jonathan Adshead" userId="3fd9fcf95909496d" providerId="LiveId" clId="{C9B89E36-0CDC-4704-967E-40476B06CA48}" dt="2024-06-13T16:18:44.148" v="1277" actId="478"/>
          <ac:spMkLst>
            <pc:docMk/>
            <pc:sldMk cId="888331911" sldId="468"/>
            <ac:spMk id="6" creationId="{4C587259-EECF-3D66-21C1-E5B0BD31D642}"/>
          </ac:spMkLst>
        </pc:spChg>
        <pc:spChg chg="del">
          <ac:chgData name="Jonathan Adshead" userId="3fd9fcf95909496d" providerId="LiveId" clId="{C9B89E36-0CDC-4704-967E-40476B06CA48}" dt="2024-06-13T16:18:44.612" v="1278" actId="478"/>
          <ac:spMkLst>
            <pc:docMk/>
            <pc:sldMk cId="888331911" sldId="468"/>
            <ac:spMk id="8" creationId="{770996D0-60CD-132D-B611-9696261125AE}"/>
          </ac:spMkLst>
        </pc:spChg>
        <pc:spChg chg="mod">
          <ac:chgData name="Jonathan Adshead" userId="3fd9fcf95909496d" providerId="LiveId" clId="{C9B89E36-0CDC-4704-967E-40476B06CA48}" dt="2024-06-16T09:55:10.406" v="1724"/>
          <ac:spMkLst>
            <pc:docMk/>
            <pc:sldMk cId="888331911" sldId="468"/>
            <ac:spMk id="8" creationId="{79096E0F-A309-BC2B-5522-20484FE8D3CA}"/>
          </ac:spMkLst>
        </pc:spChg>
        <pc:spChg chg="add mod">
          <ac:chgData name="Jonathan Adshead" userId="3fd9fcf95909496d" providerId="LiveId" clId="{C9B89E36-0CDC-4704-967E-40476B06CA48}" dt="2024-06-13T16:18:57.915" v="1284" actId="20577"/>
          <ac:spMkLst>
            <pc:docMk/>
            <pc:sldMk cId="888331911" sldId="468"/>
            <ac:spMk id="9" creationId="{88C364C5-4EE3-0CE1-F4DD-1798D9CDA667}"/>
          </ac:spMkLst>
        </pc:spChg>
        <pc:spChg chg="mod">
          <ac:chgData name="Jonathan Adshead" userId="3fd9fcf95909496d" providerId="LiveId" clId="{C9B89E36-0CDC-4704-967E-40476B06CA48}" dt="2024-06-16T09:55:10.406" v="1724"/>
          <ac:spMkLst>
            <pc:docMk/>
            <pc:sldMk cId="888331911" sldId="468"/>
            <ac:spMk id="10" creationId="{FC462CF9-CBD6-39FB-EAD5-641BAE1AAE1A}"/>
          </ac:spMkLst>
        </pc:spChg>
        <pc:spChg chg="mod">
          <ac:chgData name="Jonathan Adshead" userId="3fd9fcf95909496d" providerId="LiveId" clId="{C9B89E36-0CDC-4704-967E-40476B06CA48}" dt="2024-06-16T09:55:10.406" v="1724"/>
          <ac:spMkLst>
            <pc:docMk/>
            <pc:sldMk cId="888331911" sldId="468"/>
            <ac:spMk id="11" creationId="{1C7C1A3D-CDBF-626B-02FD-D1D314A909C4}"/>
          </ac:spMkLst>
        </pc:spChg>
        <pc:spChg chg="mod">
          <ac:chgData name="Jonathan Adshead" userId="3fd9fcf95909496d" providerId="LiveId" clId="{C9B89E36-0CDC-4704-967E-40476B06CA48}" dt="2024-06-16T09:55:10.406" v="1724"/>
          <ac:spMkLst>
            <pc:docMk/>
            <pc:sldMk cId="888331911" sldId="468"/>
            <ac:spMk id="17" creationId="{97A99042-D93D-C761-242C-13675F1D5369}"/>
          </ac:spMkLst>
        </pc:spChg>
        <pc:spChg chg="mod">
          <ac:chgData name="Jonathan Adshead" userId="3fd9fcf95909496d" providerId="LiveId" clId="{C9B89E36-0CDC-4704-967E-40476B06CA48}" dt="2024-06-16T09:55:26.132" v="1727" actId="207"/>
          <ac:spMkLst>
            <pc:docMk/>
            <pc:sldMk cId="888331911" sldId="468"/>
            <ac:spMk id="18" creationId="{408C39C4-BA4B-2CBA-16DA-E049F9704635}"/>
          </ac:spMkLst>
        </pc:spChg>
        <pc:spChg chg="mod">
          <ac:chgData name="Jonathan Adshead" userId="3fd9fcf95909496d" providerId="LiveId" clId="{C9B89E36-0CDC-4704-967E-40476B06CA48}" dt="2024-06-16T09:55:10.406" v="1724"/>
          <ac:spMkLst>
            <pc:docMk/>
            <pc:sldMk cId="888331911" sldId="468"/>
            <ac:spMk id="19" creationId="{4F94FFF8-EA9D-7359-41B7-7CFBBB3A15BA}"/>
          </ac:spMkLst>
        </pc:spChg>
        <pc:grpChg chg="add mod">
          <ac:chgData name="Jonathan Adshead" userId="3fd9fcf95909496d" providerId="LiveId" clId="{C9B89E36-0CDC-4704-967E-40476B06CA48}" dt="2024-06-16T09:55:10.406" v="1724"/>
          <ac:grpSpMkLst>
            <pc:docMk/>
            <pc:sldMk cId="888331911" sldId="468"/>
            <ac:grpSpMk id="6" creationId="{2D4B4978-B713-5BD3-EFED-253E4CC46CF7}"/>
          </ac:grpSpMkLst>
        </pc:grpChg>
        <pc:cxnChg chg="mod">
          <ac:chgData name="Jonathan Adshead" userId="3fd9fcf95909496d" providerId="LiveId" clId="{C9B89E36-0CDC-4704-967E-40476B06CA48}" dt="2024-06-16T09:55:10.406" v="1724"/>
          <ac:cxnSpMkLst>
            <pc:docMk/>
            <pc:sldMk cId="888331911" sldId="468"/>
            <ac:cxnSpMk id="12" creationId="{9CECB22A-5173-EB07-1C7D-51E4B01F85EB}"/>
          </ac:cxnSpMkLst>
        </pc:cxnChg>
        <pc:cxnChg chg="mod">
          <ac:chgData name="Jonathan Adshead" userId="3fd9fcf95909496d" providerId="LiveId" clId="{C9B89E36-0CDC-4704-967E-40476B06CA48}" dt="2024-06-16T09:55:10.406" v="1724"/>
          <ac:cxnSpMkLst>
            <pc:docMk/>
            <pc:sldMk cId="888331911" sldId="468"/>
            <ac:cxnSpMk id="13" creationId="{7345B5CE-3393-4AD5-CAD5-0E15F17B99F4}"/>
          </ac:cxnSpMkLst>
        </pc:cxnChg>
        <pc:cxnChg chg="mod">
          <ac:chgData name="Jonathan Adshead" userId="3fd9fcf95909496d" providerId="LiveId" clId="{C9B89E36-0CDC-4704-967E-40476B06CA48}" dt="2024-06-16T09:55:10.406" v="1724"/>
          <ac:cxnSpMkLst>
            <pc:docMk/>
            <pc:sldMk cId="888331911" sldId="468"/>
            <ac:cxnSpMk id="14" creationId="{D136821B-A545-5030-EE40-60BCD57DD278}"/>
          </ac:cxnSpMkLst>
        </pc:cxnChg>
        <pc:cxnChg chg="mod">
          <ac:chgData name="Jonathan Adshead" userId="3fd9fcf95909496d" providerId="LiveId" clId="{C9B89E36-0CDC-4704-967E-40476B06CA48}" dt="2024-06-16T09:55:17.746" v="1726" actId="208"/>
          <ac:cxnSpMkLst>
            <pc:docMk/>
            <pc:sldMk cId="888331911" sldId="468"/>
            <ac:cxnSpMk id="15" creationId="{F3F5164D-3739-5A48-B030-EE7B7E39217E}"/>
          </ac:cxnSpMkLst>
        </pc:cxnChg>
        <pc:cxnChg chg="mod">
          <ac:chgData name="Jonathan Adshead" userId="3fd9fcf95909496d" providerId="LiveId" clId="{C9B89E36-0CDC-4704-967E-40476B06CA48}" dt="2024-06-16T09:55:10.406" v="1724"/>
          <ac:cxnSpMkLst>
            <pc:docMk/>
            <pc:sldMk cId="888331911" sldId="468"/>
            <ac:cxnSpMk id="16" creationId="{41F12D0F-65C2-6AB7-79CC-AF258424C8E3}"/>
          </ac:cxnSpMkLst>
        </pc:cxnChg>
      </pc:sldChg>
      <pc:sldChg chg="delSp add del mod">
        <pc:chgData name="Jonathan Adshead" userId="3fd9fcf95909496d" providerId="LiveId" clId="{C9B89E36-0CDC-4704-967E-40476B06CA48}" dt="2024-06-13T15:04:30.619" v="203" actId="47"/>
        <pc:sldMkLst>
          <pc:docMk/>
          <pc:sldMk cId="33750204" sldId="471"/>
        </pc:sldMkLst>
        <pc:cxnChg chg="del">
          <ac:chgData name="Jonathan Adshead" userId="3fd9fcf95909496d" providerId="LiveId" clId="{C9B89E36-0CDC-4704-967E-40476B06CA48}" dt="2024-06-13T15:02:56.169" v="144" actId="478"/>
          <ac:cxnSpMkLst>
            <pc:docMk/>
            <pc:sldMk cId="33750204" sldId="471"/>
            <ac:cxnSpMk id="76" creationId="{522C3F71-FB82-F5D7-1F8C-C4D9C74BA174}"/>
          </ac:cxnSpMkLst>
        </pc:cxnChg>
      </pc:sldChg>
      <pc:sldChg chg="addSp delSp modSp add del mod">
        <pc:chgData name="Jonathan Adshead" userId="3fd9fcf95909496d" providerId="LiveId" clId="{C9B89E36-0CDC-4704-967E-40476B06CA48}" dt="2024-06-13T15:14:46.510" v="270" actId="47"/>
        <pc:sldMkLst>
          <pc:docMk/>
          <pc:sldMk cId="3468627520" sldId="472"/>
        </pc:sldMkLst>
        <pc:spChg chg="mod">
          <ac:chgData name="Jonathan Adshead" userId="3fd9fcf95909496d" providerId="LiveId" clId="{C9B89E36-0CDC-4704-967E-40476B06CA48}" dt="2024-06-13T15:03:58.777" v="200" actId="20577"/>
          <ac:spMkLst>
            <pc:docMk/>
            <pc:sldMk cId="3468627520" sldId="472"/>
            <ac:spMk id="2" creationId="{AD386DA8-EE17-2880-8958-F6985218AC32}"/>
          </ac:spMkLst>
        </pc:spChg>
        <pc:spChg chg="del">
          <ac:chgData name="Jonathan Adshead" userId="3fd9fcf95909496d" providerId="LiveId" clId="{C9B89E36-0CDC-4704-967E-40476B06CA48}" dt="2024-06-13T15:03:05.145" v="146" actId="478"/>
          <ac:spMkLst>
            <pc:docMk/>
            <pc:sldMk cId="3468627520" sldId="472"/>
            <ac:spMk id="80" creationId="{0E8E1AC6-C9CF-FBAC-77C1-32FC15C9F872}"/>
          </ac:spMkLst>
        </pc:spChg>
        <pc:spChg chg="add mod">
          <ac:chgData name="Jonathan Adshead" userId="3fd9fcf95909496d" providerId="LiveId" clId="{C9B89E36-0CDC-4704-967E-40476B06CA48}" dt="2024-06-13T15:04:21.917" v="202"/>
          <ac:spMkLst>
            <pc:docMk/>
            <pc:sldMk cId="3468627520" sldId="472"/>
            <ac:spMk id="81" creationId="{75AE9F23-8AE1-8366-6363-04FD9D8CEEB7}"/>
          </ac:spMkLst>
        </pc:spChg>
        <pc:cxnChg chg="add mod">
          <ac:chgData name="Jonathan Adshead" userId="3fd9fcf95909496d" providerId="LiveId" clId="{C9B89E36-0CDC-4704-967E-40476B06CA48}" dt="2024-06-13T15:04:15.980" v="201"/>
          <ac:cxnSpMkLst>
            <pc:docMk/>
            <pc:sldMk cId="3468627520" sldId="472"/>
            <ac:cxnSpMk id="77" creationId="{11EACABB-625B-25E3-E489-5509630F0E6B}"/>
          </ac:cxnSpMkLst>
        </pc:cxnChg>
        <pc:cxnChg chg="mod">
          <ac:chgData name="Jonathan Adshead" userId="3fd9fcf95909496d" providerId="LiveId" clId="{C9B89E36-0CDC-4704-967E-40476B06CA48}" dt="2024-06-13T15:03:19.979" v="149" actId="208"/>
          <ac:cxnSpMkLst>
            <pc:docMk/>
            <pc:sldMk cId="3468627520" sldId="472"/>
            <ac:cxnSpMk id="78" creationId="{4DD05ACB-8EEA-DB45-4E62-209DBBBC6064}"/>
          </ac:cxnSpMkLst>
        </pc:cxnChg>
        <pc:cxnChg chg="add mod">
          <ac:chgData name="Jonathan Adshead" userId="3fd9fcf95909496d" providerId="LiveId" clId="{C9B89E36-0CDC-4704-967E-40476B06CA48}" dt="2024-06-13T15:04:21.917" v="202"/>
          <ac:cxnSpMkLst>
            <pc:docMk/>
            <pc:sldMk cId="3468627520" sldId="472"/>
            <ac:cxnSpMk id="79" creationId="{462B254D-1811-BD67-AC3D-E7AD33A87546}"/>
          </ac:cxnSpMkLst>
        </pc:cxnChg>
      </pc:sldChg>
      <pc:sldChg chg="addSp delSp modSp add del mod">
        <pc:chgData name="Jonathan Adshead" userId="3fd9fcf95909496d" providerId="LiveId" clId="{C9B89E36-0CDC-4704-967E-40476B06CA48}" dt="2024-06-13T15:35:31.717" v="489" actId="47"/>
        <pc:sldMkLst>
          <pc:docMk/>
          <pc:sldMk cId="1406789936" sldId="473"/>
        </pc:sldMkLst>
        <pc:spChg chg="add del mod">
          <ac:chgData name="Jonathan Adshead" userId="3fd9fcf95909496d" providerId="LiveId" clId="{C9B89E36-0CDC-4704-967E-40476B06CA48}" dt="2024-06-13T15:06:07.457" v="234" actId="478"/>
          <ac:spMkLst>
            <pc:docMk/>
            <pc:sldMk cId="1406789936" sldId="473"/>
            <ac:spMk id="80" creationId="{17228D3D-0D24-66DB-4F4C-CE76AE3E854A}"/>
          </ac:spMkLst>
        </pc:spChg>
        <pc:spChg chg="del">
          <ac:chgData name="Jonathan Adshead" userId="3fd9fcf95909496d" providerId="LiveId" clId="{C9B89E36-0CDC-4704-967E-40476B06CA48}" dt="2024-06-13T15:04:36.313" v="206" actId="478"/>
          <ac:spMkLst>
            <pc:docMk/>
            <pc:sldMk cId="1406789936" sldId="473"/>
            <ac:spMk id="81" creationId="{75AE9F23-8AE1-8366-6363-04FD9D8CEEB7}"/>
          </ac:spMkLst>
        </pc:spChg>
        <pc:spChg chg="add mod ord">
          <ac:chgData name="Jonathan Adshead" userId="3fd9fcf95909496d" providerId="LiveId" clId="{C9B89E36-0CDC-4704-967E-40476B06CA48}" dt="2024-06-13T15:07:39.114" v="249" actId="164"/>
          <ac:spMkLst>
            <pc:docMk/>
            <pc:sldMk cId="1406789936" sldId="473"/>
            <ac:spMk id="96" creationId="{E00AC6E6-195B-0DCF-14E3-B9926C7D4827}"/>
          </ac:spMkLst>
        </pc:spChg>
        <pc:spChg chg="mod">
          <ac:chgData name="Jonathan Adshead" userId="3fd9fcf95909496d" providerId="LiveId" clId="{C9B89E36-0CDC-4704-967E-40476B06CA48}" dt="2024-06-13T15:07:48.861" v="264"/>
          <ac:spMkLst>
            <pc:docMk/>
            <pc:sldMk cId="1406789936" sldId="473"/>
            <ac:spMk id="99" creationId="{2E36E51E-1324-3017-A6E5-61BA924F552A}"/>
          </ac:spMkLst>
        </pc:spChg>
        <pc:spChg chg="add mod">
          <ac:chgData name="Jonathan Adshead" userId="3fd9fcf95909496d" providerId="LiveId" clId="{C9B89E36-0CDC-4704-967E-40476B06CA48}" dt="2024-06-13T15:08:21.228" v="269"/>
          <ac:spMkLst>
            <pc:docMk/>
            <pc:sldMk cId="1406789936" sldId="473"/>
            <ac:spMk id="107" creationId="{A6FA7779-EFA9-5EE5-61AF-08038E993FA7}"/>
          </ac:spMkLst>
        </pc:spChg>
        <pc:grpChg chg="add del mod">
          <ac:chgData name="Jonathan Adshead" userId="3fd9fcf95909496d" providerId="LiveId" clId="{C9B89E36-0CDC-4704-967E-40476B06CA48}" dt="2024-06-13T15:07:50.785" v="265" actId="478"/>
          <ac:grpSpMkLst>
            <pc:docMk/>
            <pc:sldMk cId="1406789936" sldId="473"/>
            <ac:grpSpMk id="91" creationId="{DAF04069-FF54-3AFD-6364-0E7FFB746DC8}"/>
          </ac:grpSpMkLst>
        </pc:grpChg>
        <pc:grpChg chg="add mod">
          <ac:chgData name="Jonathan Adshead" userId="3fd9fcf95909496d" providerId="LiveId" clId="{C9B89E36-0CDC-4704-967E-40476B06CA48}" dt="2024-06-13T15:07:39.114" v="249" actId="164"/>
          <ac:grpSpMkLst>
            <pc:docMk/>
            <pc:sldMk cId="1406789936" sldId="473"/>
            <ac:grpSpMk id="92" creationId="{32D92A05-0426-46F1-EDE5-0CBD07E064C7}"/>
          </ac:grpSpMkLst>
        </pc:grpChg>
        <pc:grpChg chg="add mod ord">
          <ac:chgData name="Jonathan Adshead" userId="3fd9fcf95909496d" providerId="LiveId" clId="{C9B89E36-0CDC-4704-967E-40476B06CA48}" dt="2024-06-13T15:07:44.995" v="263" actId="167"/>
          <ac:grpSpMkLst>
            <pc:docMk/>
            <pc:sldMk cId="1406789936" sldId="473"/>
            <ac:grpSpMk id="97" creationId="{264DE0C7-8437-02AE-AC16-D9C4820240AC}"/>
          </ac:grpSpMkLst>
        </pc:grpChg>
        <pc:grpChg chg="add mod ord">
          <ac:chgData name="Jonathan Adshead" userId="3fd9fcf95909496d" providerId="LiveId" clId="{C9B89E36-0CDC-4704-967E-40476B06CA48}" dt="2024-06-13T15:08:07.378" v="268" actId="167"/>
          <ac:grpSpMkLst>
            <pc:docMk/>
            <pc:sldMk cId="1406789936" sldId="473"/>
            <ac:grpSpMk id="98" creationId="{1E0B3A03-125E-CDDB-3E98-1215497BF7E1}"/>
          </ac:grpSpMkLst>
        </pc:grpChg>
        <pc:grpChg chg="mod">
          <ac:chgData name="Jonathan Adshead" userId="3fd9fcf95909496d" providerId="LiveId" clId="{C9B89E36-0CDC-4704-967E-40476B06CA48}" dt="2024-06-13T15:07:48.861" v="264"/>
          <ac:grpSpMkLst>
            <pc:docMk/>
            <pc:sldMk cId="1406789936" sldId="473"/>
            <ac:grpSpMk id="100" creationId="{DA14C3D1-4DF3-69E3-781F-39065EE1F0BC}"/>
          </ac:grpSpMkLst>
        </pc:grpChg>
        <pc:cxnChg chg="del">
          <ac:chgData name="Jonathan Adshead" userId="3fd9fcf95909496d" providerId="LiveId" clId="{C9B89E36-0CDC-4704-967E-40476B06CA48}" dt="2024-06-13T15:04:38.241" v="208" actId="478"/>
          <ac:cxnSpMkLst>
            <pc:docMk/>
            <pc:sldMk cId="1406789936" sldId="473"/>
            <ac:cxnSpMk id="77" creationId="{11EACABB-625B-25E3-E489-5509630F0E6B}"/>
          </ac:cxnSpMkLst>
        </pc:cxnChg>
        <pc:cxnChg chg="mod">
          <ac:chgData name="Jonathan Adshead" userId="3fd9fcf95909496d" providerId="LiveId" clId="{C9B89E36-0CDC-4704-967E-40476B06CA48}" dt="2024-06-13T15:04:43.521" v="210" actId="14100"/>
          <ac:cxnSpMkLst>
            <pc:docMk/>
            <pc:sldMk cId="1406789936" sldId="473"/>
            <ac:cxnSpMk id="78" creationId="{4DD05ACB-8EEA-DB45-4E62-209DBBBC6064}"/>
          </ac:cxnSpMkLst>
        </pc:cxnChg>
        <pc:cxnChg chg="del">
          <ac:chgData name="Jonathan Adshead" userId="3fd9fcf95909496d" providerId="LiveId" clId="{C9B89E36-0CDC-4704-967E-40476B06CA48}" dt="2024-06-13T15:04:37.209" v="207" actId="478"/>
          <ac:cxnSpMkLst>
            <pc:docMk/>
            <pc:sldMk cId="1406789936" sldId="473"/>
            <ac:cxnSpMk id="79" creationId="{462B254D-1811-BD67-AC3D-E7AD33A87546}"/>
          </ac:cxnSpMkLst>
        </pc:cxnChg>
        <pc:cxnChg chg="add mod">
          <ac:chgData name="Jonathan Adshead" userId="3fd9fcf95909496d" providerId="LiveId" clId="{C9B89E36-0CDC-4704-967E-40476B06CA48}" dt="2024-06-13T15:06:17.331" v="235" actId="164"/>
          <ac:cxnSpMkLst>
            <pc:docMk/>
            <pc:sldMk cId="1406789936" sldId="473"/>
            <ac:cxnSpMk id="83" creationId="{2809ED45-FF83-9AB6-B5BA-207FA1BE35B0}"/>
          </ac:cxnSpMkLst>
        </pc:cxnChg>
        <pc:cxnChg chg="add mod">
          <ac:chgData name="Jonathan Adshead" userId="3fd9fcf95909496d" providerId="LiveId" clId="{C9B89E36-0CDC-4704-967E-40476B06CA48}" dt="2024-06-13T15:06:17.331" v="235" actId="164"/>
          <ac:cxnSpMkLst>
            <pc:docMk/>
            <pc:sldMk cId="1406789936" sldId="473"/>
            <ac:cxnSpMk id="84" creationId="{EDA5AB1D-88E1-1F79-B724-69A9DFCEDC20}"/>
          </ac:cxnSpMkLst>
        </pc:cxnChg>
        <pc:cxnChg chg="add mod">
          <ac:chgData name="Jonathan Adshead" userId="3fd9fcf95909496d" providerId="LiveId" clId="{C9B89E36-0CDC-4704-967E-40476B06CA48}" dt="2024-06-13T15:06:17.331" v="235" actId="164"/>
          <ac:cxnSpMkLst>
            <pc:docMk/>
            <pc:sldMk cId="1406789936" sldId="473"/>
            <ac:cxnSpMk id="87" creationId="{0704D1E2-E815-48C2-C4B3-ABAC873DE716}"/>
          </ac:cxnSpMkLst>
        </pc:cxnChg>
        <pc:cxnChg chg="mod">
          <ac:chgData name="Jonathan Adshead" userId="3fd9fcf95909496d" providerId="LiveId" clId="{C9B89E36-0CDC-4704-967E-40476B06CA48}" dt="2024-06-13T15:06:33.124" v="240"/>
          <ac:cxnSpMkLst>
            <pc:docMk/>
            <pc:sldMk cId="1406789936" sldId="473"/>
            <ac:cxnSpMk id="93" creationId="{532DDF9B-B184-382A-2F44-F8C9485A3252}"/>
          </ac:cxnSpMkLst>
        </pc:cxnChg>
        <pc:cxnChg chg="mod">
          <ac:chgData name="Jonathan Adshead" userId="3fd9fcf95909496d" providerId="LiveId" clId="{C9B89E36-0CDC-4704-967E-40476B06CA48}" dt="2024-06-13T15:06:33.124" v="240"/>
          <ac:cxnSpMkLst>
            <pc:docMk/>
            <pc:sldMk cId="1406789936" sldId="473"/>
            <ac:cxnSpMk id="94" creationId="{F4315AC2-903A-CD31-EA2F-A6E0D326D739}"/>
          </ac:cxnSpMkLst>
        </pc:cxnChg>
        <pc:cxnChg chg="mod">
          <ac:chgData name="Jonathan Adshead" userId="3fd9fcf95909496d" providerId="LiveId" clId="{C9B89E36-0CDC-4704-967E-40476B06CA48}" dt="2024-06-13T15:06:33.124" v="240"/>
          <ac:cxnSpMkLst>
            <pc:docMk/>
            <pc:sldMk cId="1406789936" sldId="473"/>
            <ac:cxnSpMk id="95" creationId="{5674CEBB-C216-F92F-38C3-1E8DE75BE75B}"/>
          </ac:cxnSpMkLst>
        </pc:cxnChg>
        <pc:cxnChg chg="mod">
          <ac:chgData name="Jonathan Adshead" userId="3fd9fcf95909496d" providerId="LiveId" clId="{C9B89E36-0CDC-4704-967E-40476B06CA48}" dt="2024-06-13T15:07:48.861" v="264"/>
          <ac:cxnSpMkLst>
            <pc:docMk/>
            <pc:sldMk cId="1406789936" sldId="473"/>
            <ac:cxnSpMk id="101" creationId="{E9B3F4A4-3A00-A00A-B4ED-2833571D1B68}"/>
          </ac:cxnSpMkLst>
        </pc:cxnChg>
        <pc:cxnChg chg="mod">
          <ac:chgData name="Jonathan Adshead" userId="3fd9fcf95909496d" providerId="LiveId" clId="{C9B89E36-0CDC-4704-967E-40476B06CA48}" dt="2024-06-13T15:07:48.861" v="264"/>
          <ac:cxnSpMkLst>
            <pc:docMk/>
            <pc:sldMk cId="1406789936" sldId="473"/>
            <ac:cxnSpMk id="102" creationId="{092013B0-3AB4-184B-8D1A-9B9D7B14A22F}"/>
          </ac:cxnSpMkLst>
        </pc:cxnChg>
        <pc:cxnChg chg="mod">
          <ac:chgData name="Jonathan Adshead" userId="3fd9fcf95909496d" providerId="LiveId" clId="{C9B89E36-0CDC-4704-967E-40476B06CA48}" dt="2024-06-13T15:07:48.861" v="264"/>
          <ac:cxnSpMkLst>
            <pc:docMk/>
            <pc:sldMk cId="1406789936" sldId="473"/>
            <ac:cxnSpMk id="103" creationId="{DA8F510C-20FA-0B47-D83D-0264DF9F99D3}"/>
          </ac:cxnSpMkLst>
        </pc:cxnChg>
        <pc:cxnChg chg="add mod">
          <ac:chgData name="Jonathan Adshead" userId="3fd9fcf95909496d" providerId="LiveId" clId="{C9B89E36-0CDC-4704-967E-40476B06CA48}" dt="2024-06-13T15:08:21.228" v="269"/>
          <ac:cxnSpMkLst>
            <pc:docMk/>
            <pc:sldMk cId="1406789936" sldId="473"/>
            <ac:cxnSpMk id="104" creationId="{0F69E93A-5671-49B2-53CF-43B6ADA7318A}"/>
          </ac:cxnSpMkLst>
        </pc:cxnChg>
        <pc:cxnChg chg="add mod">
          <ac:chgData name="Jonathan Adshead" userId="3fd9fcf95909496d" providerId="LiveId" clId="{C9B89E36-0CDC-4704-967E-40476B06CA48}" dt="2024-06-13T15:08:21.228" v="269"/>
          <ac:cxnSpMkLst>
            <pc:docMk/>
            <pc:sldMk cId="1406789936" sldId="473"/>
            <ac:cxnSpMk id="105" creationId="{4D83D1A7-2E99-81CC-9313-15D17A3AC26E}"/>
          </ac:cxnSpMkLst>
        </pc:cxnChg>
        <pc:cxnChg chg="add mod">
          <ac:chgData name="Jonathan Adshead" userId="3fd9fcf95909496d" providerId="LiveId" clId="{C9B89E36-0CDC-4704-967E-40476B06CA48}" dt="2024-06-13T15:08:21.228" v="269"/>
          <ac:cxnSpMkLst>
            <pc:docMk/>
            <pc:sldMk cId="1406789936" sldId="473"/>
            <ac:cxnSpMk id="106" creationId="{D667D588-B02C-CBB0-F552-36A1C0E45139}"/>
          </ac:cxnSpMkLst>
        </pc:cxnChg>
      </pc:sldChg>
      <pc:sldChg chg="addSp delSp modSp add mod modAnim">
        <pc:chgData name="Jonathan Adshead" userId="3fd9fcf95909496d" providerId="LiveId" clId="{C9B89E36-0CDC-4704-967E-40476B06CA48}" dt="2024-06-14T12:24:45.694" v="1356" actId="14100"/>
        <pc:sldMkLst>
          <pc:docMk/>
          <pc:sldMk cId="1357131370" sldId="474"/>
        </pc:sldMkLst>
        <pc:spChg chg="mod">
          <ac:chgData name="Jonathan Adshead" userId="3fd9fcf95909496d" providerId="LiveId" clId="{C9B89E36-0CDC-4704-967E-40476B06CA48}" dt="2024-06-13T15:55:01.665" v="784" actId="1076"/>
          <ac:spMkLst>
            <pc:docMk/>
            <pc:sldMk cId="1357131370" sldId="474"/>
            <ac:spMk id="2" creationId="{AD386DA8-EE17-2880-8958-F6985218AC32}"/>
          </ac:spMkLst>
        </pc:spChg>
        <pc:spChg chg="mod">
          <ac:chgData name="Jonathan Adshead" userId="3fd9fcf95909496d" providerId="LiveId" clId="{C9B89E36-0CDC-4704-967E-40476B06CA48}" dt="2024-06-13T15:55:36.545" v="790" actId="6549"/>
          <ac:spMkLst>
            <pc:docMk/>
            <pc:sldMk cId="1357131370" sldId="474"/>
            <ac:spMk id="13" creationId="{8552A72D-3EFA-4FBF-2FC4-9ADB85487F71}"/>
          </ac:spMkLst>
        </pc:spChg>
        <pc:spChg chg="mod">
          <ac:chgData name="Jonathan Adshead" userId="3fd9fcf95909496d" providerId="LiveId" clId="{C9B89E36-0CDC-4704-967E-40476B06CA48}" dt="2024-06-14T12:19:45.230" v="1286" actId="14100"/>
          <ac:spMkLst>
            <pc:docMk/>
            <pc:sldMk cId="1357131370" sldId="474"/>
            <ac:spMk id="20" creationId="{A3DAFE00-0B52-8B54-AFBD-601073112B3D}"/>
          </ac:spMkLst>
        </pc:spChg>
        <pc:spChg chg="mod">
          <ac:chgData name="Jonathan Adshead" userId="3fd9fcf95909496d" providerId="LiveId" clId="{C9B89E36-0CDC-4704-967E-40476B06CA48}" dt="2024-06-13T15:35:25.075" v="488" actId="20577"/>
          <ac:spMkLst>
            <pc:docMk/>
            <pc:sldMk cId="1357131370" sldId="474"/>
            <ac:spMk id="31" creationId="{9DCED3CA-D134-5737-4817-EED286558A87}"/>
          </ac:spMkLst>
        </pc:spChg>
        <pc:spChg chg="add mod">
          <ac:chgData name="Jonathan Adshead" userId="3fd9fcf95909496d" providerId="LiveId" clId="{C9B89E36-0CDC-4704-967E-40476B06CA48}" dt="2024-06-13T15:22:32.977" v="334"/>
          <ac:spMkLst>
            <pc:docMk/>
            <pc:sldMk cId="1357131370" sldId="474"/>
            <ac:spMk id="63" creationId="{B6C3E8E2-4E6A-A64F-CDD0-4863F5D8F129}"/>
          </ac:spMkLst>
        </pc:spChg>
        <pc:spChg chg="mod">
          <ac:chgData name="Jonathan Adshead" userId="3fd9fcf95909496d" providerId="LiveId" clId="{C9B89E36-0CDC-4704-967E-40476B06CA48}" dt="2024-06-14T12:21:58.088" v="1340" actId="14100"/>
          <ac:spMkLst>
            <pc:docMk/>
            <pc:sldMk cId="1357131370" sldId="474"/>
            <ac:spMk id="70" creationId="{C34C268E-D631-664B-AB3D-2334233A0923}"/>
          </ac:spMkLst>
        </pc:spChg>
        <pc:spChg chg="add del mod">
          <ac:chgData name="Jonathan Adshead" userId="3fd9fcf95909496d" providerId="LiveId" clId="{C9B89E36-0CDC-4704-967E-40476B06CA48}" dt="2024-06-13T15:52:37.249" v="760" actId="478"/>
          <ac:spMkLst>
            <pc:docMk/>
            <pc:sldMk cId="1357131370" sldId="474"/>
            <ac:spMk id="76" creationId="{3D7C241D-4D65-9C82-0F9C-55CEF3B936CD}"/>
          </ac:spMkLst>
        </pc:spChg>
        <pc:spChg chg="add del mod">
          <ac:chgData name="Jonathan Adshead" userId="3fd9fcf95909496d" providerId="LiveId" clId="{C9B89E36-0CDC-4704-967E-40476B06CA48}" dt="2024-06-13T15:52:37.249" v="760" actId="478"/>
          <ac:spMkLst>
            <pc:docMk/>
            <pc:sldMk cId="1357131370" sldId="474"/>
            <ac:spMk id="77" creationId="{F951B4C2-666A-4704-C9B6-5A1B895685A4}"/>
          </ac:spMkLst>
        </pc:spChg>
        <pc:spChg chg="add del mod">
          <ac:chgData name="Jonathan Adshead" userId="3fd9fcf95909496d" providerId="LiveId" clId="{C9B89E36-0CDC-4704-967E-40476B06CA48}" dt="2024-06-13T15:52:37.249" v="760" actId="478"/>
          <ac:spMkLst>
            <pc:docMk/>
            <pc:sldMk cId="1357131370" sldId="474"/>
            <ac:spMk id="79" creationId="{137218BB-F479-A477-F5B5-F319E968D4C1}"/>
          </ac:spMkLst>
        </pc:spChg>
        <pc:spChg chg="add del mod">
          <ac:chgData name="Jonathan Adshead" userId="3fd9fcf95909496d" providerId="LiveId" clId="{C9B89E36-0CDC-4704-967E-40476B06CA48}" dt="2024-06-13T15:52:37.249" v="760" actId="478"/>
          <ac:spMkLst>
            <pc:docMk/>
            <pc:sldMk cId="1357131370" sldId="474"/>
            <ac:spMk id="85" creationId="{707ED504-AB4D-EE95-DC78-03D143E94B41}"/>
          </ac:spMkLst>
        </pc:spChg>
        <pc:spChg chg="add del mod">
          <ac:chgData name="Jonathan Adshead" userId="3fd9fcf95909496d" providerId="LiveId" clId="{C9B89E36-0CDC-4704-967E-40476B06CA48}" dt="2024-06-13T15:52:37.249" v="760" actId="478"/>
          <ac:spMkLst>
            <pc:docMk/>
            <pc:sldMk cId="1357131370" sldId="474"/>
            <ac:spMk id="86" creationId="{AE5DA667-5182-3BD7-59D9-68BCC36E20D6}"/>
          </ac:spMkLst>
        </pc:spChg>
        <pc:spChg chg="mod">
          <ac:chgData name="Jonathan Adshead" userId="3fd9fcf95909496d" providerId="LiveId" clId="{C9B89E36-0CDC-4704-967E-40476B06CA48}" dt="2024-06-14T12:20:44.571" v="1287"/>
          <ac:spMkLst>
            <pc:docMk/>
            <pc:sldMk cId="1357131370" sldId="474"/>
            <ac:spMk id="87" creationId="{318CAE2D-9CB7-1822-B87E-18691543D0EC}"/>
          </ac:spMkLst>
        </pc:spChg>
        <pc:spChg chg="add del mod">
          <ac:chgData name="Jonathan Adshead" userId="3fd9fcf95909496d" providerId="LiveId" clId="{C9B89E36-0CDC-4704-967E-40476B06CA48}" dt="2024-06-13T15:52:37.249" v="760" actId="478"/>
          <ac:spMkLst>
            <pc:docMk/>
            <pc:sldMk cId="1357131370" sldId="474"/>
            <ac:spMk id="87" creationId="{69FC8710-45F0-AF9A-C30B-BB12FBCB1F6F}"/>
          </ac:spMkLst>
        </pc:spChg>
        <pc:spChg chg="add mod">
          <ac:chgData name="Jonathan Adshead" userId="3fd9fcf95909496d" providerId="LiveId" clId="{C9B89E36-0CDC-4704-967E-40476B06CA48}" dt="2024-06-13T15:55:08.107" v="785" actId="164"/>
          <ac:spMkLst>
            <pc:docMk/>
            <pc:sldMk cId="1357131370" sldId="474"/>
            <ac:spMk id="88" creationId="{91E3E780-A9F0-6347-37BB-C52ADF0FE777}"/>
          </ac:spMkLst>
        </pc:spChg>
        <pc:spChg chg="add mod">
          <ac:chgData name="Jonathan Adshead" userId="3fd9fcf95909496d" providerId="LiveId" clId="{C9B89E36-0CDC-4704-967E-40476B06CA48}" dt="2024-06-13T15:55:08.107" v="785" actId="164"/>
          <ac:spMkLst>
            <pc:docMk/>
            <pc:sldMk cId="1357131370" sldId="474"/>
            <ac:spMk id="89" creationId="{2BE6E80C-CFD6-D637-2719-9C258D875C7B}"/>
          </ac:spMkLst>
        </pc:spChg>
        <pc:spChg chg="add mod">
          <ac:chgData name="Jonathan Adshead" userId="3fd9fcf95909496d" providerId="LiveId" clId="{C9B89E36-0CDC-4704-967E-40476B06CA48}" dt="2024-06-13T15:55:08.107" v="785" actId="164"/>
          <ac:spMkLst>
            <pc:docMk/>
            <pc:sldMk cId="1357131370" sldId="474"/>
            <ac:spMk id="90" creationId="{A6EE4F91-AC28-AF97-1BEF-017086F2851D}"/>
          </ac:spMkLst>
        </pc:spChg>
        <pc:spChg chg="add mod">
          <ac:chgData name="Jonathan Adshead" userId="3fd9fcf95909496d" providerId="LiveId" clId="{C9B89E36-0CDC-4704-967E-40476B06CA48}" dt="2024-06-13T15:55:08.107" v="785" actId="164"/>
          <ac:spMkLst>
            <pc:docMk/>
            <pc:sldMk cId="1357131370" sldId="474"/>
            <ac:spMk id="112" creationId="{ABB8A74D-E491-1DEC-DBD8-9F93E9369669}"/>
          </ac:spMkLst>
        </pc:spChg>
        <pc:spChg chg="add mod">
          <ac:chgData name="Jonathan Adshead" userId="3fd9fcf95909496d" providerId="LiveId" clId="{C9B89E36-0CDC-4704-967E-40476B06CA48}" dt="2024-06-13T15:55:08.107" v="785" actId="164"/>
          <ac:spMkLst>
            <pc:docMk/>
            <pc:sldMk cId="1357131370" sldId="474"/>
            <ac:spMk id="113" creationId="{8BEDB518-FCDC-26C3-F3FB-2E124796A008}"/>
          </ac:spMkLst>
        </pc:spChg>
        <pc:spChg chg="add mod">
          <ac:chgData name="Jonathan Adshead" userId="3fd9fcf95909496d" providerId="LiveId" clId="{C9B89E36-0CDC-4704-967E-40476B06CA48}" dt="2024-06-13T15:55:08.107" v="785" actId="164"/>
          <ac:spMkLst>
            <pc:docMk/>
            <pc:sldMk cId="1357131370" sldId="474"/>
            <ac:spMk id="114" creationId="{A79B144E-5ADE-33B1-071C-B33365BB53EE}"/>
          </ac:spMkLst>
        </pc:spChg>
        <pc:grpChg chg="add mod ord">
          <ac:chgData name="Jonathan Adshead" userId="3fd9fcf95909496d" providerId="LiveId" clId="{C9B89E36-0CDC-4704-967E-40476B06CA48}" dt="2024-06-14T12:23:26.567" v="1348" actId="167"/>
          <ac:grpSpMkLst>
            <pc:docMk/>
            <pc:sldMk cId="1357131370" sldId="474"/>
            <ac:grpSpMk id="84" creationId="{3CFB5D39-D222-DB89-F2B4-59F7DED91050}"/>
          </ac:grpSpMkLst>
        </pc:grpChg>
        <pc:grpChg chg="mod">
          <ac:chgData name="Jonathan Adshead" userId="3fd9fcf95909496d" providerId="LiveId" clId="{C9B89E36-0CDC-4704-967E-40476B06CA48}" dt="2024-06-14T12:20:44.571" v="1287"/>
          <ac:grpSpMkLst>
            <pc:docMk/>
            <pc:sldMk cId="1357131370" sldId="474"/>
            <ac:grpSpMk id="85" creationId="{C190C75C-07DD-3918-FFDF-15FAF2C09565}"/>
          </ac:grpSpMkLst>
        </pc:grpChg>
        <pc:grpChg chg="mod">
          <ac:chgData name="Jonathan Adshead" userId="3fd9fcf95909496d" providerId="LiveId" clId="{C9B89E36-0CDC-4704-967E-40476B06CA48}" dt="2024-06-13T15:37:54.636" v="507" actId="1035"/>
          <ac:grpSpMkLst>
            <pc:docMk/>
            <pc:sldMk cId="1357131370" sldId="474"/>
            <ac:grpSpMk id="98" creationId="{1E0B3A03-125E-CDDB-3E98-1215497BF7E1}"/>
          </ac:grpSpMkLst>
        </pc:grpChg>
        <pc:grpChg chg="add mod">
          <ac:chgData name="Jonathan Adshead" userId="3fd9fcf95909496d" providerId="LiveId" clId="{C9B89E36-0CDC-4704-967E-40476B06CA48}" dt="2024-06-13T15:55:08.107" v="785" actId="164"/>
          <ac:grpSpMkLst>
            <pc:docMk/>
            <pc:sldMk cId="1357131370" sldId="474"/>
            <ac:grpSpMk id="115" creationId="{D440029B-4F3E-4AC3-DC63-66BB5AAA6926}"/>
          </ac:grpSpMkLst>
        </pc:grpChg>
        <pc:grpChg chg="mod">
          <ac:chgData name="Jonathan Adshead" userId="3fd9fcf95909496d" providerId="LiveId" clId="{C9B89E36-0CDC-4704-967E-40476B06CA48}" dt="2024-06-14T12:20:44.571" v="1287"/>
          <ac:grpSpMkLst>
            <pc:docMk/>
            <pc:sldMk cId="1357131370" sldId="474"/>
            <ac:grpSpMk id="116" creationId="{A4DE5EBB-5C98-715A-3FCB-EAAAB1E78A03}"/>
          </ac:grpSpMkLst>
        </pc:grpChg>
        <pc:cxnChg chg="mod">
          <ac:chgData name="Jonathan Adshead" userId="3fd9fcf95909496d" providerId="LiveId" clId="{C9B89E36-0CDC-4704-967E-40476B06CA48}" dt="2024-06-14T12:21:58.088" v="1340" actId="14100"/>
          <ac:cxnSpMkLst>
            <pc:docMk/>
            <pc:sldMk cId="1357131370" sldId="474"/>
            <ac:cxnSpMk id="78" creationId="{4DD05ACB-8EEA-DB45-4E62-209DBBBC6064}"/>
          </ac:cxnSpMkLst>
        </pc:cxnChg>
        <pc:cxnChg chg="add del mod">
          <ac:chgData name="Jonathan Adshead" userId="3fd9fcf95909496d" providerId="LiveId" clId="{C9B89E36-0CDC-4704-967E-40476B06CA48}" dt="2024-06-13T15:52:37.249" v="760" actId="478"/>
          <ac:cxnSpMkLst>
            <pc:docMk/>
            <pc:sldMk cId="1357131370" sldId="474"/>
            <ac:cxnSpMk id="80" creationId="{D179A398-6272-E513-89CA-0D4F08966A85}"/>
          </ac:cxnSpMkLst>
        </pc:cxnChg>
        <pc:cxnChg chg="add del mod">
          <ac:chgData name="Jonathan Adshead" userId="3fd9fcf95909496d" providerId="LiveId" clId="{C9B89E36-0CDC-4704-967E-40476B06CA48}" dt="2024-06-13T15:52:37.249" v="760" actId="478"/>
          <ac:cxnSpMkLst>
            <pc:docMk/>
            <pc:sldMk cId="1357131370" sldId="474"/>
            <ac:cxnSpMk id="81" creationId="{F01CD547-A7F4-BB82-BD63-9996B8B2A727}"/>
          </ac:cxnSpMkLst>
        </pc:cxnChg>
        <pc:cxnChg chg="add del mod">
          <ac:chgData name="Jonathan Adshead" userId="3fd9fcf95909496d" providerId="LiveId" clId="{C9B89E36-0CDC-4704-967E-40476B06CA48}" dt="2024-06-13T15:52:37.249" v="760" actId="478"/>
          <ac:cxnSpMkLst>
            <pc:docMk/>
            <pc:sldMk cId="1357131370" sldId="474"/>
            <ac:cxnSpMk id="82" creationId="{EBECF193-0061-5EA6-B3DF-BCDE55D8CA35}"/>
          </ac:cxnSpMkLst>
        </pc:cxnChg>
        <pc:cxnChg chg="add del mod">
          <ac:chgData name="Jonathan Adshead" userId="3fd9fcf95909496d" providerId="LiveId" clId="{C9B89E36-0CDC-4704-967E-40476B06CA48}" dt="2024-06-13T15:52:37.249" v="760" actId="478"/>
          <ac:cxnSpMkLst>
            <pc:docMk/>
            <pc:sldMk cId="1357131370" sldId="474"/>
            <ac:cxnSpMk id="83" creationId="{CFF43D58-60C7-DB3A-3161-C549497CD6CB}"/>
          </ac:cxnSpMkLst>
        </pc:cxnChg>
        <pc:cxnChg chg="add del mod">
          <ac:chgData name="Jonathan Adshead" userId="3fd9fcf95909496d" providerId="LiveId" clId="{C9B89E36-0CDC-4704-967E-40476B06CA48}" dt="2024-06-13T15:52:37.249" v="760" actId="478"/>
          <ac:cxnSpMkLst>
            <pc:docMk/>
            <pc:sldMk cId="1357131370" sldId="474"/>
            <ac:cxnSpMk id="84" creationId="{C9FBA388-98F9-6AC3-EC5C-91A50862211E}"/>
          </ac:cxnSpMkLst>
        </pc:cxnChg>
        <pc:cxnChg chg="mod">
          <ac:chgData name="Jonathan Adshead" userId="3fd9fcf95909496d" providerId="LiveId" clId="{C9B89E36-0CDC-4704-967E-40476B06CA48}" dt="2024-06-14T12:20:44.571" v="1287"/>
          <ac:cxnSpMkLst>
            <pc:docMk/>
            <pc:sldMk cId="1357131370" sldId="474"/>
            <ac:cxnSpMk id="86" creationId="{6C27376F-6320-6A97-B6C0-713D26693F80}"/>
          </ac:cxnSpMkLst>
        </pc:cxnChg>
        <pc:cxnChg chg="add mod">
          <ac:chgData name="Jonathan Adshead" userId="3fd9fcf95909496d" providerId="LiveId" clId="{C9B89E36-0CDC-4704-967E-40476B06CA48}" dt="2024-06-13T15:55:08.107" v="785" actId="164"/>
          <ac:cxnSpMkLst>
            <pc:docMk/>
            <pc:sldMk cId="1357131370" sldId="474"/>
            <ac:cxnSpMk id="91" creationId="{20359DD5-0462-81C9-E2D9-3549F1F7088B}"/>
          </ac:cxnSpMkLst>
        </pc:cxnChg>
        <pc:cxnChg chg="mod">
          <ac:chgData name="Jonathan Adshead" userId="3fd9fcf95909496d" providerId="LiveId" clId="{C9B89E36-0CDC-4704-967E-40476B06CA48}" dt="2024-06-14T12:24:45.694" v="1356" actId="14100"/>
          <ac:cxnSpMkLst>
            <pc:docMk/>
            <pc:sldMk cId="1357131370" sldId="474"/>
            <ac:cxnSpMk id="105" creationId="{4D83D1A7-2E99-81CC-9313-15D17A3AC26E}"/>
          </ac:cxnSpMkLst>
        </pc:cxnChg>
        <pc:cxnChg chg="add mod">
          <ac:chgData name="Jonathan Adshead" userId="3fd9fcf95909496d" providerId="LiveId" clId="{C9B89E36-0CDC-4704-967E-40476B06CA48}" dt="2024-06-13T15:55:08.107" v="785" actId="164"/>
          <ac:cxnSpMkLst>
            <pc:docMk/>
            <pc:sldMk cId="1357131370" sldId="474"/>
            <ac:cxnSpMk id="108" creationId="{379345C5-0A45-EEC8-B0EC-62AE290AEADD}"/>
          </ac:cxnSpMkLst>
        </pc:cxnChg>
        <pc:cxnChg chg="add mod">
          <ac:chgData name="Jonathan Adshead" userId="3fd9fcf95909496d" providerId="LiveId" clId="{C9B89E36-0CDC-4704-967E-40476B06CA48}" dt="2024-06-13T15:55:08.107" v="785" actId="164"/>
          <ac:cxnSpMkLst>
            <pc:docMk/>
            <pc:sldMk cId="1357131370" sldId="474"/>
            <ac:cxnSpMk id="109" creationId="{BE2F873B-ADD0-0394-39C0-E5922D50A064}"/>
          </ac:cxnSpMkLst>
        </pc:cxnChg>
        <pc:cxnChg chg="add mod">
          <ac:chgData name="Jonathan Adshead" userId="3fd9fcf95909496d" providerId="LiveId" clId="{C9B89E36-0CDC-4704-967E-40476B06CA48}" dt="2024-06-13T15:55:08.107" v="785" actId="164"/>
          <ac:cxnSpMkLst>
            <pc:docMk/>
            <pc:sldMk cId="1357131370" sldId="474"/>
            <ac:cxnSpMk id="110" creationId="{B4EAA49C-B98B-CAAB-59F6-4FCAD29B6D5F}"/>
          </ac:cxnSpMkLst>
        </pc:cxnChg>
        <pc:cxnChg chg="add mod">
          <ac:chgData name="Jonathan Adshead" userId="3fd9fcf95909496d" providerId="LiveId" clId="{C9B89E36-0CDC-4704-967E-40476B06CA48}" dt="2024-06-13T15:55:08.107" v="785" actId="164"/>
          <ac:cxnSpMkLst>
            <pc:docMk/>
            <pc:sldMk cId="1357131370" sldId="474"/>
            <ac:cxnSpMk id="111" creationId="{019546F3-BB9E-739E-711A-D98714BC070C}"/>
          </ac:cxnSpMkLst>
        </pc:cxnChg>
        <pc:cxnChg chg="mod">
          <ac:chgData name="Jonathan Adshead" userId="3fd9fcf95909496d" providerId="LiveId" clId="{C9B89E36-0CDC-4704-967E-40476B06CA48}" dt="2024-06-14T12:20:44.571" v="1287"/>
          <ac:cxnSpMkLst>
            <pc:docMk/>
            <pc:sldMk cId="1357131370" sldId="474"/>
            <ac:cxnSpMk id="117" creationId="{10902E68-33B1-4A73-CEAB-2A7332B8BFBD}"/>
          </ac:cxnSpMkLst>
        </pc:cxnChg>
        <pc:cxnChg chg="mod">
          <ac:chgData name="Jonathan Adshead" userId="3fd9fcf95909496d" providerId="LiveId" clId="{C9B89E36-0CDC-4704-967E-40476B06CA48}" dt="2024-06-14T12:20:44.571" v="1287"/>
          <ac:cxnSpMkLst>
            <pc:docMk/>
            <pc:sldMk cId="1357131370" sldId="474"/>
            <ac:cxnSpMk id="118" creationId="{CCE1256E-7EA9-6F00-F8DA-0C66974E88F4}"/>
          </ac:cxnSpMkLst>
        </pc:cxnChg>
        <pc:cxnChg chg="mod">
          <ac:chgData name="Jonathan Adshead" userId="3fd9fcf95909496d" providerId="LiveId" clId="{C9B89E36-0CDC-4704-967E-40476B06CA48}" dt="2024-06-14T12:20:44.571" v="1287"/>
          <ac:cxnSpMkLst>
            <pc:docMk/>
            <pc:sldMk cId="1357131370" sldId="474"/>
            <ac:cxnSpMk id="119" creationId="{ABBE576A-75AD-86FF-B45A-5C6BF48CA26F}"/>
          </ac:cxnSpMkLst>
        </pc:cxnChg>
      </pc:sldChg>
      <pc:sldChg chg="delSp add del mod">
        <pc:chgData name="Jonathan Adshead" userId="3fd9fcf95909496d" providerId="LiveId" clId="{C9B89E36-0CDC-4704-967E-40476B06CA48}" dt="2024-06-13T15:56:01.170" v="797" actId="47"/>
        <pc:sldMkLst>
          <pc:docMk/>
          <pc:sldMk cId="64392416" sldId="475"/>
        </pc:sldMkLst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9" creationId="{6980A0B4-F6C9-BC97-B965-3BC4DA59AF68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0" creationId="{103B4151-1E78-622E-8217-0FA8726A1E61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1" creationId="{8653160A-653C-08EC-9525-27B9E65B73B9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2" creationId="{CFA51509-033D-1899-A4F9-72E77714F29D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4" creationId="{7B0BBB52-D3E2-9F18-2AF6-2DE2FB36139D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6" creationId="{511BC02E-C212-27C1-9098-C05EC3237F7B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7" creationId="{DA965455-EF1E-7935-2F9E-E090CEE8CAB5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8" creationId="{05066553-F602-5A79-32BB-2C70225A6B7E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19" creationId="{BCBB9553-6FCF-1B7C-1941-6091AB3E485F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0" creationId="{A3DAFE00-0B52-8B54-AFBD-601073112B3D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1" creationId="{1F6631CB-741D-5EF8-A1E4-48B1F20444F0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2" creationId="{8CAE49E4-2D3F-047A-A01F-DCD1F2D866B1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3" creationId="{1DFA98B8-E120-968A-6A3F-53A7F4D4802D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4" creationId="{CFD7CCF8-6453-1764-8547-6E82D610E0EC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5" creationId="{7E56B502-B115-3AED-2590-89A143E1068C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6" creationId="{E1D1089F-ED54-BC6E-DE7E-C157E8C213EA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7" creationId="{B02E02DF-BD60-715E-4991-4162D266B79D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8" creationId="{7FFF367C-452C-E2A2-E495-5934A56AB110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29" creationId="{1E6865A3-CCEA-6831-A645-4ADE6CBCF354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0" creationId="{7A310B40-BF2B-5AA3-3F65-A0E5DA09D1D3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1" creationId="{9DCED3CA-D134-5737-4817-EED286558A87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2" creationId="{F384D01B-5D7C-B0C7-8947-FC1166983817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3" creationId="{97B4132E-5682-A95E-11D5-5F75BDEE4979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4" creationId="{697562C1-4ABC-8782-615C-32D91F986590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5" creationId="{C37020E7-38C8-8323-69BE-19B0CB41D471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6" creationId="{261B14A7-EAAF-73EB-2FD8-D3570AB2151C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7" creationId="{262E654D-E958-7565-7289-83B0C02E9596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8" creationId="{0C4E8FF4-4CAF-0422-A607-36B25E344777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39" creationId="{D8FFAB30-3D2A-1637-0502-A64D081FC952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0" creationId="{42A68774-FAD2-3119-F042-5BCD5EF49CAA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1" creationId="{0E6449F4-A3F1-C588-8363-D13834C6202B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2" creationId="{CA599D00-1A55-C873-9A39-7C8434A99612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3" creationId="{9A68FDE5-4E0B-AE4F-BB6A-74DF81FCBAC1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4" creationId="{4AFFF449-F793-1B24-8F1F-3D696A4E475F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5" creationId="{1747D765-2AD6-4114-A3D1-33356C62AC3B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6" creationId="{520FA0FF-DB74-4EF0-6450-75796B9271EE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7" creationId="{F30569BA-42C4-68D8-ABC8-67C241BBC8B5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8" creationId="{F1AB6542-A47A-32B0-363C-C3233456E081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49" creationId="{F47DA816-1023-1CC1-629A-52A1DF74ADFA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0" creationId="{42703F36-D96F-754D-7409-3EC26D4D2EE6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1" creationId="{0FDCD76C-A77A-0F7D-C1F2-8F25C8970C9D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2" creationId="{232CF83B-020E-BB36-1379-BA7283FF7E05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3" creationId="{6D3E7373-D249-4EA0-DB0C-DA09321DA82E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4" creationId="{FB7D5161-0086-78A1-971F-8A51D8CB41A5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5" creationId="{5BC71190-D5B0-0A5C-F74A-FBDD833CCEF1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6" creationId="{A0D7C550-68F3-7966-EB22-BC27C8A698D6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7" creationId="{962BFCA8-6298-7FCE-F56F-906E41F077B7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8" creationId="{3DFD7162-E56B-22FB-112A-973BF11D1AA7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59" creationId="{BA339A2F-3C16-608A-6528-859CA3D6BD7A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0" creationId="{2D2C9B04-FB87-59F6-F1D6-27844693D867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1" creationId="{706E35A0-1CDA-8FB1-72B3-9BE89D65F74B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2" creationId="{5A73E43D-DCAE-EC53-7C9E-346801218C40}"/>
          </ac:spMkLst>
        </pc:spChg>
        <pc:spChg chg="del">
          <ac:chgData name="Jonathan Adshead" userId="3fd9fcf95909496d" providerId="LiveId" clId="{C9B89E36-0CDC-4704-967E-40476B06CA48}" dt="2024-06-13T15:55:57.976" v="796" actId="478"/>
          <ac:spMkLst>
            <pc:docMk/>
            <pc:sldMk cId="64392416" sldId="475"/>
            <ac:spMk id="63" creationId="{318EB822-8B34-AAFA-EE41-8450F907549C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4" creationId="{962EC0E7-0F10-12B6-8FB3-5759B5E0BA48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5" creationId="{64F40817-8FDB-C646-70CB-42792407023C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6" creationId="{AF8F7DAA-E240-26EC-4756-5F1E9E53C17B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7" creationId="{5F10B1BA-4660-B1C2-D7F5-E8B6E50F6608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8" creationId="{91F332BF-CA43-0173-4AAC-99581C1A2BB4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69" creationId="{AA1C4D05-CD4D-0EBE-3459-88D46649B2C8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70" creationId="{C34C268E-D631-664B-AB3D-2334233A0923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71" creationId="{5A2F4CC7-440D-4086-F688-1402D1FE7FA8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72" creationId="{42654F67-DEA0-CF27-1DCB-A68CBCEE95D7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73" creationId="{815CF415-39F4-DED8-2F77-995D4CA9796A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74" creationId="{E14DAA70-17EE-DA94-3F20-634331D72A9D}"/>
          </ac:spMkLst>
        </pc:spChg>
        <pc:spChg chg="del">
          <ac:chgData name="Jonathan Adshead" userId="3fd9fcf95909496d" providerId="LiveId" clId="{C9B89E36-0CDC-4704-967E-40476B06CA48}" dt="2024-06-13T15:55:53.937" v="794" actId="478"/>
          <ac:spMkLst>
            <pc:docMk/>
            <pc:sldMk cId="64392416" sldId="475"/>
            <ac:spMk id="75" creationId="{10984E64-C3E0-AFE9-7D8E-69F10F333107}"/>
          </ac:spMkLst>
        </pc:spChg>
        <pc:spChg chg="del">
          <ac:chgData name="Jonathan Adshead" userId="3fd9fcf95909496d" providerId="LiveId" clId="{C9B89E36-0CDC-4704-967E-40476B06CA48}" dt="2024-06-13T15:55:56.073" v="795" actId="478"/>
          <ac:spMkLst>
            <pc:docMk/>
            <pc:sldMk cId="64392416" sldId="475"/>
            <ac:spMk id="93" creationId="{9F8368D9-902F-933C-97CE-98D2B2F0A2DA}"/>
          </ac:spMkLst>
        </pc:spChg>
        <pc:grpChg chg="del">
          <ac:chgData name="Jonathan Adshead" userId="3fd9fcf95909496d" providerId="LiveId" clId="{C9B89E36-0CDC-4704-967E-40476B06CA48}" dt="2024-06-13T15:55:53.937" v="794" actId="478"/>
          <ac:grpSpMkLst>
            <pc:docMk/>
            <pc:sldMk cId="64392416" sldId="475"/>
            <ac:grpSpMk id="81" creationId="{66BB73AD-8C71-3754-01AA-41DD98ACE0B7}"/>
          </ac:grpSpMkLst>
        </pc:grpChg>
        <pc:grpChg chg="del">
          <ac:chgData name="Jonathan Adshead" userId="3fd9fcf95909496d" providerId="LiveId" clId="{C9B89E36-0CDC-4704-967E-40476B06CA48}" dt="2024-06-13T15:55:53.937" v="794" actId="478"/>
          <ac:grpSpMkLst>
            <pc:docMk/>
            <pc:sldMk cId="64392416" sldId="475"/>
            <ac:grpSpMk id="87" creationId="{C8C98096-4710-99E2-5912-0F8E5868CF07}"/>
          </ac:grpSpMkLst>
        </pc:grpChg>
        <pc:cxnChg chg="del">
          <ac:chgData name="Jonathan Adshead" userId="3fd9fcf95909496d" providerId="LiveId" clId="{C9B89E36-0CDC-4704-967E-40476B06CA48}" dt="2024-06-13T15:55:53.937" v="794" actId="478"/>
          <ac:cxnSpMkLst>
            <pc:docMk/>
            <pc:sldMk cId="64392416" sldId="475"/>
            <ac:cxnSpMk id="6" creationId="{948B59D8-5D0B-39CF-DE4E-F8876D795B45}"/>
          </ac:cxnSpMkLst>
        </pc:cxnChg>
        <pc:cxnChg chg="del">
          <ac:chgData name="Jonathan Adshead" userId="3fd9fcf95909496d" providerId="LiveId" clId="{C9B89E36-0CDC-4704-967E-40476B06CA48}" dt="2024-06-13T15:55:53.937" v="794" actId="478"/>
          <ac:cxnSpMkLst>
            <pc:docMk/>
            <pc:sldMk cId="64392416" sldId="475"/>
            <ac:cxnSpMk id="8" creationId="{FA6F54E0-0073-FF4D-B85C-56BD5695A0B8}"/>
          </ac:cxnSpMkLst>
        </pc:cxnChg>
        <pc:cxnChg chg="del">
          <ac:chgData name="Jonathan Adshead" userId="3fd9fcf95909496d" providerId="LiveId" clId="{C9B89E36-0CDC-4704-967E-40476B06CA48}" dt="2024-06-13T15:55:53.937" v="794" actId="478"/>
          <ac:cxnSpMkLst>
            <pc:docMk/>
            <pc:sldMk cId="64392416" sldId="475"/>
            <ac:cxnSpMk id="78" creationId="{4EC5585F-D9ED-9BAE-13AB-DED60789237D}"/>
          </ac:cxnSpMkLst>
        </pc:cxnChg>
      </pc:sldChg>
      <pc:sldChg chg="add del">
        <pc:chgData name="Jonathan Adshead" userId="3fd9fcf95909496d" providerId="LiveId" clId="{C9B89E36-0CDC-4704-967E-40476B06CA48}" dt="2024-06-13T16:07:01.009" v="1195" actId="47"/>
        <pc:sldMkLst>
          <pc:docMk/>
          <pc:sldMk cId="3102339540" sldId="476"/>
        </pc:sldMkLst>
      </pc:sldChg>
      <pc:sldChg chg="addSp delSp modSp add del mod">
        <pc:chgData name="Jonathan Adshead" userId="3fd9fcf95909496d" providerId="LiveId" clId="{C9B89E36-0CDC-4704-967E-40476B06CA48}" dt="2024-06-13T16:18:28.157" v="1276" actId="47"/>
        <pc:sldMkLst>
          <pc:docMk/>
          <pc:sldMk cId="981934178" sldId="477"/>
        </pc:sldMkLst>
        <pc:spChg chg="del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5" creationId="{E80F99FC-38BF-4D92-8757-33477B9DB3D7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6" creationId="{7BEAB539-2D82-1255-E741-F6FCB5E41EF6}"/>
          </ac:spMkLst>
        </pc:spChg>
        <pc:spChg chg="del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7" creationId="{E6F8A924-8EC3-4236-98F6-ED159202E75C}"/>
          </ac:spMkLst>
        </pc:spChg>
        <pc:spChg chg="del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8" creationId="{EAD36779-DD1B-447D-82D4-04C46A01D3F0}"/>
          </ac:spMkLst>
        </pc:spChg>
        <pc:spChg chg="del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9" creationId="{5BEEFBED-7FFE-4499-AB09-5BD985017478}"/>
          </ac:spMkLst>
        </pc:spChg>
        <pc:spChg chg="del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10" creationId="{BF98A78E-B392-4E33-8822-C50DA6265F68}"/>
          </ac:spMkLst>
        </pc:spChg>
        <pc:spChg chg="del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11" creationId="{22BF8D06-FDEE-46AB-9813-50E8B87FDB74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12" creationId="{12F85C5D-B986-B0EC-A4A1-0AB8582777D0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13" creationId="{002EC16D-63F7-87A7-5F0B-B146C7E838D1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14" creationId="{417E2BCD-F1FD-C38B-A878-00E18BCB6D4B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15" creationId="{34A27F4C-C416-4934-12B4-BDCD7CEE31B1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16" creationId="{C8D285CD-395C-791A-2B84-E00CAD8BE214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17" creationId="{A2038D48-6AA2-B211-AFD4-9C9302855524}"/>
          </ac:spMkLst>
        </pc:spChg>
        <pc:spChg chg="add del mod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18" creationId="{F6B00F39-624F-840C-BBE0-AAA7A4810BE8}"/>
          </ac:spMkLst>
        </pc:spChg>
        <pc:spChg chg="del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19" creationId="{21D68933-4D91-4017-8092-91E8C3DE9667}"/>
          </ac:spMkLst>
        </pc:spChg>
        <pc:spChg chg="add del mod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21" creationId="{314F4F38-45E4-3309-B98B-B3A6AA2E75D7}"/>
          </ac:spMkLst>
        </pc:spChg>
        <pc:spChg chg="add del mod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23" creationId="{022150DE-1BAD-82FD-2881-E7FBD4D017C4}"/>
          </ac:spMkLst>
        </pc:spChg>
        <pc:spChg chg="del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25" creationId="{59687893-49C6-4037-869B-503B054BE12B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26" creationId="{1265EF32-3103-7126-3A9B-F3861B2E7993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28" creationId="{1696F115-26A8-91CF-8121-4A2E71FF1FB4}"/>
          </ac:spMkLst>
        </pc:spChg>
        <pc:spChg chg="del">
          <ac:chgData name="Jonathan Adshead" userId="3fd9fcf95909496d" providerId="LiveId" clId="{C9B89E36-0CDC-4704-967E-40476B06CA48}" dt="2024-06-13T15:56:55.370" v="825" actId="478"/>
          <ac:spMkLst>
            <pc:docMk/>
            <pc:sldMk cId="981934178" sldId="477"/>
            <ac:spMk id="29" creationId="{79216EFD-AA88-4591-9563-F474C2B4BE62}"/>
          </ac:spMkLst>
        </pc:spChg>
        <pc:spChg chg="del mod">
          <ac:chgData name="Jonathan Adshead" userId="3fd9fcf95909496d" providerId="LiveId" clId="{C9B89E36-0CDC-4704-967E-40476B06CA48}" dt="2024-06-13T15:56:58.306" v="826" actId="478"/>
          <ac:spMkLst>
            <pc:docMk/>
            <pc:sldMk cId="981934178" sldId="477"/>
            <ac:spMk id="30" creationId="{45C4D2E9-8106-4E2F-B886-D1E6CE482F51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32" creationId="{E5BEF05B-FF20-1DFA-4B83-4D0F79D5D838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34" creationId="{413F0CD4-68D3-7BEF-652A-54484EA544AD}"/>
          </ac:spMkLst>
        </pc:spChg>
        <pc:spChg chg="mod">
          <ac:chgData name="Jonathan Adshead" userId="3fd9fcf95909496d" providerId="LiveId" clId="{C9B89E36-0CDC-4704-967E-40476B06CA48}" dt="2024-06-13T15:56:32.960" v="822" actId="20577"/>
          <ac:spMkLst>
            <pc:docMk/>
            <pc:sldMk cId="981934178" sldId="477"/>
            <ac:spMk id="35" creationId="{1CDB98CD-CE17-7F3F-E501-22377C761BD2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37" creationId="{9402DB6C-531E-B102-8C3B-04A574CDE30C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39" creationId="{B74C2B2E-54A4-2FE7-C088-1293AE46F352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41" creationId="{F985F045-26F5-DDA1-E7A6-EC167B9D8DC1}"/>
          </ac:spMkLst>
        </pc:spChg>
        <pc:spChg chg="add del mod">
          <ac:chgData name="Jonathan Adshead" userId="3fd9fcf95909496d" providerId="LiveId" clId="{C9B89E36-0CDC-4704-967E-40476B06CA48}" dt="2024-06-13T15:57:01.184" v="827" actId="478"/>
          <ac:spMkLst>
            <pc:docMk/>
            <pc:sldMk cId="981934178" sldId="477"/>
            <ac:spMk id="43" creationId="{52FFAABB-13B7-777A-678F-DAABF22965AA}"/>
          </ac:spMkLst>
        </pc:spChg>
        <pc:spChg chg="add mod">
          <ac:chgData name="Jonathan Adshead" userId="3fd9fcf95909496d" providerId="LiveId" clId="{C9B89E36-0CDC-4704-967E-40476B06CA48}" dt="2024-06-13T15:58:32.488" v="955" actId="20577"/>
          <ac:spMkLst>
            <pc:docMk/>
            <pc:sldMk cId="981934178" sldId="477"/>
            <ac:spMk id="44" creationId="{E0D9985E-1AC8-496F-65B7-3BF689AB570B}"/>
          </ac:spMkLst>
        </pc:spChg>
      </pc:sldChg>
      <pc:sldChg chg="addSp delSp modSp add mod ord addAnim delAnim modAnim">
        <pc:chgData name="Jonathan Adshead" userId="3fd9fcf95909496d" providerId="LiveId" clId="{C9B89E36-0CDC-4704-967E-40476B06CA48}" dt="2024-06-14T12:26:30.064" v="1368" actId="478"/>
        <pc:sldMkLst>
          <pc:docMk/>
          <pc:sldMk cId="571673508" sldId="478"/>
        </pc:sldMkLst>
        <pc:spChg chg="mod">
          <ac:chgData name="Jonathan Adshead" userId="3fd9fcf95909496d" providerId="LiveId" clId="{C9B89E36-0CDC-4704-967E-40476B06CA48}" dt="2024-06-13T16:17:11.653" v="1256" actId="20577"/>
          <ac:spMkLst>
            <pc:docMk/>
            <pc:sldMk cId="571673508" sldId="478"/>
            <ac:spMk id="2" creationId="{AD386DA8-EE17-2880-8958-F6985218AC32}"/>
          </ac:spMkLst>
        </pc:spChg>
        <pc:spChg chg="del">
          <ac:chgData name="Jonathan Adshead" userId="3fd9fcf95909496d" providerId="LiveId" clId="{C9B89E36-0CDC-4704-967E-40476B06CA48}" dt="2024-06-13T16:16:40.118" v="1245" actId="478"/>
          <ac:spMkLst>
            <pc:docMk/>
            <pc:sldMk cId="571673508" sldId="478"/>
            <ac:spMk id="7" creationId="{1B28E489-36E7-42B6-94D2-8D55BD2E19AE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9" creationId="{6980A0B4-F6C9-BC97-B965-3BC4DA59AF68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0" creationId="{103B4151-1E78-622E-8217-0FA8726A1E61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1" creationId="{8653160A-653C-08EC-9525-27B9E65B73B9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2" creationId="{CFA51509-033D-1899-A4F9-72E77714F29D}"/>
          </ac:spMkLst>
        </pc:spChg>
        <pc:spChg chg="del">
          <ac:chgData name="Jonathan Adshead" userId="3fd9fcf95909496d" providerId="LiveId" clId="{C9B89E36-0CDC-4704-967E-40476B06CA48}" dt="2024-06-13T15:59:15.937" v="961" actId="478"/>
          <ac:spMkLst>
            <pc:docMk/>
            <pc:sldMk cId="571673508" sldId="478"/>
            <ac:spMk id="13" creationId="{8552A72D-3EFA-4FBF-2FC4-9ADB85487F71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4" creationId="{7B0BBB52-D3E2-9F18-2AF6-2DE2FB36139D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6" creationId="{511BC02E-C212-27C1-9098-C05EC3237F7B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7" creationId="{DA965455-EF1E-7935-2F9E-E090CEE8CAB5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8" creationId="{05066553-F602-5A79-32BB-2C70225A6B7E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19" creationId="{BCBB9553-6FCF-1B7C-1941-6091AB3E485F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0" creationId="{A3DAFE00-0B52-8B54-AFBD-601073112B3D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1" creationId="{1F6631CB-741D-5EF8-A1E4-48B1F20444F0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2" creationId="{8CAE49E4-2D3F-047A-A01F-DCD1F2D866B1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3" creationId="{1DFA98B8-E120-968A-6A3F-53A7F4D4802D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4" creationId="{CFD7CCF8-6453-1764-8547-6E82D610E0EC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5" creationId="{7E56B502-B115-3AED-2590-89A143E1068C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6" creationId="{E1D1089F-ED54-BC6E-DE7E-C157E8C213EA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7" creationId="{B02E02DF-BD60-715E-4991-4162D266B79D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8" creationId="{7FFF367C-452C-E2A2-E495-5934A56AB110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29" creationId="{1E6865A3-CCEA-6831-A645-4ADE6CBCF354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0" creationId="{7A310B40-BF2B-5AA3-3F65-A0E5DA09D1D3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1" creationId="{9DCED3CA-D134-5737-4817-EED286558A87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2" creationId="{F384D01B-5D7C-B0C7-8947-FC1166983817}"/>
          </ac:spMkLst>
        </pc:spChg>
        <pc:spChg chg="add del mod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3" creationId="{97B4132E-5682-A95E-11D5-5F75BDEE4979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4" creationId="{697562C1-4ABC-8782-615C-32D91F986590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5" creationId="{C37020E7-38C8-8323-69BE-19B0CB41D471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6" creationId="{261B14A7-EAAF-73EB-2FD8-D3570AB2151C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7" creationId="{262E654D-E958-7565-7289-83B0C02E9596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8" creationId="{0C4E8FF4-4CAF-0422-A607-36B25E344777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39" creationId="{D8FFAB30-3D2A-1637-0502-A64D081FC952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0" creationId="{42A68774-FAD2-3119-F042-5BCD5EF49CAA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1" creationId="{0E6449F4-A3F1-C588-8363-D13834C6202B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2" creationId="{CA599D00-1A55-C873-9A39-7C8434A99612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3" creationId="{9A68FDE5-4E0B-AE4F-BB6A-74DF81FCBAC1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4" creationId="{4AFFF449-F793-1B24-8F1F-3D696A4E475F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5" creationId="{1747D765-2AD6-4114-A3D1-33356C62AC3B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6" creationId="{520FA0FF-DB74-4EF0-6450-75796B9271EE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7" creationId="{F30569BA-42C4-68D8-ABC8-67C241BBC8B5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8" creationId="{F1AB6542-A47A-32B0-363C-C3233456E081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49" creationId="{F47DA816-1023-1CC1-629A-52A1DF74ADFA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0" creationId="{42703F36-D96F-754D-7409-3EC26D4D2EE6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1" creationId="{0FDCD76C-A77A-0F7D-C1F2-8F25C8970C9D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2" creationId="{232CF83B-020E-BB36-1379-BA7283FF7E05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3" creationId="{6D3E7373-D249-4EA0-DB0C-DA09321DA82E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4" creationId="{FB7D5161-0086-78A1-971F-8A51D8CB41A5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5" creationId="{5BC71190-D5B0-0A5C-F74A-FBDD833CCEF1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6" creationId="{A0D7C550-68F3-7966-EB22-BC27C8A698D6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7" creationId="{962BFCA8-6298-7FCE-F56F-906E41F077B7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8" creationId="{3DFD7162-E56B-22FB-112A-973BF11D1AA7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59" creationId="{BA339A2F-3C16-608A-6528-859CA3D6BD7A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0" creationId="{2D2C9B04-FB87-59F6-F1D6-27844693D867}"/>
          </ac:spMkLst>
        </pc:spChg>
        <pc:spChg chg="add del mod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1" creationId="{706E35A0-1CDA-8FB1-72B3-9BE89D65F74B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2" creationId="{5A73E43D-DCAE-EC53-7C9E-346801218C40}"/>
          </ac:spMkLst>
        </pc:spChg>
        <pc:spChg chg="add del mod">
          <ac:chgData name="Jonathan Adshead" userId="3fd9fcf95909496d" providerId="LiveId" clId="{C9B89E36-0CDC-4704-967E-40476B06CA48}" dt="2024-06-13T15:59:14.728" v="960" actId="478"/>
          <ac:spMkLst>
            <pc:docMk/>
            <pc:sldMk cId="571673508" sldId="478"/>
            <ac:spMk id="63" creationId="{1C2815EB-B68F-4A68-D467-1ED8D57BD46D}"/>
          </ac:spMkLst>
        </pc:spChg>
        <pc:spChg chg="add del mod">
          <ac:chgData name="Jonathan Adshead" userId="3fd9fcf95909496d" providerId="LiveId" clId="{C9B89E36-0CDC-4704-967E-40476B06CA48}" dt="2024-06-13T16:16:43.468" v="1246" actId="478"/>
          <ac:spMkLst>
            <pc:docMk/>
            <pc:sldMk cId="571673508" sldId="478"/>
            <ac:spMk id="63" creationId="{C2006ECD-8BDB-9F8C-3F12-F49DE9E69BFB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4" creationId="{962EC0E7-0F10-12B6-8FB3-5759B5E0BA48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5" creationId="{64F40817-8FDB-C646-70CB-42792407023C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6" creationId="{AF8F7DAA-E240-26EC-4756-5F1E9E53C17B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7" creationId="{5F10B1BA-4660-B1C2-D7F5-E8B6E50F6608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8" creationId="{91F332BF-CA43-0173-4AAC-99581C1A2BB4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69" creationId="{AA1C4D05-CD4D-0EBE-3459-88D46649B2C8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70" creationId="{C34C268E-D631-664B-AB3D-2334233A0923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71" creationId="{5A2F4CC7-440D-4086-F688-1402D1FE7FA8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72" creationId="{42654F67-DEA0-CF27-1DCB-A68CBCEE95D7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73" creationId="{815CF415-39F4-DED8-2F77-995D4CA9796A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74" creationId="{E14DAA70-17EE-DA94-3F20-634331D72A9D}"/>
          </ac:spMkLst>
        </pc:spChg>
        <pc:spChg chg="add del">
          <ac:chgData name="Jonathan Adshead" userId="3fd9fcf95909496d" providerId="LiveId" clId="{C9B89E36-0CDC-4704-967E-40476B06CA48}" dt="2024-06-14T12:26:30.064" v="1368" actId="478"/>
          <ac:spMkLst>
            <pc:docMk/>
            <pc:sldMk cId="571673508" sldId="478"/>
            <ac:spMk id="75" creationId="{10984E64-C3E0-AFE9-7D8E-69F10F333107}"/>
          </ac:spMkLst>
        </pc:spChg>
        <pc:spChg chg="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76" creationId="{213C215C-EFE1-DAFE-3BB4-72DD5FE380D4}"/>
          </ac:spMkLst>
        </pc:spChg>
        <pc:spChg chg="add del mod">
          <ac:chgData name="Jonathan Adshead" userId="3fd9fcf95909496d" providerId="LiveId" clId="{C9B89E36-0CDC-4704-967E-40476B06CA48}" dt="2024-06-13T15:59:17.407" v="962" actId="478"/>
          <ac:spMkLst>
            <pc:docMk/>
            <pc:sldMk cId="571673508" sldId="478"/>
            <ac:spMk id="77" creationId="{5491F50E-963A-6506-8B83-747179AA41BE}"/>
          </ac:spMkLst>
        </pc:spChg>
        <pc:spChg chg="add mod">
          <ac:chgData name="Jonathan Adshead" userId="3fd9fcf95909496d" providerId="LiveId" clId="{C9B89E36-0CDC-4704-967E-40476B06CA48}" dt="2024-06-13T15:59:18.787" v="963"/>
          <ac:spMkLst>
            <pc:docMk/>
            <pc:sldMk cId="571673508" sldId="478"/>
            <ac:spMk id="79" creationId="{3E1B9FE6-84BA-3233-3BC0-0A5570CB7BDA}"/>
          </ac:spMkLst>
        </pc:spChg>
        <pc:spChg chg="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83" creationId="{73F4D6E9-8CB5-C5D9-2328-9E5EF521AD26}"/>
          </ac:spMkLst>
        </pc:spChg>
        <pc:spChg chg="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93" creationId="{6B16C7A8-2012-3D98-916F-3139388315AC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0" creationId="{E3FBDC0D-3207-33E8-1632-33D1D37A7866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1" creationId="{90B5AAD9-B7BD-2368-B163-693D9EB01416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2" creationId="{454C64DD-6F4C-6092-5B50-3B696B372588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3" creationId="{5752D8F1-FCC4-3AD5-AF92-BC13DB93FF6A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4" creationId="{A6C7A6A8-BFE4-E65C-5008-ACD55E41221A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5" creationId="{51CE82EA-EFA5-E020-0755-5EED4BCA3478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6" creationId="{A9F05C79-256E-7182-2B33-DB10179EC72E}"/>
          </ac:spMkLst>
        </pc:spChg>
        <pc:spChg chg="del">
          <ac:chgData name="Jonathan Adshead" userId="3fd9fcf95909496d" providerId="LiveId" clId="{C9B89E36-0CDC-4704-967E-40476B06CA48}" dt="2024-06-13T15:59:22.263" v="965" actId="478"/>
          <ac:spMkLst>
            <pc:docMk/>
            <pc:sldMk cId="571673508" sldId="478"/>
            <ac:spMk id="107" creationId="{A6FA7779-EFA9-5EE5-61AF-08038E993FA7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07" creationId="{F07F87C1-9ACB-C714-F687-14C84FC8A721}"/>
          </ac:spMkLst>
        </pc:spChg>
        <pc:spChg chg="mod">
          <ac:chgData name="Jonathan Adshead" userId="3fd9fcf95909496d" providerId="LiveId" clId="{C9B89E36-0CDC-4704-967E-40476B06CA48}" dt="2024-06-13T16:00:13.354" v="979" actId="207"/>
          <ac:spMkLst>
            <pc:docMk/>
            <pc:sldMk cId="571673508" sldId="478"/>
            <ac:spMk id="112" creationId="{ABB8A74D-E491-1DEC-DBD8-9F93E9369669}"/>
          </ac:spMkLst>
        </pc:spChg>
        <pc:spChg chg="mod">
          <ac:chgData name="Jonathan Adshead" userId="3fd9fcf95909496d" providerId="LiveId" clId="{C9B89E36-0CDC-4704-967E-40476B06CA48}" dt="2024-06-13T16:00:04.921" v="978" actId="207"/>
          <ac:spMkLst>
            <pc:docMk/>
            <pc:sldMk cId="571673508" sldId="478"/>
            <ac:spMk id="113" creationId="{8BEDB518-FCDC-26C3-F3FB-2E124796A008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16" creationId="{08E6641E-5035-1860-F7FF-BA9FF3DA404C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17" creationId="{C0D81B82-C231-F3D4-465F-E8457BDBEFD1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18" creationId="{E9C15E5D-309D-D884-96C1-5944BF3735AC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19" creationId="{85F83618-67E2-6FA1-9F80-390E73B76885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0" creationId="{0B6452BF-8A7D-95FB-FF55-45506E7715C1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1" creationId="{4D0E6749-F7B4-97BD-78EF-4D23432A4BC1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2" creationId="{B3415F56-B4A1-4F62-9768-E0E7C16B2388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3" creationId="{548FBB1A-6805-BDFD-013C-48DBFBABE204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4" creationId="{5ADD42C3-571B-23D1-BC22-0D7A660C716E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5" creationId="{EE4A031E-084D-AD51-9719-AEC4F966F443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6" creationId="{01F9F923-38FB-9380-7ABA-24621CE62BBF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7" creationId="{E7551356-5D9D-DF7B-8959-767C0C807CAA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8" creationId="{F342CA04-491F-0178-B091-2850B57C7ADE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29" creationId="{E14ABA42-2590-5AEE-FFB6-A3743BEF9709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0" creationId="{67141118-E7A2-7112-A8D1-942F5DA9F596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1" creationId="{1455ECBC-8072-2130-0E7A-7A6091BBF123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2" creationId="{0A4FDF18-A42E-BCCD-4893-FE0C28AF9795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3" creationId="{3A10FA6B-18FE-C4E9-FEC8-64DF6307BD0A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4" creationId="{EF263474-CF59-2135-CD72-E73750540189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5" creationId="{1B4E2F6D-6BE8-00DD-2584-787D5E2FDBE5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6" creationId="{CA74D3E2-D037-C649-1C11-96FA32760064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7" creationId="{EBFB725F-3D32-AFAE-C5DC-22E59C177BC0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8" creationId="{50924765-94E6-4B45-CAFF-A23DB8FD276B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39" creationId="{B36D4018-7A83-DE21-55F8-D02ABE057A19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0" creationId="{D12994A4-45F8-1C23-223F-C92472C13D6E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1" creationId="{6F808BC0-732A-E640-195B-2E619DE28FF8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2" creationId="{C8A19B9E-7F8D-6EA7-5433-5F2F64C20F81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3" creationId="{1739AA47-F4A2-D3F7-B071-DCD4107D2AB6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4" creationId="{DA19E407-7C7F-530D-384E-0E90ABD91109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5" creationId="{E3D3D7D5-4F05-5D5B-6CD5-059D5A7E91B5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6" creationId="{7F0870C1-BFFE-6EA7-590A-A46B2BC4B825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7" creationId="{000074C1-E143-09F1-7F3A-7ABA42F05BCF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8" creationId="{F261E64A-82B8-B1A7-EBD3-A7979FCDC794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49" creationId="{60E99420-5B4D-0FF3-7CDC-EB27192253BB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0" creationId="{55DD5778-44D5-8ABC-AA3E-307DE14D233C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1" creationId="{A1A0B4D5-3306-7DF7-2817-BBF54812BDB4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2" creationId="{75100323-D2AD-48C0-1E0B-B735ACB7AEC3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3" creationId="{929DAFDA-E769-F59E-EA04-F9F94C1077B4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4" creationId="{3D0743C3-1512-6FB4-B8F5-FBD958AB9ABD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5" creationId="{C9D884DF-C02F-EA2E-41E7-E4F2CEBEE8AA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6" creationId="{FADF9679-1E07-E9B9-F614-E88015946F3E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7" creationId="{1CB31400-92D6-0436-31F6-BB64B52C804F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8" creationId="{A9CC83E8-6A9B-C2AD-145A-224C291D617B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59" creationId="{C381BED1-AA6C-3138-802B-F48401FBBCFD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0" creationId="{21DDD069-9672-5B9D-57AA-4259C4BD4FE7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1" creationId="{DA553F63-2813-E75A-DF08-A0CFC8FD0A5A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2" creationId="{B7627D59-3D0D-A760-4CBA-56A1C95ED45F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3" creationId="{BDB7BDB4-19C5-61FE-0A17-2F0241645305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4" creationId="{95A1185B-3845-3DCF-825B-90C77C8CFEEB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5" creationId="{B3B195E6-C774-9DC9-36A5-11CC770DDCB4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6" creationId="{6A0C10CF-571F-1CC4-67F9-1CB10C3A7567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7" creationId="{BC9B40F2-130E-8ADE-1AF4-8273BEB6DDEC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8" creationId="{A0AD5801-9D2E-3E90-05EC-F07401D390B5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69" creationId="{81F7BE93-CAF7-BCB7-8FDE-57E00E01F051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70" creationId="{65A7341D-C87B-309F-45EF-D669F9BCCBD0}"/>
          </ac:spMkLst>
        </pc:spChg>
        <pc:spChg chg="add mod">
          <ac:chgData name="Jonathan Adshead" userId="3fd9fcf95909496d" providerId="LiveId" clId="{C9B89E36-0CDC-4704-967E-40476B06CA48}" dt="2024-06-14T12:26:00.751" v="1360"/>
          <ac:spMkLst>
            <pc:docMk/>
            <pc:sldMk cId="571673508" sldId="478"/>
            <ac:spMk id="171" creationId="{613F71DC-D6DE-B2A5-26CB-097144C9EFBD}"/>
          </ac:spMkLst>
        </pc:spChg>
        <pc:grpChg chg="add del mod">
          <ac:chgData name="Jonathan Adshead" userId="3fd9fcf95909496d" providerId="LiveId" clId="{C9B89E36-0CDC-4704-967E-40476B06CA48}" dt="2024-06-14T12:26:25.585" v="1364" actId="478"/>
          <ac:grpSpMkLst>
            <pc:docMk/>
            <pc:sldMk cId="571673508" sldId="478"/>
            <ac:grpSpMk id="7" creationId="{65851EDC-1E98-A9E4-FD49-6666D4AD55CB}"/>
          </ac:grpSpMkLst>
        </pc:grpChg>
        <pc:grpChg chg="mod">
          <ac:chgData name="Jonathan Adshead" userId="3fd9fcf95909496d" providerId="LiveId" clId="{C9B89E36-0CDC-4704-967E-40476B06CA48}" dt="2024-06-14T12:26:00.751" v="1360"/>
          <ac:grpSpMkLst>
            <pc:docMk/>
            <pc:sldMk cId="571673508" sldId="478"/>
            <ac:grpSpMk id="13" creationId="{1B438E26-ED81-8F3C-94FD-88A0D020CAFC}"/>
          </ac:grpSpMkLst>
        </pc:grpChg>
        <pc:grpChg chg="mod">
          <ac:chgData name="Jonathan Adshead" userId="3fd9fcf95909496d" providerId="LiveId" clId="{C9B89E36-0CDC-4704-967E-40476B06CA48}" dt="2024-06-14T12:26:00.751" v="1360"/>
          <ac:grpSpMkLst>
            <pc:docMk/>
            <pc:sldMk cId="571673508" sldId="478"/>
            <ac:grpSpMk id="77" creationId="{14D8DE76-EB2D-17F6-70CF-2D9CC61E08FF}"/>
          </ac:grpSpMkLst>
        </pc:grpChg>
        <pc:grpChg chg="add del mod">
          <ac:chgData name="Jonathan Adshead" userId="3fd9fcf95909496d" providerId="LiveId" clId="{C9B89E36-0CDC-4704-967E-40476B06CA48}" dt="2024-06-14T12:26:29.200" v="1365" actId="478"/>
          <ac:grpSpMkLst>
            <pc:docMk/>
            <pc:sldMk cId="571673508" sldId="478"/>
            <ac:grpSpMk id="82" creationId="{6EE8345D-D15E-88CE-B4BA-CBFD3F841DF4}"/>
          </ac:grpSpMkLst>
        </pc:grpChg>
        <pc:grpChg chg="mod">
          <ac:chgData name="Jonathan Adshead" userId="3fd9fcf95909496d" providerId="LiveId" clId="{C9B89E36-0CDC-4704-967E-40476B06CA48}" dt="2024-06-14T12:26:00.751" v="1360"/>
          <ac:grpSpMkLst>
            <pc:docMk/>
            <pc:sldMk cId="571673508" sldId="478"/>
            <ac:grpSpMk id="84" creationId="{4C6E9D1E-F0D7-F98B-9C5E-05B9C718FD0F}"/>
          </ac:grpSpMkLst>
        </pc:grpChg>
        <pc:grpChg chg="add del mod">
          <ac:chgData name="Jonathan Adshead" userId="3fd9fcf95909496d" providerId="LiveId" clId="{C9B89E36-0CDC-4704-967E-40476B06CA48}" dt="2024-06-14T12:26:29.512" v="1366" actId="478"/>
          <ac:grpSpMkLst>
            <pc:docMk/>
            <pc:sldMk cId="571673508" sldId="478"/>
            <ac:grpSpMk id="92" creationId="{D07C483C-40F0-125E-48D1-B0855C696787}"/>
          </ac:grpSpMkLst>
        </pc:grpChg>
        <pc:grpChg chg="mod">
          <ac:chgData name="Jonathan Adshead" userId="3fd9fcf95909496d" providerId="LiveId" clId="{C9B89E36-0CDC-4704-967E-40476B06CA48}" dt="2024-06-14T12:26:00.751" v="1360"/>
          <ac:grpSpMkLst>
            <pc:docMk/>
            <pc:sldMk cId="571673508" sldId="478"/>
            <ac:grpSpMk id="94" creationId="{825EB799-8715-804B-810C-533C00120589}"/>
          </ac:grpSpMkLst>
        </pc:grpChg>
        <pc:grpChg chg="del">
          <ac:chgData name="Jonathan Adshead" userId="3fd9fcf95909496d" providerId="LiveId" clId="{C9B89E36-0CDC-4704-967E-40476B06CA48}" dt="2024-06-13T15:59:45.791" v="976" actId="478"/>
          <ac:grpSpMkLst>
            <pc:docMk/>
            <pc:sldMk cId="571673508" sldId="478"/>
            <ac:grpSpMk id="97" creationId="{264DE0C7-8437-02AE-AC16-D9C4820240AC}"/>
          </ac:grpSpMkLst>
        </pc:grpChg>
        <pc:grpChg chg="del">
          <ac:chgData name="Jonathan Adshead" userId="3fd9fcf95909496d" providerId="LiveId" clId="{C9B89E36-0CDC-4704-967E-40476B06CA48}" dt="2024-06-13T15:59:37.839" v="972" actId="478"/>
          <ac:grpSpMkLst>
            <pc:docMk/>
            <pc:sldMk cId="571673508" sldId="478"/>
            <ac:grpSpMk id="98" creationId="{1E0B3A03-125E-CDDB-3E98-1215497BF7E1}"/>
          </ac:grpSpMkLst>
        </pc:grpChg>
        <pc:cxnChg chg="add del">
          <ac:chgData name="Jonathan Adshead" userId="3fd9fcf95909496d" providerId="LiveId" clId="{C9B89E36-0CDC-4704-967E-40476B06CA48}" dt="2024-06-14T12:26:30.064" v="1368" actId="478"/>
          <ac:cxnSpMkLst>
            <pc:docMk/>
            <pc:sldMk cId="571673508" sldId="478"/>
            <ac:cxnSpMk id="6" creationId="{948B59D8-5D0B-39CF-DE4E-F8876D795B45}"/>
          </ac:cxnSpMkLst>
        </pc:cxnChg>
        <pc:cxnChg chg="add del">
          <ac:chgData name="Jonathan Adshead" userId="3fd9fcf95909496d" providerId="LiveId" clId="{C9B89E36-0CDC-4704-967E-40476B06CA48}" dt="2024-06-14T12:26:30.064" v="1368" actId="478"/>
          <ac:cxnSpMkLst>
            <pc:docMk/>
            <pc:sldMk cId="571673508" sldId="478"/>
            <ac:cxnSpMk id="8" creationId="{FA6F54E0-0073-FF4D-B85C-56BD5695A0B8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63" creationId="{0D88F5B3-E1CD-F953-F882-25A8EE26FE6B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78" creationId="{1FE007DF-92EC-A57B-7770-F7C86FAC8DDA}"/>
          </ac:cxnSpMkLst>
        </pc:cxnChg>
        <pc:cxnChg chg="del mod">
          <ac:chgData name="Jonathan Adshead" userId="3fd9fcf95909496d" providerId="LiveId" clId="{C9B89E36-0CDC-4704-967E-40476B06CA48}" dt="2024-06-13T15:59:23.719" v="968" actId="478"/>
          <ac:cxnSpMkLst>
            <pc:docMk/>
            <pc:sldMk cId="571673508" sldId="478"/>
            <ac:cxnSpMk id="78" creationId="{4DD05ACB-8EEA-DB45-4E62-209DBBBC6064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80" creationId="{371FD85C-05EA-BB0B-EF92-20E0E57AA665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81" creationId="{1375BDCB-A1FC-D67F-A8B7-F58657CDEBCC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85" creationId="{761044D4-005E-C0D0-2B56-3D01F4A86310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86" creationId="{0F56525E-CC46-C9A5-65E2-E50FAEDB8A28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87" creationId="{9394F6EE-A10D-F818-D9AE-34D3A62A5069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95" creationId="{D16B0DF7-0601-CEC6-E199-D7D4346E2828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96" creationId="{19FCE1FD-EF6C-D3BB-CEBC-B5CDE58D8978}"/>
          </ac:cxnSpMkLst>
        </pc:cxnChg>
        <pc:cxnChg chg="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97" creationId="{048811EF-515F-D30F-3DE3-3C53049BA633}"/>
          </ac:cxnSpMkLst>
        </pc:cxnChg>
        <pc:cxnChg chg="add 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98" creationId="{80DC0B16-94A3-A63D-681C-B3138329AD2B}"/>
          </ac:cxnSpMkLst>
        </pc:cxnChg>
        <pc:cxnChg chg="add mod">
          <ac:chgData name="Jonathan Adshead" userId="3fd9fcf95909496d" providerId="LiveId" clId="{C9B89E36-0CDC-4704-967E-40476B06CA48}" dt="2024-06-14T12:26:00.751" v="1360"/>
          <ac:cxnSpMkLst>
            <pc:docMk/>
            <pc:sldMk cId="571673508" sldId="478"/>
            <ac:cxnSpMk id="99" creationId="{2EB8EDEC-6EBB-67F9-9769-9C4EF94B5BC2}"/>
          </ac:cxnSpMkLst>
        </pc:cxnChg>
        <pc:cxnChg chg="del">
          <ac:chgData name="Jonathan Adshead" userId="3fd9fcf95909496d" providerId="LiveId" clId="{C9B89E36-0CDC-4704-967E-40476B06CA48}" dt="2024-06-13T15:59:22.711" v="966" actId="478"/>
          <ac:cxnSpMkLst>
            <pc:docMk/>
            <pc:sldMk cId="571673508" sldId="478"/>
            <ac:cxnSpMk id="104" creationId="{0F69E93A-5671-49B2-53CF-43B6ADA7318A}"/>
          </ac:cxnSpMkLst>
        </pc:cxnChg>
        <pc:cxnChg chg="del">
          <ac:chgData name="Jonathan Adshead" userId="3fd9fcf95909496d" providerId="LiveId" clId="{C9B89E36-0CDC-4704-967E-40476B06CA48}" dt="2024-06-13T15:59:21.424" v="964" actId="478"/>
          <ac:cxnSpMkLst>
            <pc:docMk/>
            <pc:sldMk cId="571673508" sldId="478"/>
            <ac:cxnSpMk id="105" creationId="{4D83D1A7-2E99-81CC-9313-15D17A3AC26E}"/>
          </ac:cxnSpMkLst>
        </pc:cxnChg>
        <pc:cxnChg chg="del">
          <ac:chgData name="Jonathan Adshead" userId="3fd9fcf95909496d" providerId="LiveId" clId="{C9B89E36-0CDC-4704-967E-40476B06CA48}" dt="2024-06-13T15:59:23.175" v="967" actId="478"/>
          <ac:cxnSpMkLst>
            <pc:docMk/>
            <pc:sldMk cId="571673508" sldId="478"/>
            <ac:cxnSpMk id="106" creationId="{D667D588-B02C-CBB0-F552-36A1C0E45139}"/>
          </ac:cxnSpMkLst>
        </pc:cxnChg>
        <pc:cxnChg chg="mod">
          <ac:chgData name="Jonathan Adshead" userId="3fd9fcf95909496d" providerId="LiveId" clId="{C9B89E36-0CDC-4704-967E-40476B06CA48}" dt="2024-06-13T16:00:21.098" v="980" actId="208"/>
          <ac:cxnSpMkLst>
            <pc:docMk/>
            <pc:sldMk cId="571673508" sldId="478"/>
            <ac:cxnSpMk id="109" creationId="{BE2F873B-ADD0-0394-39C0-E5922D50A064}"/>
          </ac:cxnSpMkLst>
        </pc:cxnChg>
        <pc:cxnChg chg="mod">
          <ac:chgData name="Jonathan Adshead" userId="3fd9fcf95909496d" providerId="LiveId" clId="{C9B89E36-0CDC-4704-967E-40476B06CA48}" dt="2024-06-13T15:59:59.640" v="977" actId="208"/>
          <ac:cxnSpMkLst>
            <pc:docMk/>
            <pc:sldMk cId="571673508" sldId="478"/>
            <ac:cxnSpMk id="110" creationId="{B4EAA49C-B98B-CAAB-59F6-4FCAD29B6D5F}"/>
          </ac:cxnSpMkLst>
        </pc:cxnChg>
      </pc:sldChg>
      <pc:sldChg chg="addSp delSp modSp add del mod modAnim">
        <pc:chgData name="Jonathan Adshead" userId="3fd9fcf95909496d" providerId="LiveId" clId="{C9B89E36-0CDC-4704-967E-40476B06CA48}" dt="2024-06-14T12:41:39.181" v="1417" actId="47"/>
        <pc:sldMkLst>
          <pc:docMk/>
          <pc:sldMk cId="101095024" sldId="479"/>
        </pc:sldMkLst>
        <pc:spChg chg="mod">
          <ac:chgData name="Jonathan Adshead" userId="3fd9fcf95909496d" providerId="LiveId" clId="{C9B89E36-0CDC-4704-967E-40476B06CA48}" dt="2024-06-13T16:09:15.662" v="1233" actId="20577"/>
          <ac:spMkLst>
            <pc:docMk/>
            <pc:sldMk cId="101095024" sldId="479"/>
            <ac:spMk id="2" creationId="{AD386DA8-EE17-2880-8958-F6985218AC32}"/>
          </ac:spMkLst>
        </pc:spChg>
        <pc:spChg chg="del">
          <ac:chgData name="Jonathan Adshead" userId="3fd9fcf95909496d" providerId="LiveId" clId="{C9B89E36-0CDC-4704-967E-40476B06CA48}" dt="2024-06-14T12:29:00.729" v="1377" actId="478"/>
          <ac:spMkLst>
            <pc:docMk/>
            <pc:sldMk cId="101095024" sldId="479"/>
            <ac:spMk id="7" creationId="{1B28E489-36E7-42B6-94D2-8D55BD2E19AE}"/>
          </ac:spMkLst>
        </pc:spChg>
        <pc:spChg chg="mod">
          <ac:chgData name="Jonathan Adshead" userId="3fd9fcf95909496d" providerId="LiveId" clId="{C9B89E36-0CDC-4704-967E-40476B06CA48}" dt="2024-06-13T16:07:33.254" v="1217" actId="20577"/>
          <ac:spMkLst>
            <pc:docMk/>
            <pc:sldMk cId="101095024" sldId="479"/>
            <ac:spMk id="13" creationId="{8552A72D-3EFA-4FBF-2FC4-9ADB85487F71}"/>
          </ac:spMkLst>
        </pc:spChg>
        <pc:spChg chg="add mod">
          <ac:chgData name="Jonathan Adshead" userId="3fd9fcf95909496d" providerId="LiveId" clId="{C9B89E36-0CDC-4704-967E-40476B06CA48}" dt="2024-06-13T16:17:46.892" v="1260" actId="20577"/>
          <ac:spMkLst>
            <pc:docMk/>
            <pc:sldMk cId="101095024" sldId="479"/>
            <ac:spMk id="63" creationId="{E48B7FA0-64FD-0D3C-B645-CCE4D2994B88}"/>
          </ac:spMkLst>
        </pc:spChg>
        <pc:spChg chg="add del mod">
          <ac:chgData name="Jonathan Adshead" userId="3fd9fcf95909496d" providerId="LiveId" clId="{C9B89E36-0CDC-4704-967E-40476B06CA48}" dt="2024-06-13T16:08:44.750" v="1225" actId="14100"/>
          <ac:spMkLst>
            <pc:docMk/>
            <pc:sldMk cId="101095024" sldId="479"/>
            <ac:spMk id="70" creationId="{C34C268E-D631-664B-AB3D-2334233A0923}"/>
          </ac:spMkLst>
        </pc:spChg>
        <pc:spChg chg="mod">
          <ac:chgData name="Jonathan Adshead" userId="3fd9fcf95909496d" providerId="LiveId" clId="{C9B89E36-0CDC-4704-967E-40476B06CA48}" dt="2024-06-14T12:28:40.683" v="1373"/>
          <ac:spMkLst>
            <pc:docMk/>
            <pc:sldMk cId="101095024" sldId="479"/>
            <ac:spMk id="81" creationId="{A5095484-9DE1-A4FF-86E8-0DB059240BDD}"/>
          </ac:spMkLst>
        </pc:spChg>
        <pc:spChg chg="add del mod">
          <ac:chgData name="Jonathan Adshead" userId="3fd9fcf95909496d" providerId="LiveId" clId="{C9B89E36-0CDC-4704-967E-40476B06CA48}" dt="2024-06-14T12:29:03.519" v="1378" actId="478"/>
          <ac:spMkLst>
            <pc:docMk/>
            <pc:sldMk cId="101095024" sldId="479"/>
            <ac:spMk id="87" creationId="{5BE409AB-A87F-1841-E180-E996753AB3E6}"/>
          </ac:spMkLst>
        </pc:spChg>
        <pc:spChg chg="mod">
          <ac:chgData name="Jonathan Adshead" userId="3fd9fcf95909496d" providerId="LiveId" clId="{C9B89E36-0CDC-4704-967E-40476B06CA48}" dt="2024-06-14T12:29:14.795" v="1381"/>
          <ac:spMkLst>
            <pc:docMk/>
            <pc:sldMk cId="101095024" sldId="479"/>
            <ac:spMk id="97" creationId="{4F422BD3-91BA-FF66-FE4B-DC71C41A8EFB}"/>
          </ac:spMkLst>
        </pc:spChg>
        <pc:spChg chg="del">
          <ac:chgData name="Jonathan Adshead" userId="3fd9fcf95909496d" providerId="LiveId" clId="{C9B89E36-0CDC-4704-967E-40476B06CA48}" dt="2024-06-13T16:08:36.070" v="1219" actId="478"/>
          <ac:spMkLst>
            <pc:docMk/>
            <pc:sldMk cId="101095024" sldId="479"/>
            <ac:spMk id="107" creationId="{A6FA7779-EFA9-5EE5-61AF-08038E993FA7}"/>
          </ac:spMkLst>
        </pc:spChg>
        <pc:grpChg chg="add mod ord">
          <ac:chgData name="Jonathan Adshead" userId="3fd9fcf95909496d" providerId="LiveId" clId="{C9B89E36-0CDC-4704-967E-40476B06CA48}" dt="2024-06-14T12:28:50.750" v="1376" actId="1076"/>
          <ac:grpSpMkLst>
            <pc:docMk/>
            <pc:sldMk cId="101095024" sldId="479"/>
            <ac:grpSpMk id="77" creationId="{5761F1F1-E925-F421-4E1F-385F0E5E6FAC}"/>
          </ac:grpSpMkLst>
        </pc:grpChg>
        <pc:grpChg chg="mod">
          <ac:chgData name="Jonathan Adshead" userId="3fd9fcf95909496d" providerId="LiveId" clId="{C9B89E36-0CDC-4704-967E-40476B06CA48}" dt="2024-06-14T12:28:40.683" v="1373"/>
          <ac:grpSpMkLst>
            <pc:docMk/>
            <pc:sldMk cId="101095024" sldId="479"/>
            <ac:grpSpMk id="78" creationId="{8036CF74-E4C7-5207-64BC-1577ACBEA8A8}"/>
          </ac:grpSpMkLst>
        </pc:grpChg>
        <pc:grpChg chg="mod">
          <ac:chgData name="Jonathan Adshead" userId="3fd9fcf95909496d" providerId="LiveId" clId="{C9B89E36-0CDC-4704-967E-40476B06CA48}" dt="2024-06-14T12:28:40.683" v="1373"/>
          <ac:grpSpMkLst>
            <pc:docMk/>
            <pc:sldMk cId="101095024" sldId="479"/>
            <ac:grpSpMk id="82" creationId="{6AD500C0-EE9A-B64E-DD02-169E67A425B9}"/>
          </ac:grpSpMkLst>
        </pc:grpChg>
        <pc:grpChg chg="add mod ord">
          <ac:chgData name="Jonathan Adshead" userId="3fd9fcf95909496d" providerId="LiveId" clId="{C9B89E36-0CDC-4704-967E-40476B06CA48}" dt="2024-06-14T12:40:59.551" v="1416" actId="1076"/>
          <ac:grpSpMkLst>
            <pc:docMk/>
            <pc:sldMk cId="101095024" sldId="479"/>
            <ac:grpSpMk id="94" creationId="{729D8804-A506-3AF6-0A54-BC3901BC910E}"/>
          </ac:grpSpMkLst>
        </pc:grpChg>
        <pc:grpChg chg="mod">
          <ac:chgData name="Jonathan Adshead" userId="3fd9fcf95909496d" providerId="LiveId" clId="{C9B89E36-0CDC-4704-967E-40476B06CA48}" dt="2024-06-14T12:29:14.795" v="1381"/>
          <ac:grpSpMkLst>
            <pc:docMk/>
            <pc:sldMk cId="101095024" sldId="479"/>
            <ac:grpSpMk id="95" creationId="{2140A7F4-30BC-F204-3D31-092CB9BEAFAB}"/>
          </ac:grpSpMkLst>
        </pc:grpChg>
        <pc:grpChg chg="del">
          <ac:chgData name="Jonathan Adshead" userId="3fd9fcf95909496d" providerId="LiveId" clId="{C9B89E36-0CDC-4704-967E-40476B06CA48}" dt="2024-06-13T16:08:49.541" v="1227" actId="478"/>
          <ac:grpSpMkLst>
            <pc:docMk/>
            <pc:sldMk cId="101095024" sldId="479"/>
            <ac:grpSpMk id="97" creationId="{264DE0C7-8437-02AE-AC16-D9C4820240AC}"/>
          </ac:grpSpMkLst>
        </pc:grpChg>
        <pc:grpChg chg="del">
          <ac:chgData name="Jonathan Adshead" userId="3fd9fcf95909496d" providerId="LiveId" clId="{C9B89E36-0CDC-4704-967E-40476B06CA48}" dt="2024-06-13T16:08:46.526" v="1226" actId="478"/>
          <ac:grpSpMkLst>
            <pc:docMk/>
            <pc:sldMk cId="101095024" sldId="479"/>
            <ac:grpSpMk id="98" creationId="{1E0B3A03-125E-CDDB-3E98-1215497BF7E1}"/>
          </ac:grpSpMkLst>
        </pc:grpChg>
        <pc:grpChg chg="mod">
          <ac:chgData name="Jonathan Adshead" userId="3fd9fcf95909496d" providerId="LiveId" clId="{C9B89E36-0CDC-4704-967E-40476B06CA48}" dt="2024-06-14T12:29:14.795" v="1381"/>
          <ac:grpSpMkLst>
            <pc:docMk/>
            <pc:sldMk cId="101095024" sldId="479"/>
            <ac:grpSpMk id="98" creationId="{674F8782-8452-9727-2BEE-15F1E4444C1F}"/>
          </ac:grpSpMkLst>
        </pc:grpChg>
        <pc:cxnChg chg="mod">
          <ac:chgData name="Jonathan Adshead" userId="3fd9fcf95909496d" providerId="LiveId" clId="{C9B89E36-0CDC-4704-967E-40476B06CA48}" dt="2024-06-14T12:29:13.063" v="1380" actId="14100"/>
          <ac:cxnSpMkLst>
            <pc:docMk/>
            <pc:sldMk cId="101095024" sldId="479"/>
            <ac:cxnSpMk id="76" creationId="{D2B47D13-491F-155E-FCAF-F78E15FF0B3D}"/>
          </ac:cxnSpMkLst>
        </pc:cxnChg>
        <pc:cxnChg chg="del mod">
          <ac:chgData name="Jonathan Adshead" userId="3fd9fcf95909496d" providerId="LiveId" clId="{C9B89E36-0CDC-4704-967E-40476B06CA48}" dt="2024-06-13T16:08:37.438" v="1221" actId="478"/>
          <ac:cxnSpMkLst>
            <pc:docMk/>
            <pc:sldMk cId="101095024" sldId="479"/>
            <ac:cxnSpMk id="78" creationId="{4DD05ACB-8EEA-DB45-4E62-209DBBBC6064}"/>
          </ac:cxnSpMkLst>
        </pc:cxnChg>
        <pc:cxnChg chg="mod">
          <ac:chgData name="Jonathan Adshead" userId="3fd9fcf95909496d" providerId="LiveId" clId="{C9B89E36-0CDC-4704-967E-40476B06CA48}" dt="2024-06-14T12:28:40.683" v="1373"/>
          <ac:cxnSpMkLst>
            <pc:docMk/>
            <pc:sldMk cId="101095024" sldId="479"/>
            <ac:cxnSpMk id="79" creationId="{2905FF7D-D520-2949-F483-FDAE26CF6CFE}"/>
          </ac:cxnSpMkLst>
        </pc:cxnChg>
        <pc:cxnChg chg="mod">
          <ac:chgData name="Jonathan Adshead" userId="3fd9fcf95909496d" providerId="LiveId" clId="{C9B89E36-0CDC-4704-967E-40476B06CA48}" dt="2024-06-14T12:29:09.094" v="1379" actId="14100"/>
          <ac:cxnSpMkLst>
            <pc:docMk/>
            <pc:sldMk cId="101095024" sldId="479"/>
            <ac:cxnSpMk id="80" creationId="{8FCED6CB-8C64-A902-FC72-6D5AC6D2BBAA}"/>
          </ac:cxnSpMkLst>
        </pc:cxnChg>
        <pc:cxnChg chg="mod">
          <ac:chgData name="Jonathan Adshead" userId="3fd9fcf95909496d" providerId="LiveId" clId="{C9B89E36-0CDC-4704-967E-40476B06CA48}" dt="2024-06-14T12:28:40.683" v="1373"/>
          <ac:cxnSpMkLst>
            <pc:docMk/>
            <pc:sldMk cId="101095024" sldId="479"/>
            <ac:cxnSpMk id="83" creationId="{F1661701-9990-90A5-1508-952FF63E86F4}"/>
          </ac:cxnSpMkLst>
        </pc:cxnChg>
        <pc:cxnChg chg="mod">
          <ac:chgData name="Jonathan Adshead" userId="3fd9fcf95909496d" providerId="LiveId" clId="{C9B89E36-0CDC-4704-967E-40476B06CA48}" dt="2024-06-14T12:28:40.683" v="1373"/>
          <ac:cxnSpMkLst>
            <pc:docMk/>
            <pc:sldMk cId="101095024" sldId="479"/>
            <ac:cxnSpMk id="84" creationId="{3CF56EA6-B514-71B8-8AE9-3F821182FDB5}"/>
          </ac:cxnSpMkLst>
        </pc:cxnChg>
        <pc:cxnChg chg="mod">
          <ac:chgData name="Jonathan Adshead" userId="3fd9fcf95909496d" providerId="LiveId" clId="{C9B89E36-0CDC-4704-967E-40476B06CA48}" dt="2024-06-14T12:28:40.683" v="1373"/>
          <ac:cxnSpMkLst>
            <pc:docMk/>
            <pc:sldMk cId="101095024" sldId="479"/>
            <ac:cxnSpMk id="85" creationId="{DF01FBEB-9E74-DFCA-D0F7-667FE5476593}"/>
          </ac:cxnSpMkLst>
        </pc:cxnChg>
        <pc:cxnChg chg="mod">
          <ac:chgData name="Jonathan Adshead" userId="3fd9fcf95909496d" providerId="LiveId" clId="{C9B89E36-0CDC-4704-967E-40476B06CA48}" dt="2024-06-14T12:29:14.795" v="1381"/>
          <ac:cxnSpMkLst>
            <pc:docMk/>
            <pc:sldMk cId="101095024" sldId="479"/>
            <ac:cxnSpMk id="96" creationId="{98C81445-5855-1E7A-3FEC-519449D7B2BA}"/>
          </ac:cxnSpMkLst>
        </pc:cxnChg>
        <pc:cxnChg chg="mod">
          <ac:chgData name="Jonathan Adshead" userId="3fd9fcf95909496d" providerId="LiveId" clId="{C9B89E36-0CDC-4704-967E-40476B06CA48}" dt="2024-06-14T12:29:14.795" v="1381"/>
          <ac:cxnSpMkLst>
            <pc:docMk/>
            <pc:sldMk cId="101095024" sldId="479"/>
            <ac:cxnSpMk id="99" creationId="{1E3C8DE9-A891-D696-3978-9ACAFFCAB431}"/>
          </ac:cxnSpMkLst>
        </pc:cxnChg>
        <pc:cxnChg chg="mod">
          <ac:chgData name="Jonathan Adshead" userId="3fd9fcf95909496d" providerId="LiveId" clId="{C9B89E36-0CDC-4704-967E-40476B06CA48}" dt="2024-06-14T12:29:14.795" v="1381"/>
          <ac:cxnSpMkLst>
            <pc:docMk/>
            <pc:sldMk cId="101095024" sldId="479"/>
            <ac:cxnSpMk id="100" creationId="{AE129F1C-0DDF-2A67-ECE0-FCCEF185E8F7}"/>
          </ac:cxnSpMkLst>
        </pc:cxnChg>
        <pc:cxnChg chg="mod">
          <ac:chgData name="Jonathan Adshead" userId="3fd9fcf95909496d" providerId="LiveId" clId="{C9B89E36-0CDC-4704-967E-40476B06CA48}" dt="2024-06-14T12:30:12.768" v="1389" actId="1076"/>
          <ac:cxnSpMkLst>
            <pc:docMk/>
            <pc:sldMk cId="101095024" sldId="479"/>
            <ac:cxnSpMk id="101" creationId="{9FA296A2-37A2-3C80-C099-A52582A1EAF5}"/>
          </ac:cxnSpMkLst>
        </pc:cxnChg>
        <pc:cxnChg chg="del">
          <ac:chgData name="Jonathan Adshead" userId="3fd9fcf95909496d" providerId="LiveId" clId="{C9B89E36-0CDC-4704-967E-40476B06CA48}" dt="2024-06-13T16:08:36.749" v="1220" actId="478"/>
          <ac:cxnSpMkLst>
            <pc:docMk/>
            <pc:sldMk cId="101095024" sldId="479"/>
            <ac:cxnSpMk id="104" creationId="{0F69E93A-5671-49B2-53CF-43B6ADA7318A}"/>
          </ac:cxnSpMkLst>
        </pc:cxnChg>
        <pc:cxnChg chg="del">
          <ac:chgData name="Jonathan Adshead" userId="3fd9fcf95909496d" providerId="LiveId" clId="{C9B89E36-0CDC-4704-967E-40476B06CA48}" dt="2024-06-13T16:08:35.478" v="1218" actId="478"/>
          <ac:cxnSpMkLst>
            <pc:docMk/>
            <pc:sldMk cId="101095024" sldId="479"/>
            <ac:cxnSpMk id="105" creationId="{4D83D1A7-2E99-81CC-9313-15D17A3AC26E}"/>
          </ac:cxnSpMkLst>
        </pc:cxnChg>
        <pc:cxnChg chg="del">
          <ac:chgData name="Jonathan Adshead" userId="3fd9fcf95909496d" providerId="LiveId" clId="{C9B89E36-0CDC-4704-967E-40476B06CA48}" dt="2024-06-13T16:08:37.839" v="1222" actId="478"/>
          <ac:cxnSpMkLst>
            <pc:docMk/>
            <pc:sldMk cId="101095024" sldId="479"/>
            <ac:cxnSpMk id="106" creationId="{D667D588-B02C-CBB0-F552-36A1C0E45139}"/>
          </ac:cxnSpMkLst>
        </pc:cxnChg>
      </pc:sldChg>
      <pc:sldChg chg="addSp delSp modSp add mod delAnim modAnim">
        <pc:chgData name="Jonathan Adshead" userId="3fd9fcf95909496d" providerId="LiveId" clId="{C9B89E36-0CDC-4704-967E-40476B06CA48}" dt="2024-06-15T10:01:26.285" v="1477"/>
        <pc:sldMkLst>
          <pc:docMk/>
          <pc:sldMk cId="1116233793" sldId="480"/>
        </pc:sldMkLst>
        <pc:spChg chg="del">
          <ac:chgData name="Jonathan Adshead" userId="3fd9fcf95909496d" providerId="LiveId" clId="{C9B89E36-0CDC-4704-967E-40476B06CA48}" dt="2024-06-13T16:18:17.781" v="1274" actId="478"/>
          <ac:spMkLst>
            <pc:docMk/>
            <pc:sldMk cId="1116233793" sldId="480"/>
            <ac:spMk id="7" creationId="{1B28E489-36E7-42B6-94D2-8D55BD2E19AE}"/>
          </ac:spMkLst>
        </pc:spChg>
        <pc:spChg chg="mod">
          <ac:chgData name="Jonathan Adshead" userId="3fd9fcf95909496d" providerId="LiveId" clId="{C9B89E36-0CDC-4704-967E-40476B06CA48}" dt="2024-06-13T16:18:13.315" v="1273" actId="20577"/>
          <ac:spMkLst>
            <pc:docMk/>
            <pc:sldMk cId="1116233793" sldId="480"/>
            <ac:spMk id="13" creationId="{8552A72D-3EFA-4FBF-2FC4-9ADB85487F71}"/>
          </ac:spMkLst>
        </pc:spChg>
        <pc:spChg chg="mod">
          <ac:chgData name="Jonathan Adshead" userId="3fd9fcf95909496d" providerId="LiveId" clId="{C9B89E36-0CDC-4704-967E-40476B06CA48}" dt="2024-06-14T12:43:22.302" v="1450" actId="14100"/>
          <ac:spMkLst>
            <pc:docMk/>
            <pc:sldMk cId="1116233793" sldId="480"/>
            <ac:spMk id="38" creationId="{0C4E8FF4-4CAF-0422-A607-36B25E344777}"/>
          </ac:spMkLst>
        </pc:spChg>
        <pc:spChg chg="mod">
          <ac:chgData name="Jonathan Adshead" userId="3fd9fcf95909496d" providerId="LiveId" clId="{C9B89E36-0CDC-4704-967E-40476B06CA48}" dt="2024-06-14T12:42:44.473" v="1433" actId="1076"/>
          <ac:spMkLst>
            <pc:docMk/>
            <pc:sldMk cId="1116233793" sldId="480"/>
            <ac:spMk id="45" creationId="{1747D765-2AD6-4114-A3D1-33356C62AC3B}"/>
          </ac:spMkLst>
        </pc:spChg>
        <pc:spChg chg="add del mod">
          <ac:chgData name="Jonathan Adshead" userId="3fd9fcf95909496d" providerId="LiveId" clId="{C9B89E36-0CDC-4704-967E-40476B06CA48}" dt="2024-06-13T16:18:18.923" v="1275" actId="478"/>
          <ac:spMkLst>
            <pc:docMk/>
            <pc:sldMk cId="1116233793" sldId="480"/>
            <ac:spMk id="77" creationId="{704E42F3-96C0-4C5C-7115-19249E26A047}"/>
          </ac:spMkLst>
        </pc:spChg>
        <pc:spChg chg="mod">
          <ac:chgData name="Jonathan Adshead" userId="3fd9fcf95909496d" providerId="LiveId" clId="{C9B89E36-0CDC-4704-967E-40476B06CA48}" dt="2024-06-14T12:42:06.443" v="1418"/>
          <ac:spMkLst>
            <pc:docMk/>
            <pc:sldMk cId="1116233793" sldId="480"/>
            <ac:spMk id="78" creationId="{89F83044-89C0-77B9-3BBB-14B1032FE1EE}"/>
          </ac:spMkLst>
        </pc:spChg>
        <pc:spChg chg="mod">
          <ac:chgData name="Jonathan Adshead" userId="3fd9fcf95909496d" providerId="LiveId" clId="{C9B89E36-0CDC-4704-967E-40476B06CA48}" dt="2024-06-14T12:42:34.115" v="1429"/>
          <ac:spMkLst>
            <pc:docMk/>
            <pc:sldMk cId="1116233793" sldId="480"/>
            <ac:spMk id="94" creationId="{707A407F-8A4D-4325-EC6D-07D73204EA37}"/>
          </ac:spMkLst>
        </pc:spChg>
        <pc:grpChg chg="add del mod ord">
          <ac:chgData name="Jonathan Adshead" userId="3fd9fcf95909496d" providerId="LiveId" clId="{C9B89E36-0CDC-4704-967E-40476B06CA48}" dt="2024-06-14T12:44:38.627" v="1462" actId="478"/>
          <ac:grpSpMkLst>
            <pc:docMk/>
            <pc:sldMk cId="1116233793" sldId="480"/>
            <ac:grpSpMk id="2" creationId="{DA4DC4A3-5F0D-19A4-BDCB-82DC23F86E52}"/>
          </ac:grpSpMkLst>
        </pc:grpChg>
        <pc:grpChg chg="mod">
          <ac:chgData name="Jonathan Adshead" userId="3fd9fcf95909496d" providerId="LiveId" clId="{C9B89E36-0CDC-4704-967E-40476B06CA48}" dt="2024-06-14T12:42:06.443" v="1418"/>
          <ac:grpSpMkLst>
            <pc:docMk/>
            <pc:sldMk cId="1116233793" sldId="480"/>
            <ac:grpSpMk id="10" creationId="{40F26071-FCF4-6066-7D26-0B6DE760C778}"/>
          </ac:grpSpMkLst>
        </pc:grpChg>
        <pc:grpChg chg="mod">
          <ac:chgData name="Jonathan Adshead" userId="3fd9fcf95909496d" providerId="LiveId" clId="{C9B89E36-0CDC-4704-967E-40476B06CA48}" dt="2024-06-14T12:42:06.443" v="1418"/>
          <ac:grpSpMkLst>
            <pc:docMk/>
            <pc:sldMk cId="1116233793" sldId="480"/>
            <ac:grpSpMk id="79" creationId="{1D005EA2-9493-E600-0344-0ACC67EDEA6D}"/>
          </ac:grpSpMkLst>
        </pc:grpChg>
        <pc:grpChg chg="add mod ord">
          <ac:chgData name="Jonathan Adshead" userId="3fd9fcf95909496d" providerId="LiveId" clId="{C9B89E36-0CDC-4704-967E-40476B06CA48}" dt="2024-06-14T12:42:49.387" v="1445" actId="1035"/>
          <ac:grpSpMkLst>
            <pc:docMk/>
            <pc:sldMk cId="1116233793" sldId="480"/>
            <ac:grpSpMk id="85" creationId="{B5DA7704-6453-9E4F-853E-BA69AF97535E}"/>
          </ac:grpSpMkLst>
        </pc:grpChg>
        <pc:grpChg chg="mod">
          <ac:chgData name="Jonathan Adshead" userId="3fd9fcf95909496d" providerId="LiveId" clId="{C9B89E36-0CDC-4704-967E-40476B06CA48}" dt="2024-06-14T12:42:34.115" v="1429"/>
          <ac:grpSpMkLst>
            <pc:docMk/>
            <pc:sldMk cId="1116233793" sldId="480"/>
            <ac:grpSpMk id="92" creationId="{79A91FB8-6508-5961-2820-BA7C2A24F19A}"/>
          </ac:grpSpMkLst>
        </pc:grpChg>
        <pc:grpChg chg="mod">
          <ac:chgData name="Jonathan Adshead" userId="3fd9fcf95909496d" providerId="LiveId" clId="{C9B89E36-0CDC-4704-967E-40476B06CA48}" dt="2024-06-14T12:42:34.115" v="1429"/>
          <ac:grpSpMkLst>
            <pc:docMk/>
            <pc:sldMk cId="1116233793" sldId="480"/>
            <ac:grpSpMk id="95" creationId="{28610C8A-8FDA-F534-16F1-522569FAA1A5}"/>
          </ac:grpSpMkLst>
        </pc:grpChg>
        <pc:cxnChg chg="mod">
          <ac:chgData name="Jonathan Adshead" userId="3fd9fcf95909496d" providerId="LiveId" clId="{C9B89E36-0CDC-4704-967E-40476B06CA48}" dt="2024-06-14T12:42:06.443" v="1418"/>
          <ac:cxnSpMkLst>
            <pc:docMk/>
            <pc:sldMk cId="1116233793" sldId="480"/>
            <ac:cxnSpMk id="77" creationId="{93B24B57-C783-1C61-8691-FE7615274876}"/>
          </ac:cxnSpMkLst>
        </pc:cxnChg>
        <pc:cxnChg chg="mod">
          <ac:chgData name="Jonathan Adshead" userId="3fd9fcf95909496d" providerId="LiveId" clId="{C9B89E36-0CDC-4704-967E-40476B06CA48}" dt="2024-06-14T12:42:06.443" v="1418"/>
          <ac:cxnSpMkLst>
            <pc:docMk/>
            <pc:sldMk cId="1116233793" sldId="480"/>
            <ac:cxnSpMk id="80" creationId="{4839873A-977F-930A-2137-BC358C0E0D25}"/>
          </ac:cxnSpMkLst>
        </pc:cxnChg>
        <pc:cxnChg chg="mod">
          <ac:chgData name="Jonathan Adshead" userId="3fd9fcf95909496d" providerId="LiveId" clId="{C9B89E36-0CDC-4704-967E-40476B06CA48}" dt="2024-06-14T12:42:06.443" v="1418"/>
          <ac:cxnSpMkLst>
            <pc:docMk/>
            <pc:sldMk cId="1116233793" sldId="480"/>
            <ac:cxnSpMk id="81" creationId="{416F815A-91B9-D56D-4E5F-0E72B89B2DCF}"/>
          </ac:cxnSpMkLst>
        </pc:cxnChg>
        <pc:cxnChg chg="mod">
          <ac:chgData name="Jonathan Adshead" userId="3fd9fcf95909496d" providerId="LiveId" clId="{C9B89E36-0CDC-4704-967E-40476B06CA48}" dt="2024-06-14T12:43:03.607" v="1448" actId="14100"/>
          <ac:cxnSpMkLst>
            <pc:docMk/>
            <pc:sldMk cId="1116233793" sldId="480"/>
            <ac:cxnSpMk id="83" creationId="{97526FF8-F276-1C56-105A-099D782B4284}"/>
          </ac:cxnSpMkLst>
        </pc:cxnChg>
        <pc:cxnChg chg="mod">
          <ac:chgData name="Jonathan Adshead" userId="3fd9fcf95909496d" providerId="LiveId" clId="{C9B89E36-0CDC-4704-967E-40476B06CA48}" dt="2024-06-14T12:42:06.443" v="1418"/>
          <ac:cxnSpMkLst>
            <pc:docMk/>
            <pc:sldMk cId="1116233793" sldId="480"/>
            <ac:cxnSpMk id="84" creationId="{42A29D45-E628-9286-0CD2-9461BBAD2E0A}"/>
          </ac:cxnSpMkLst>
        </pc:cxnChg>
        <pc:cxnChg chg="mod ord">
          <ac:chgData name="Jonathan Adshead" userId="3fd9fcf95909496d" providerId="LiveId" clId="{C9B89E36-0CDC-4704-967E-40476B06CA48}" dt="2024-06-14T12:43:56.695" v="1456" actId="167"/>
          <ac:cxnSpMkLst>
            <pc:docMk/>
            <pc:sldMk cId="1116233793" sldId="480"/>
            <ac:cxnSpMk id="86" creationId="{AD9AFADD-C12E-863F-B3F6-5C86EA177C03}"/>
          </ac:cxnSpMkLst>
        </pc:cxnChg>
        <pc:cxnChg chg="mod">
          <ac:chgData name="Jonathan Adshead" userId="3fd9fcf95909496d" providerId="LiveId" clId="{C9B89E36-0CDC-4704-967E-40476B06CA48}" dt="2024-06-14T12:42:34.115" v="1429"/>
          <ac:cxnSpMkLst>
            <pc:docMk/>
            <pc:sldMk cId="1116233793" sldId="480"/>
            <ac:cxnSpMk id="93" creationId="{DCFEBB7C-A2A7-98F1-7787-CC876482D0DF}"/>
          </ac:cxnSpMkLst>
        </pc:cxnChg>
        <pc:cxnChg chg="mod">
          <ac:chgData name="Jonathan Adshead" userId="3fd9fcf95909496d" providerId="LiveId" clId="{C9B89E36-0CDC-4704-967E-40476B06CA48}" dt="2024-06-14T12:42:34.115" v="1429"/>
          <ac:cxnSpMkLst>
            <pc:docMk/>
            <pc:sldMk cId="1116233793" sldId="480"/>
            <ac:cxnSpMk id="96" creationId="{9FE98A04-62D8-38B3-86C6-FF9CCE3A9122}"/>
          </ac:cxnSpMkLst>
        </pc:cxnChg>
        <pc:cxnChg chg="mod">
          <ac:chgData name="Jonathan Adshead" userId="3fd9fcf95909496d" providerId="LiveId" clId="{C9B89E36-0CDC-4704-967E-40476B06CA48}" dt="2024-06-14T12:42:34.115" v="1429"/>
          <ac:cxnSpMkLst>
            <pc:docMk/>
            <pc:sldMk cId="1116233793" sldId="480"/>
            <ac:cxnSpMk id="97" creationId="{6CF906CA-A0F3-D80F-BDC6-0272540EF2A9}"/>
          </ac:cxnSpMkLst>
        </pc:cxnChg>
        <pc:cxnChg chg="mod">
          <ac:chgData name="Jonathan Adshead" userId="3fd9fcf95909496d" providerId="LiveId" clId="{C9B89E36-0CDC-4704-967E-40476B06CA48}" dt="2024-06-14T12:42:34.115" v="1429"/>
          <ac:cxnSpMkLst>
            <pc:docMk/>
            <pc:sldMk cId="1116233793" sldId="480"/>
            <ac:cxnSpMk id="98" creationId="{A633E402-3A00-8C8F-AC80-55F04F0C7A5B}"/>
          </ac:cxnSpMkLst>
        </pc:cxnChg>
      </pc:sldChg>
      <pc:sldChg chg="addSp delSp modSp add mod modAnim">
        <pc:chgData name="Jonathan Adshead" userId="3fd9fcf95909496d" providerId="LiveId" clId="{C9B89E36-0CDC-4704-967E-40476B06CA48}" dt="2024-06-14T12:31:15.282" v="1400" actId="14100"/>
        <pc:sldMkLst>
          <pc:docMk/>
          <pc:sldMk cId="2009537839" sldId="481"/>
        </pc:sldMkLst>
        <pc:spChg chg="mod">
          <ac:chgData name="Jonathan Adshead" userId="3fd9fcf95909496d" providerId="LiveId" clId="{C9B89E36-0CDC-4704-967E-40476B06CA48}" dt="2024-06-14T12:30:47.995" v="1394"/>
          <ac:spMkLst>
            <pc:docMk/>
            <pc:sldMk cId="2009537839" sldId="481"/>
            <ac:spMk id="92" creationId="{FB981C68-5C86-E7A9-4FB8-183220C462F3}"/>
          </ac:spMkLst>
        </pc:spChg>
        <pc:grpChg chg="add mod ord">
          <ac:chgData name="Jonathan Adshead" userId="3fd9fcf95909496d" providerId="LiveId" clId="{C9B89E36-0CDC-4704-967E-40476B06CA48}" dt="2024-06-14T12:31:15.282" v="1400" actId="14100"/>
          <ac:grpSpMkLst>
            <pc:docMk/>
            <pc:sldMk cId="2009537839" sldId="481"/>
            <ac:grpSpMk id="7" creationId="{8F828758-6233-FE3D-AF94-1E6FF648CEEE}"/>
          </ac:grpSpMkLst>
        </pc:grpChg>
        <pc:grpChg chg="mod">
          <ac:chgData name="Jonathan Adshead" userId="3fd9fcf95909496d" providerId="LiveId" clId="{C9B89E36-0CDC-4704-967E-40476B06CA48}" dt="2024-06-14T12:30:47.995" v="1394"/>
          <ac:grpSpMkLst>
            <pc:docMk/>
            <pc:sldMk cId="2009537839" sldId="481"/>
            <ac:grpSpMk id="86" creationId="{53F4F688-A810-859D-E9CF-00D1484885DD}"/>
          </ac:grpSpMkLst>
        </pc:grpChg>
        <pc:grpChg chg="mod">
          <ac:chgData name="Jonathan Adshead" userId="3fd9fcf95909496d" providerId="LiveId" clId="{C9B89E36-0CDC-4704-967E-40476B06CA48}" dt="2024-06-14T12:30:47.995" v="1394"/>
          <ac:grpSpMkLst>
            <pc:docMk/>
            <pc:sldMk cId="2009537839" sldId="481"/>
            <ac:grpSpMk id="93" creationId="{4CB761D7-CDE8-ED46-E7E8-FB18F1722C0A}"/>
          </ac:grpSpMkLst>
        </pc:grpChg>
        <pc:grpChg chg="mod">
          <ac:chgData name="Jonathan Adshead" userId="3fd9fcf95909496d" providerId="LiveId" clId="{C9B89E36-0CDC-4704-967E-40476B06CA48}" dt="2024-06-14T12:30:46.702" v="1393" actId="1076"/>
          <ac:grpSpMkLst>
            <pc:docMk/>
            <pc:sldMk cId="2009537839" sldId="481"/>
            <ac:grpSpMk id="94" creationId="{729D8804-A506-3AF6-0A54-BC3901BC910E}"/>
          </ac:grpSpMkLst>
        </pc:grpChg>
        <pc:cxnChg chg="mod">
          <ac:chgData name="Jonathan Adshead" userId="3fd9fcf95909496d" providerId="LiveId" clId="{C9B89E36-0CDC-4704-967E-40476B06CA48}" dt="2024-06-14T12:30:47.995" v="1394"/>
          <ac:cxnSpMkLst>
            <pc:docMk/>
            <pc:sldMk cId="2009537839" sldId="481"/>
            <ac:cxnSpMk id="87" creationId="{97FF6B02-2A29-369A-767A-D92E900BCD30}"/>
          </ac:cxnSpMkLst>
        </pc:cxnChg>
        <pc:cxnChg chg="del">
          <ac:chgData name="Jonathan Adshead" userId="3fd9fcf95909496d" providerId="LiveId" clId="{C9B89E36-0CDC-4704-967E-40476B06CA48}" dt="2024-06-14T12:30:43.024" v="1392" actId="478"/>
          <ac:cxnSpMkLst>
            <pc:docMk/>
            <pc:sldMk cId="2009537839" sldId="481"/>
            <ac:cxnSpMk id="100" creationId="{AE129F1C-0DDF-2A67-ECE0-FCCEF185E8F7}"/>
          </ac:cxnSpMkLst>
        </pc:cxnChg>
        <pc:cxnChg chg="mod">
          <ac:chgData name="Jonathan Adshead" userId="3fd9fcf95909496d" providerId="LiveId" clId="{C9B89E36-0CDC-4704-967E-40476B06CA48}" dt="2024-06-14T12:30:47.995" v="1394"/>
          <ac:cxnSpMkLst>
            <pc:docMk/>
            <pc:sldMk cId="2009537839" sldId="481"/>
            <ac:cxnSpMk id="102" creationId="{51E143F3-B77C-4062-FB4D-B5DF84782387}"/>
          </ac:cxnSpMkLst>
        </pc:cxnChg>
        <pc:cxnChg chg="mod">
          <ac:chgData name="Jonathan Adshead" userId="3fd9fcf95909496d" providerId="LiveId" clId="{C9B89E36-0CDC-4704-967E-40476B06CA48}" dt="2024-06-14T12:30:47.995" v="1394"/>
          <ac:cxnSpMkLst>
            <pc:docMk/>
            <pc:sldMk cId="2009537839" sldId="481"/>
            <ac:cxnSpMk id="103" creationId="{5C62679C-FCFC-EBEF-664F-32965F00A235}"/>
          </ac:cxnSpMkLst>
        </pc:cxnChg>
      </pc:sldChg>
      <pc:sldChg chg="del">
        <pc:chgData name="Jonathan Adshead" userId="3fd9fcf95909496d" providerId="LiveId" clId="{C9B89E36-0CDC-4704-967E-40476B06CA48}" dt="2024-06-14T12:25:20.585" v="1358" actId="47"/>
        <pc:sldMkLst>
          <pc:docMk/>
          <pc:sldMk cId="3923660912" sldId="481"/>
        </pc:sldMkLst>
      </pc:sldChg>
      <pc:sldChg chg="del">
        <pc:chgData name="Jonathan Adshead" userId="3fd9fcf95909496d" providerId="LiveId" clId="{C9B89E36-0CDC-4704-967E-40476B06CA48}" dt="2024-06-14T12:25:17.922" v="1357" actId="47"/>
        <pc:sldMkLst>
          <pc:docMk/>
          <pc:sldMk cId="783445814" sldId="4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9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95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3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0" y="2095620"/>
            <a:ext cx="11080213" cy="2671437"/>
          </a:xfrm>
        </p:spPr>
        <p:txBody>
          <a:bodyPr/>
          <a:lstStyle/>
          <a:p>
            <a:pPr algn="ctr"/>
            <a:r>
              <a:rPr lang="en-US" sz="5400" dirty="0"/>
              <a:t>The Devil is in the Detail: </a:t>
            </a:r>
            <a:br>
              <a:rPr lang="en-US" sz="5400" dirty="0"/>
            </a:br>
            <a:r>
              <a:rPr lang="en-US" sz="5400" dirty="0"/>
              <a:t>Issues with Fine-Grained Trusted </a:t>
            </a:r>
            <a:br>
              <a:rPr lang="en-US" sz="5400" dirty="0"/>
            </a:br>
            <a:r>
              <a:rPr lang="en-US" sz="5400" dirty="0"/>
              <a:t>Execution Environments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178" y="1801601"/>
            <a:ext cx="4753356" cy="4569619"/>
          </a:xfrm>
        </p:spPr>
        <p:txBody>
          <a:bodyPr>
            <a:normAutofit/>
          </a:bodyPr>
          <a:lstStyle/>
          <a:p>
            <a:r>
              <a:rPr lang="de-DE" sz="2000" b="1" dirty="0"/>
              <a:t>Datenkorruption	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sz="1800" b="1" dirty="0"/>
              <a:t>(1) Flags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sz="1800" b="1" dirty="0"/>
              <a:t>(2) Pointer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sz="1800" b="1" dirty="0"/>
              <a:t>(2) Double </a:t>
            </a:r>
            <a:r>
              <a:rPr lang="de-DE" sz="1800" b="1" dirty="0" err="1"/>
              <a:t>fetch</a:t>
            </a:r>
            <a:endParaRPr lang="de-DE" sz="1800" b="1" dirty="0"/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r>
              <a:rPr lang="de-DE" sz="2000" b="1" dirty="0"/>
              <a:t>Datenleck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sz="1800" b="1" dirty="0"/>
              <a:t>(2) Pointer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sz="1800" b="1" dirty="0"/>
              <a:t>(2) Strings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sz="1800" b="1" dirty="0"/>
              <a:t>(3) Exit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endParaRPr lang="de-DE" sz="2000" b="1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Angriffe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5DAE91D-2B49-76CF-0BAD-145EB0881918}"/>
              </a:ext>
            </a:extLst>
          </p:cNvPr>
          <p:cNvSpPr/>
          <p:nvPr/>
        </p:nvSpPr>
        <p:spPr>
          <a:xfrm>
            <a:off x="7171611" y="3445280"/>
            <a:ext cx="2000250" cy="812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Trusted Banking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B3BFCE-06C6-7FCB-750F-1A1BACAB76E4}"/>
              </a:ext>
            </a:extLst>
          </p:cNvPr>
          <p:cNvSpPr/>
          <p:nvPr/>
        </p:nvSpPr>
        <p:spPr>
          <a:xfrm>
            <a:off x="7171611" y="5293796"/>
            <a:ext cx="2000250" cy="812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Untrusted Banking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20815BD-6928-665E-420A-526AE90709BB}"/>
              </a:ext>
            </a:extLst>
          </p:cNvPr>
          <p:cNvSpPr/>
          <p:nvPr/>
        </p:nvSpPr>
        <p:spPr>
          <a:xfrm>
            <a:off x="7171611" y="1553627"/>
            <a:ext cx="2000250" cy="812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Untrusted Banking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166493D-7627-6BE2-FA84-8D0BE76293F5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8171736" y="2366427"/>
            <a:ext cx="0" cy="1078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BB6CE94-8D61-588E-8DAC-B1A5824A096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171736" y="4258080"/>
            <a:ext cx="0" cy="1035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3B02A03-040E-3035-6914-CD2FD1486756}"/>
              </a:ext>
            </a:extLst>
          </p:cNvPr>
          <p:cNvCxnSpPr>
            <a:cxnSpLocks/>
          </p:cNvCxnSpPr>
          <p:nvPr/>
        </p:nvCxnSpPr>
        <p:spPr>
          <a:xfrm>
            <a:off x="7487067" y="2934050"/>
            <a:ext cx="587875" cy="4601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6A92645-E514-DCB7-FB62-B49A3D44254F}"/>
              </a:ext>
            </a:extLst>
          </p:cNvPr>
          <p:cNvCxnSpPr>
            <a:cxnSpLocks/>
          </p:cNvCxnSpPr>
          <p:nvPr/>
        </p:nvCxnSpPr>
        <p:spPr>
          <a:xfrm>
            <a:off x="6210717" y="3923950"/>
            <a:ext cx="8641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8141280-3503-BF81-5C82-14C8AE8874D3}"/>
              </a:ext>
            </a:extLst>
          </p:cNvPr>
          <p:cNvCxnSpPr>
            <a:cxnSpLocks/>
          </p:cNvCxnSpPr>
          <p:nvPr/>
        </p:nvCxnSpPr>
        <p:spPr>
          <a:xfrm flipV="1">
            <a:off x="7422273" y="4365345"/>
            <a:ext cx="674926" cy="403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F035F2A-1A3D-B280-8983-4E5C6FB8BFA4}"/>
              </a:ext>
            </a:extLst>
          </p:cNvPr>
          <p:cNvSpPr txBox="1"/>
          <p:nvPr/>
        </p:nvSpPr>
        <p:spPr>
          <a:xfrm>
            <a:off x="8324127" y="2700328"/>
            <a:ext cx="1501879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TEE-Entry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B73F8B-18F8-DD9D-B7BF-A53950C7F333}"/>
              </a:ext>
            </a:extLst>
          </p:cNvPr>
          <p:cNvSpPr txBox="1"/>
          <p:nvPr/>
        </p:nvSpPr>
        <p:spPr>
          <a:xfrm>
            <a:off x="8420921" y="4591981"/>
            <a:ext cx="1501879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TEE-Exit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35792D5-099D-F69C-8AC1-9AA4A9736570}"/>
              </a:ext>
            </a:extLst>
          </p:cNvPr>
          <p:cNvSpPr txBox="1"/>
          <p:nvPr/>
        </p:nvSpPr>
        <p:spPr>
          <a:xfrm>
            <a:off x="7132460" y="26529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649CE3-2FFF-698E-E8D4-35F17E5EA551}"/>
              </a:ext>
            </a:extLst>
          </p:cNvPr>
          <p:cNvSpPr txBox="1"/>
          <p:nvPr/>
        </p:nvSpPr>
        <p:spPr>
          <a:xfrm>
            <a:off x="5806284" y="378339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793164-0289-56E1-DCAF-802CE5CAC761}"/>
              </a:ext>
            </a:extLst>
          </p:cNvPr>
          <p:cNvSpPr txBox="1"/>
          <p:nvPr/>
        </p:nvSpPr>
        <p:spPr>
          <a:xfrm>
            <a:off x="7096201" y="466178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86357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48B59D8-5D0B-39CF-DE4E-F8876D795B45}"/>
              </a:ext>
            </a:extLst>
          </p:cNvPr>
          <p:cNvCxnSpPr>
            <a:cxnSpLocks/>
          </p:cNvCxnSpPr>
          <p:nvPr/>
        </p:nvCxnSpPr>
        <p:spPr>
          <a:xfrm>
            <a:off x="543955" y="1982624"/>
            <a:ext cx="4043285" cy="0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6F54E0-0073-FF4D-B85C-56BD5695A0B8}"/>
              </a:ext>
            </a:extLst>
          </p:cNvPr>
          <p:cNvCxnSpPr>
            <a:cxnSpLocks/>
          </p:cNvCxnSpPr>
          <p:nvPr/>
        </p:nvCxnSpPr>
        <p:spPr>
          <a:xfrm>
            <a:off x="1136650" y="1568450"/>
            <a:ext cx="0" cy="3451225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5066553-F602-5A79-32BB-2C70225A6B7E}"/>
              </a:ext>
            </a:extLst>
          </p:cNvPr>
          <p:cNvSpPr txBox="1"/>
          <p:nvPr/>
        </p:nvSpPr>
        <p:spPr>
          <a:xfrm>
            <a:off x="543956" y="208428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CBB9553-6FCF-1B7C-1941-6091AB3E485F}"/>
              </a:ext>
            </a:extLst>
          </p:cNvPr>
          <p:cNvSpPr txBox="1"/>
          <p:nvPr/>
        </p:nvSpPr>
        <p:spPr>
          <a:xfrm>
            <a:off x="543955" y="2435748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6631CB-741D-5EF8-A1E4-48B1F20444F0}"/>
              </a:ext>
            </a:extLst>
          </p:cNvPr>
          <p:cNvSpPr txBox="1"/>
          <p:nvPr/>
        </p:nvSpPr>
        <p:spPr>
          <a:xfrm>
            <a:off x="543954" y="2780356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0x16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FA98B8-E120-968A-6A3F-53A7F4D4802D}"/>
              </a:ext>
            </a:extLst>
          </p:cNvPr>
          <p:cNvSpPr txBox="1"/>
          <p:nvPr/>
        </p:nvSpPr>
        <p:spPr>
          <a:xfrm>
            <a:off x="543951" y="3132497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0x24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FF367C-452C-E2A2-E495-5934A56AB110}"/>
              </a:ext>
            </a:extLst>
          </p:cNvPr>
          <p:cNvSpPr txBox="1"/>
          <p:nvPr/>
        </p:nvSpPr>
        <p:spPr>
          <a:xfrm>
            <a:off x="543953" y="3483501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0x32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6865A3-CCEA-6831-A645-4ADE6CBCF354}"/>
              </a:ext>
            </a:extLst>
          </p:cNvPr>
          <p:cNvSpPr txBox="1"/>
          <p:nvPr/>
        </p:nvSpPr>
        <p:spPr>
          <a:xfrm>
            <a:off x="543952" y="3828109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A310B40-BF2B-5AA3-3F65-A0E5DA09D1D3}"/>
              </a:ext>
            </a:extLst>
          </p:cNvPr>
          <p:cNvSpPr txBox="1"/>
          <p:nvPr/>
        </p:nvSpPr>
        <p:spPr>
          <a:xfrm>
            <a:off x="543949" y="418025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0x48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CED3CA-D134-5737-4817-EED286558A87}"/>
              </a:ext>
            </a:extLst>
          </p:cNvPr>
          <p:cNvSpPr txBox="1"/>
          <p:nvPr/>
        </p:nvSpPr>
        <p:spPr>
          <a:xfrm>
            <a:off x="1382301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84D01B-5D7C-B0C7-8947-FC1166983817}"/>
              </a:ext>
            </a:extLst>
          </p:cNvPr>
          <p:cNvSpPr txBox="1"/>
          <p:nvPr/>
        </p:nvSpPr>
        <p:spPr>
          <a:xfrm>
            <a:off x="1382300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7B4132E-5682-A95E-11D5-5F75BDEE4979}"/>
              </a:ext>
            </a:extLst>
          </p:cNvPr>
          <p:cNvSpPr txBox="1"/>
          <p:nvPr/>
        </p:nvSpPr>
        <p:spPr>
          <a:xfrm>
            <a:off x="1382300" y="2780356"/>
            <a:ext cx="186554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7562C1-4ABC-8782-615C-32D91F986590}"/>
              </a:ext>
            </a:extLst>
          </p:cNvPr>
          <p:cNvSpPr txBox="1"/>
          <p:nvPr/>
        </p:nvSpPr>
        <p:spPr>
          <a:xfrm>
            <a:off x="1382296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37020E7-38C8-8323-69BE-19B0CB41D471}"/>
              </a:ext>
            </a:extLst>
          </p:cNvPr>
          <p:cNvSpPr txBox="1"/>
          <p:nvPr/>
        </p:nvSpPr>
        <p:spPr>
          <a:xfrm>
            <a:off x="1382298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61B14A7-EAAF-73EB-2FD8-D3570AB2151C}"/>
              </a:ext>
            </a:extLst>
          </p:cNvPr>
          <p:cNvSpPr txBox="1"/>
          <p:nvPr/>
        </p:nvSpPr>
        <p:spPr>
          <a:xfrm>
            <a:off x="1382297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62E654D-E958-7565-7289-83B0C02E9596}"/>
              </a:ext>
            </a:extLst>
          </p:cNvPr>
          <p:cNvSpPr txBox="1"/>
          <p:nvPr/>
        </p:nvSpPr>
        <p:spPr>
          <a:xfrm>
            <a:off x="1382294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4E8FF4-4CAF-0422-A607-36B25E344777}"/>
              </a:ext>
            </a:extLst>
          </p:cNvPr>
          <p:cNvSpPr txBox="1"/>
          <p:nvPr/>
        </p:nvSpPr>
        <p:spPr>
          <a:xfrm>
            <a:off x="1806164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FFAB30-3D2A-1637-0502-A64D081FC952}"/>
              </a:ext>
            </a:extLst>
          </p:cNvPr>
          <p:cNvSpPr txBox="1"/>
          <p:nvPr/>
        </p:nvSpPr>
        <p:spPr>
          <a:xfrm>
            <a:off x="1806163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A68774-FAD2-3119-F042-5BCD5EF49CAA}"/>
              </a:ext>
            </a:extLst>
          </p:cNvPr>
          <p:cNvSpPr txBox="1"/>
          <p:nvPr/>
        </p:nvSpPr>
        <p:spPr>
          <a:xfrm>
            <a:off x="1806162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E6449F4-A3F1-C588-8363-D13834C6202B}"/>
              </a:ext>
            </a:extLst>
          </p:cNvPr>
          <p:cNvSpPr txBox="1"/>
          <p:nvPr/>
        </p:nvSpPr>
        <p:spPr>
          <a:xfrm>
            <a:off x="1806159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A599D00-1A55-C873-9A39-7C8434A99612}"/>
              </a:ext>
            </a:extLst>
          </p:cNvPr>
          <p:cNvSpPr txBox="1"/>
          <p:nvPr/>
        </p:nvSpPr>
        <p:spPr>
          <a:xfrm>
            <a:off x="1806161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8FDE5-4E0B-AE4F-BB6A-74DF81FCBAC1}"/>
              </a:ext>
            </a:extLst>
          </p:cNvPr>
          <p:cNvSpPr txBox="1"/>
          <p:nvPr/>
        </p:nvSpPr>
        <p:spPr>
          <a:xfrm>
            <a:off x="1806160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AFFF449-F793-1B24-8F1F-3D696A4E475F}"/>
              </a:ext>
            </a:extLst>
          </p:cNvPr>
          <p:cNvSpPr txBox="1"/>
          <p:nvPr/>
        </p:nvSpPr>
        <p:spPr>
          <a:xfrm>
            <a:off x="1806157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747D765-2AD6-4114-A3D1-33356C62AC3B}"/>
              </a:ext>
            </a:extLst>
          </p:cNvPr>
          <p:cNvSpPr txBox="1"/>
          <p:nvPr/>
        </p:nvSpPr>
        <p:spPr>
          <a:xfrm>
            <a:off x="2230027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20FA0FF-DB74-4EF0-6450-75796B9271EE}"/>
              </a:ext>
            </a:extLst>
          </p:cNvPr>
          <p:cNvSpPr txBox="1"/>
          <p:nvPr/>
        </p:nvSpPr>
        <p:spPr>
          <a:xfrm>
            <a:off x="2230026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0569BA-42C4-68D8-ABC8-67C241BBC8B5}"/>
              </a:ext>
            </a:extLst>
          </p:cNvPr>
          <p:cNvSpPr txBox="1"/>
          <p:nvPr/>
        </p:nvSpPr>
        <p:spPr>
          <a:xfrm>
            <a:off x="2230025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1AB6542-A47A-32B0-363C-C3233456E081}"/>
              </a:ext>
            </a:extLst>
          </p:cNvPr>
          <p:cNvSpPr txBox="1"/>
          <p:nvPr/>
        </p:nvSpPr>
        <p:spPr>
          <a:xfrm>
            <a:off x="2230022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47DA816-1023-1CC1-629A-52A1DF74ADFA}"/>
              </a:ext>
            </a:extLst>
          </p:cNvPr>
          <p:cNvSpPr txBox="1"/>
          <p:nvPr/>
        </p:nvSpPr>
        <p:spPr>
          <a:xfrm>
            <a:off x="2230024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703F36-D96F-754D-7409-3EC26D4D2EE6}"/>
              </a:ext>
            </a:extLst>
          </p:cNvPr>
          <p:cNvSpPr txBox="1"/>
          <p:nvPr/>
        </p:nvSpPr>
        <p:spPr>
          <a:xfrm>
            <a:off x="2230023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FDCD76C-A77A-0F7D-C1F2-8F25C8970C9D}"/>
              </a:ext>
            </a:extLst>
          </p:cNvPr>
          <p:cNvSpPr txBox="1"/>
          <p:nvPr/>
        </p:nvSpPr>
        <p:spPr>
          <a:xfrm>
            <a:off x="2230020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2CF83B-020E-BB36-1379-BA7283FF7E05}"/>
              </a:ext>
            </a:extLst>
          </p:cNvPr>
          <p:cNvSpPr txBox="1"/>
          <p:nvPr/>
        </p:nvSpPr>
        <p:spPr>
          <a:xfrm>
            <a:off x="2653890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D3E7373-D249-4EA0-DB0C-DA09321DA82E}"/>
              </a:ext>
            </a:extLst>
          </p:cNvPr>
          <p:cNvSpPr txBox="1"/>
          <p:nvPr/>
        </p:nvSpPr>
        <p:spPr>
          <a:xfrm>
            <a:off x="2653889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B7D5161-0086-78A1-971F-8A51D8CB41A5}"/>
              </a:ext>
            </a:extLst>
          </p:cNvPr>
          <p:cNvSpPr txBox="1"/>
          <p:nvPr/>
        </p:nvSpPr>
        <p:spPr>
          <a:xfrm>
            <a:off x="2653888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C71190-D5B0-0A5C-F74A-FBDD833CCEF1}"/>
              </a:ext>
            </a:extLst>
          </p:cNvPr>
          <p:cNvSpPr txBox="1"/>
          <p:nvPr/>
        </p:nvSpPr>
        <p:spPr>
          <a:xfrm>
            <a:off x="2653885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0D7C550-68F3-7966-EB22-BC27C8A698D6}"/>
              </a:ext>
            </a:extLst>
          </p:cNvPr>
          <p:cNvSpPr txBox="1"/>
          <p:nvPr/>
        </p:nvSpPr>
        <p:spPr>
          <a:xfrm>
            <a:off x="2653887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62BFCA8-6298-7FCE-F56F-906E41F077B7}"/>
              </a:ext>
            </a:extLst>
          </p:cNvPr>
          <p:cNvSpPr txBox="1"/>
          <p:nvPr/>
        </p:nvSpPr>
        <p:spPr>
          <a:xfrm>
            <a:off x="2653886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DFD7162-E56B-22FB-112A-973BF11D1AA7}"/>
              </a:ext>
            </a:extLst>
          </p:cNvPr>
          <p:cNvSpPr txBox="1"/>
          <p:nvPr/>
        </p:nvSpPr>
        <p:spPr>
          <a:xfrm>
            <a:off x="2653883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5A73E43D-DCAE-EC53-7C9E-346801218C40}"/>
              </a:ext>
            </a:extLst>
          </p:cNvPr>
          <p:cNvSpPr/>
          <p:nvPr/>
        </p:nvSpPr>
        <p:spPr>
          <a:xfrm>
            <a:off x="1210365" y="2728259"/>
            <a:ext cx="3543393" cy="105804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AD386DA8-EE17-2880-8958-F6985218AC32}"/>
              </a:ext>
            </a:extLst>
          </p:cNvPr>
          <p:cNvSpPr txBox="1">
            <a:spLocks/>
          </p:cNvSpPr>
          <p:nvPr/>
        </p:nvSpPr>
        <p:spPr>
          <a:xfrm>
            <a:off x="5242753" y="1755822"/>
            <a:ext cx="5469731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Alignment Check </a:t>
            </a:r>
            <a:r>
              <a:rPr lang="de-DE" sz="1800" b="1" dirty="0" err="1"/>
              <a:t>Flag</a:t>
            </a: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Ausrichtung von Datenzugriffen </a:t>
            </a:r>
          </a:p>
          <a:p>
            <a:r>
              <a:rPr lang="de-DE" sz="1800" b="1" dirty="0" err="1"/>
              <a:t>Direction</a:t>
            </a:r>
            <a:r>
              <a:rPr lang="de-DE" sz="1800" b="1" dirty="0"/>
              <a:t> </a:t>
            </a:r>
            <a:r>
              <a:rPr lang="de-DE" sz="1800" b="1" dirty="0" err="1"/>
              <a:t>Flag</a:t>
            </a: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Steuert die Richtung von String-Operatoren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Beeinflussen das Verhalten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Kann auch zu Datenlecks 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endParaRPr lang="de-DE" sz="18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80A0B4-F6C9-BC97-B965-3BC4DA59AF68}"/>
              </a:ext>
            </a:extLst>
          </p:cNvPr>
          <p:cNvSpPr txBox="1"/>
          <p:nvPr/>
        </p:nvSpPr>
        <p:spPr>
          <a:xfrm>
            <a:off x="3077747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3B4151-1E78-622E-8217-0FA8726A1E61}"/>
              </a:ext>
            </a:extLst>
          </p:cNvPr>
          <p:cNvSpPr txBox="1"/>
          <p:nvPr/>
        </p:nvSpPr>
        <p:spPr>
          <a:xfrm>
            <a:off x="3077746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53160A-653C-08EC-9525-27B9E65B73B9}"/>
              </a:ext>
            </a:extLst>
          </p:cNvPr>
          <p:cNvSpPr txBox="1"/>
          <p:nvPr/>
        </p:nvSpPr>
        <p:spPr>
          <a:xfrm>
            <a:off x="3077745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A51509-033D-1899-A4F9-72E77714F29D}"/>
              </a:ext>
            </a:extLst>
          </p:cNvPr>
          <p:cNvSpPr txBox="1"/>
          <p:nvPr/>
        </p:nvSpPr>
        <p:spPr>
          <a:xfrm>
            <a:off x="3077742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B0BBB52-D3E2-9F18-2AF6-2DE2FB36139D}"/>
              </a:ext>
            </a:extLst>
          </p:cNvPr>
          <p:cNvSpPr txBox="1"/>
          <p:nvPr/>
        </p:nvSpPr>
        <p:spPr>
          <a:xfrm>
            <a:off x="3077744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11BC02E-C212-27C1-9098-C05EC3237F7B}"/>
              </a:ext>
            </a:extLst>
          </p:cNvPr>
          <p:cNvSpPr txBox="1"/>
          <p:nvPr/>
        </p:nvSpPr>
        <p:spPr>
          <a:xfrm>
            <a:off x="3077743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965455-EF1E-7935-2F9E-E090CEE8CAB5}"/>
              </a:ext>
            </a:extLst>
          </p:cNvPr>
          <p:cNvSpPr txBox="1"/>
          <p:nvPr/>
        </p:nvSpPr>
        <p:spPr>
          <a:xfrm>
            <a:off x="3077740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DAFE00-0B52-8B54-AFBD-601073112B3D}"/>
              </a:ext>
            </a:extLst>
          </p:cNvPr>
          <p:cNvSpPr txBox="1"/>
          <p:nvPr/>
        </p:nvSpPr>
        <p:spPr>
          <a:xfrm>
            <a:off x="3501610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AE49E4-2D3F-047A-A01F-DCD1F2D866B1}"/>
              </a:ext>
            </a:extLst>
          </p:cNvPr>
          <p:cNvSpPr txBox="1"/>
          <p:nvPr/>
        </p:nvSpPr>
        <p:spPr>
          <a:xfrm>
            <a:off x="3501609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D7CCF8-6453-1764-8547-6E82D610E0EC}"/>
              </a:ext>
            </a:extLst>
          </p:cNvPr>
          <p:cNvSpPr txBox="1"/>
          <p:nvPr/>
        </p:nvSpPr>
        <p:spPr>
          <a:xfrm>
            <a:off x="3501608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E56B502-B115-3AED-2590-89A143E1068C}"/>
              </a:ext>
            </a:extLst>
          </p:cNvPr>
          <p:cNvSpPr txBox="1"/>
          <p:nvPr/>
        </p:nvSpPr>
        <p:spPr>
          <a:xfrm>
            <a:off x="3501605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D1089F-ED54-BC6E-DE7E-C157E8C213EA}"/>
              </a:ext>
            </a:extLst>
          </p:cNvPr>
          <p:cNvSpPr txBox="1"/>
          <p:nvPr/>
        </p:nvSpPr>
        <p:spPr>
          <a:xfrm>
            <a:off x="3501607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02E02DF-BD60-715E-4991-4162D266B79D}"/>
              </a:ext>
            </a:extLst>
          </p:cNvPr>
          <p:cNvSpPr txBox="1"/>
          <p:nvPr/>
        </p:nvSpPr>
        <p:spPr>
          <a:xfrm>
            <a:off x="3501606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A339A2F-3C16-608A-6528-859CA3D6BD7A}"/>
              </a:ext>
            </a:extLst>
          </p:cNvPr>
          <p:cNvSpPr txBox="1"/>
          <p:nvPr/>
        </p:nvSpPr>
        <p:spPr>
          <a:xfrm>
            <a:off x="3501603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2C9B04-FB87-59F6-F1D6-27844693D867}"/>
              </a:ext>
            </a:extLst>
          </p:cNvPr>
          <p:cNvSpPr txBox="1"/>
          <p:nvPr/>
        </p:nvSpPr>
        <p:spPr>
          <a:xfrm>
            <a:off x="3925473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06E35A0-1CDA-8FB1-72B3-9BE89D65F74B}"/>
              </a:ext>
            </a:extLst>
          </p:cNvPr>
          <p:cNvSpPr txBox="1"/>
          <p:nvPr/>
        </p:nvSpPr>
        <p:spPr>
          <a:xfrm>
            <a:off x="3925473" y="2451239"/>
            <a:ext cx="296568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62EC0E7-0F10-12B6-8FB3-5759B5E0BA48}"/>
              </a:ext>
            </a:extLst>
          </p:cNvPr>
          <p:cNvSpPr txBox="1"/>
          <p:nvPr/>
        </p:nvSpPr>
        <p:spPr>
          <a:xfrm>
            <a:off x="3925471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4F40817-8FDB-C646-70CB-42792407023C}"/>
              </a:ext>
            </a:extLst>
          </p:cNvPr>
          <p:cNvSpPr txBox="1"/>
          <p:nvPr/>
        </p:nvSpPr>
        <p:spPr>
          <a:xfrm>
            <a:off x="3925468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F8F7DAA-E240-26EC-4756-5F1E9E53C17B}"/>
              </a:ext>
            </a:extLst>
          </p:cNvPr>
          <p:cNvSpPr txBox="1"/>
          <p:nvPr/>
        </p:nvSpPr>
        <p:spPr>
          <a:xfrm>
            <a:off x="3925470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F10B1BA-4660-B1C2-D7F5-E8B6E50F6608}"/>
              </a:ext>
            </a:extLst>
          </p:cNvPr>
          <p:cNvSpPr txBox="1"/>
          <p:nvPr/>
        </p:nvSpPr>
        <p:spPr>
          <a:xfrm>
            <a:off x="3925469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1F332BF-CA43-0173-4AAC-99581C1A2BB4}"/>
              </a:ext>
            </a:extLst>
          </p:cNvPr>
          <p:cNvSpPr txBox="1"/>
          <p:nvPr/>
        </p:nvSpPr>
        <p:spPr>
          <a:xfrm>
            <a:off x="3925466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A1C4D05-CD4D-0EBE-3459-88D46649B2C8}"/>
              </a:ext>
            </a:extLst>
          </p:cNvPr>
          <p:cNvSpPr txBox="1"/>
          <p:nvPr/>
        </p:nvSpPr>
        <p:spPr>
          <a:xfrm>
            <a:off x="4349336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34C268E-D631-664B-AB3D-2334233A0923}"/>
              </a:ext>
            </a:extLst>
          </p:cNvPr>
          <p:cNvSpPr txBox="1"/>
          <p:nvPr/>
        </p:nvSpPr>
        <p:spPr>
          <a:xfrm>
            <a:off x="4349335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A2F4CC7-440D-4086-F688-1402D1FE7FA8}"/>
              </a:ext>
            </a:extLst>
          </p:cNvPr>
          <p:cNvSpPr txBox="1"/>
          <p:nvPr/>
        </p:nvSpPr>
        <p:spPr>
          <a:xfrm>
            <a:off x="4349334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2654F67-DEA0-CF27-1DCB-A68CBCEE95D7}"/>
              </a:ext>
            </a:extLst>
          </p:cNvPr>
          <p:cNvSpPr txBox="1"/>
          <p:nvPr/>
        </p:nvSpPr>
        <p:spPr>
          <a:xfrm>
            <a:off x="4349331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15CF415-39F4-DED8-2F77-995D4CA9796A}"/>
              </a:ext>
            </a:extLst>
          </p:cNvPr>
          <p:cNvSpPr txBox="1"/>
          <p:nvPr/>
        </p:nvSpPr>
        <p:spPr>
          <a:xfrm>
            <a:off x="4349333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14DAA70-17EE-DA94-3F20-634331D72A9D}"/>
              </a:ext>
            </a:extLst>
          </p:cNvPr>
          <p:cNvSpPr txBox="1"/>
          <p:nvPr/>
        </p:nvSpPr>
        <p:spPr>
          <a:xfrm>
            <a:off x="4349332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0984E64-C3E0-AFE9-7D8E-69F10F333107}"/>
              </a:ext>
            </a:extLst>
          </p:cNvPr>
          <p:cNvSpPr txBox="1"/>
          <p:nvPr/>
        </p:nvSpPr>
        <p:spPr>
          <a:xfrm>
            <a:off x="4349329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440029B-4F3E-4AC3-DC63-66BB5AAA6926}"/>
              </a:ext>
            </a:extLst>
          </p:cNvPr>
          <p:cNvGrpSpPr/>
          <p:nvPr/>
        </p:nvGrpSpPr>
        <p:grpSpPr>
          <a:xfrm>
            <a:off x="8373219" y="1553627"/>
            <a:ext cx="3365577" cy="4552969"/>
            <a:chOff x="8373219" y="1553627"/>
            <a:chExt cx="3365577" cy="4552969"/>
          </a:xfrm>
        </p:grpSpPr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91E3E780-A9F0-6347-37BB-C52ADF0FE777}"/>
                </a:ext>
              </a:extLst>
            </p:cNvPr>
            <p:cNvSpPr/>
            <p:nvPr/>
          </p:nvSpPr>
          <p:spPr>
            <a:xfrm>
              <a:off x="9738546" y="3445280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Trusted Banking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2BE6E80C-CFD6-D637-2719-9C258D875C7B}"/>
                </a:ext>
              </a:extLst>
            </p:cNvPr>
            <p:cNvSpPr/>
            <p:nvPr/>
          </p:nvSpPr>
          <p:spPr>
            <a:xfrm>
              <a:off x="9738546" y="5293796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A6EE4F91-AC28-AF97-1BEF-017086F2851D}"/>
                </a:ext>
              </a:extLst>
            </p:cNvPr>
            <p:cNvSpPr/>
            <p:nvPr/>
          </p:nvSpPr>
          <p:spPr>
            <a:xfrm>
              <a:off x="9738546" y="1553627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20359DD5-0462-81C9-E2D9-3549F1F7088B}"/>
                </a:ext>
              </a:extLst>
            </p:cNvPr>
            <p:cNvCxnSpPr>
              <a:cxnSpLocks/>
              <a:stCxn id="90" idx="2"/>
              <a:endCxn id="88" idx="0"/>
            </p:cNvCxnSpPr>
            <p:nvPr/>
          </p:nvCxnSpPr>
          <p:spPr>
            <a:xfrm>
              <a:off x="10738671" y="2366427"/>
              <a:ext cx="0" cy="107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379345C5-0A45-EEC8-B0EC-62AE290AEADD}"/>
                </a:ext>
              </a:extLst>
            </p:cNvPr>
            <p:cNvCxnSpPr>
              <a:cxnSpLocks/>
              <a:stCxn id="88" idx="2"/>
              <a:endCxn id="89" idx="0"/>
            </p:cNvCxnSpPr>
            <p:nvPr/>
          </p:nvCxnSpPr>
          <p:spPr>
            <a:xfrm>
              <a:off x="10738671" y="4258080"/>
              <a:ext cx="0" cy="1035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E2F873B-ADD0-0394-39C0-E5922D50A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002" y="2934050"/>
              <a:ext cx="587875" cy="4601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4EAA49C-B98B-CAAB-59F6-4FCAD29B6D5F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52" y="3923950"/>
              <a:ext cx="864100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19546F3-BB9E-739E-711A-D98714BC0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9208" y="4365345"/>
              <a:ext cx="674926" cy="40350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ABB8A74D-E491-1DEC-DBD8-9F93E9369669}"/>
                </a:ext>
              </a:extLst>
            </p:cNvPr>
            <p:cNvSpPr txBox="1"/>
            <p:nvPr/>
          </p:nvSpPr>
          <p:spPr>
            <a:xfrm>
              <a:off x="9699395" y="2652947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(1)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BEDB518-FCDC-26C3-F3FB-2E124796A008}"/>
                </a:ext>
              </a:extLst>
            </p:cNvPr>
            <p:cNvSpPr txBox="1"/>
            <p:nvPr/>
          </p:nvSpPr>
          <p:spPr>
            <a:xfrm>
              <a:off x="8373219" y="3783398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(2)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A79B144E-5ADE-33B1-071C-B33365BB53EE}"/>
                </a:ext>
              </a:extLst>
            </p:cNvPr>
            <p:cNvSpPr txBox="1"/>
            <p:nvPr/>
          </p:nvSpPr>
          <p:spPr>
            <a:xfrm>
              <a:off x="9663136" y="4661786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(3)</a:t>
              </a:r>
            </a:p>
          </p:txBody>
        </p:sp>
      </p:grpSp>
      <p:sp>
        <p:nvSpPr>
          <p:cNvPr id="79" name="Titel 5">
            <a:extLst>
              <a:ext uri="{FF2B5EF4-FFF2-40B4-BE49-F238E27FC236}">
                <a16:creationId xmlns:a16="http://schemas.microsoft.com/office/drawing/2014/main" id="{3E1B9FE6-84BA-3233-3BC0-0A5570CB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Datenkorruption - Flags </a:t>
            </a:r>
          </a:p>
        </p:txBody>
      </p:sp>
    </p:spTree>
    <p:extLst>
      <p:ext uri="{BB962C8B-B14F-4D97-AF65-F5344CB8AC3E}">
        <p14:creationId xmlns:p14="http://schemas.microsoft.com/office/powerpoint/2010/main" val="57167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CFB5D39-D222-DB89-F2B4-59F7DED91050}"/>
              </a:ext>
            </a:extLst>
          </p:cNvPr>
          <p:cNvGrpSpPr/>
          <p:nvPr/>
        </p:nvGrpSpPr>
        <p:grpSpPr>
          <a:xfrm>
            <a:off x="4308005" y="2446048"/>
            <a:ext cx="360090" cy="274707"/>
            <a:chOff x="5067815" y="5024413"/>
            <a:chExt cx="360090" cy="274707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C190C75C-07DD-3918-FFDF-15FAF2C09565}"/>
                </a:ext>
              </a:extLst>
            </p:cNvPr>
            <p:cNvGrpSpPr/>
            <p:nvPr/>
          </p:nvGrpSpPr>
          <p:grpSpPr>
            <a:xfrm>
              <a:off x="5067815" y="5024413"/>
              <a:ext cx="360090" cy="274707"/>
              <a:chOff x="1305557" y="2786752"/>
              <a:chExt cx="360090" cy="274707"/>
            </a:xfrm>
          </p:grpSpPr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18CAE2D-9CB7-1822-B87E-18691543D0EC}"/>
                  </a:ext>
                </a:extLst>
              </p:cNvPr>
              <p:cNvSpPr/>
              <p:nvPr/>
            </p:nvSpPr>
            <p:spPr>
              <a:xfrm>
                <a:off x="1305557" y="2786752"/>
                <a:ext cx="353943" cy="2747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A4DE5EBB-5C98-715A-3FCB-EAAAB1E78A03}"/>
                  </a:ext>
                </a:extLst>
              </p:cNvPr>
              <p:cNvGrpSpPr/>
              <p:nvPr/>
            </p:nvGrpSpPr>
            <p:grpSpPr>
              <a:xfrm rot="10800000">
                <a:off x="1308585" y="2791410"/>
                <a:ext cx="357062" cy="267666"/>
                <a:chOff x="4957322" y="2209800"/>
                <a:chExt cx="370242" cy="307975"/>
              </a:xfrm>
            </p:grpSpPr>
            <p:cxnSp>
              <p:nvCxnSpPr>
                <p:cNvPr id="117" name="Gerader Verbinder 116">
                  <a:extLst>
                    <a:ext uri="{FF2B5EF4-FFF2-40B4-BE49-F238E27FC236}">
                      <a16:creationId xmlns:a16="http://schemas.microsoft.com/office/drawing/2014/main" id="{10902E68-33B1-4A73-CEAB-2A7332B8B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r Verbinder 117">
                  <a:extLst>
                    <a:ext uri="{FF2B5EF4-FFF2-40B4-BE49-F238E27FC236}">
                      <a16:creationId xmlns:a16="http://schemas.microsoft.com/office/drawing/2014/main" id="{CCE1256E-7EA9-6F00-F8DA-0C66974E8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0" cy="307975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r Verbinder 118">
                  <a:extLst>
                    <a:ext uri="{FF2B5EF4-FFF2-40B4-BE49-F238E27FC236}">
                      <a16:creationId xmlns:a16="http://schemas.microsoft.com/office/drawing/2014/main" id="{ABBE576A-75AD-86FF-B45A-5C6BF48CA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517775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6C27376F-6320-6A97-B6C0-713D26693F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9328" y="5026130"/>
              <a:ext cx="0" cy="267666"/>
            </a:xfrm>
            <a:prstGeom prst="line">
              <a:avLst/>
            </a:prstGeom>
            <a:ln w="28575">
              <a:solidFill>
                <a:srgbClr val="04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AB8F27B-0954-CEEE-2FFA-7DE19BB65A6B}"/>
              </a:ext>
            </a:extLst>
          </p:cNvPr>
          <p:cNvGrpSpPr/>
          <p:nvPr/>
        </p:nvGrpSpPr>
        <p:grpSpPr>
          <a:xfrm>
            <a:off x="3882345" y="2109681"/>
            <a:ext cx="360090" cy="274707"/>
            <a:chOff x="5067815" y="5024413"/>
            <a:chExt cx="360090" cy="274707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CAA837EE-4B79-3622-97AD-37B19E4D8AC7}"/>
                </a:ext>
              </a:extLst>
            </p:cNvPr>
            <p:cNvGrpSpPr/>
            <p:nvPr/>
          </p:nvGrpSpPr>
          <p:grpSpPr>
            <a:xfrm>
              <a:off x="5067815" y="5024413"/>
              <a:ext cx="360090" cy="274707"/>
              <a:chOff x="1305557" y="2786752"/>
              <a:chExt cx="360090" cy="274707"/>
            </a:xfrm>
          </p:grpSpPr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ACCFFF2-428B-8479-01B3-C0DD2DACF180}"/>
                  </a:ext>
                </a:extLst>
              </p:cNvPr>
              <p:cNvSpPr/>
              <p:nvPr/>
            </p:nvSpPr>
            <p:spPr>
              <a:xfrm>
                <a:off x="1305557" y="2786752"/>
                <a:ext cx="353943" cy="2747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30FB3CC2-2756-BFD8-77A5-38923FC7B58A}"/>
                  </a:ext>
                </a:extLst>
              </p:cNvPr>
              <p:cNvGrpSpPr/>
              <p:nvPr/>
            </p:nvGrpSpPr>
            <p:grpSpPr>
              <a:xfrm rot="10800000">
                <a:off x="1308585" y="2791410"/>
                <a:ext cx="357062" cy="267666"/>
                <a:chOff x="4957322" y="2209800"/>
                <a:chExt cx="370242" cy="307975"/>
              </a:xfrm>
            </p:grpSpPr>
            <p:cxnSp>
              <p:nvCxnSpPr>
                <p:cNvPr id="81" name="Gerader Verbinder 80">
                  <a:extLst>
                    <a:ext uri="{FF2B5EF4-FFF2-40B4-BE49-F238E27FC236}">
                      <a16:creationId xmlns:a16="http://schemas.microsoft.com/office/drawing/2014/main" id="{878271A8-258B-5D67-A9E8-56686BACF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FFBADB19-E730-CF4B-69AA-7D7FCE2E8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0" cy="307975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A3F826EA-2431-417F-1D17-4E725D3EC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517775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0443EDDB-1BC2-EAE9-6FE3-449377DC1E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9328" y="5026130"/>
              <a:ext cx="0" cy="267666"/>
            </a:xfrm>
            <a:prstGeom prst="line">
              <a:avLst/>
            </a:prstGeom>
            <a:ln w="28575">
              <a:solidFill>
                <a:srgbClr val="04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E0B3A03-125E-CDDB-3E98-1215497BF7E1}"/>
              </a:ext>
            </a:extLst>
          </p:cNvPr>
          <p:cNvGrpSpPr/>
          <p:nvPr/>
        </p:nvGrpSpPr>
        <p:grpSpPr>
          <a:xfrm rot="10800000">
            <a:off x="4307859" y="2448219"/>
            <a:ext cx="360090" cy="274707"/>
            <a:chOff x="1305557" y="2786752"/>
            <a:chExt cx="360090" cy="274707"/>
          </a:xfrm>
        </p:grpSpPr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2E36E51E-1324-3017-A6E5-61BA924F552A}"/>
                </a:ext>
              </a:extLst>
            </p:cNvPr>
            <p:cNvSpPr/>
            <p:nvPr/>
          </p:nvSpPr>
          <p:spPr>
            <a:xfrm>
              <a:off x="1305557" y="2786752"/>
              <a:ext cx="353943" cy="27470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DA14C3D1-4DF3-69E3-781F-39065EE1F0BC}"/>
                </a:ext>
              </a:extLst>
            </p:cNvPr>
            <p:cNvGrpSpPr/>
            <p:nvPr/>
          </p:nvGrpSpPr>
          <p:grpSpPr>
            <a:xfrm rot="10800000">
              <a:off x="1308585" y="2791410"/>
              <a:ext cx="357062" cy="267666"/>
              <a:chOff x="4957322" y="2209800"/>
              <a:chExt cx="370242" cy="307975"/>
            </a:xfrm>
          </p:grpSpPr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E9B3F4A4-3A00-A00A-B4ED-2833571D1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209800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092013B0-3AB4-184B-8D1A-9B9D7B14A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209800"/>
                <a:ext cx="0" cy="307975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DA8F510C-20FA-0B47-D83D-0264DF9F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517775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264DE0C7-8437-02AE-AC16-D9C4820240AC}"/>
              </a:ext>
            </a:extLst>
          </p:cNvPr>
          <p:cNvGrpSpPr/>
          <p:nvPr/>
        </p:nvGrpSpPr>
        <p:grpSpPr>
          <a:xfrm>
            <a:off x="1305557" y="2786752"/>
            <a:ext cx="360090" cy="274707"/>
            <a:chOff x="1305557" y="2786752"/>
            <a:chExt cx="360090" cy="274707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00AC6E6-195B-0DCF-14E3-B9926C7D4827}"/>
                </a:ext>
              </a:extLst>
            </p:cNvPr>
            <p:cNvSpPr/>
            <p:nvPr/>
          </p:nvSpPr>
          <p:spPr>
            <a:xfrm>
              <a:off x="1305557" y="2786752"/>
              <a:ext cx="353943" cy="27470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32D92A05-0426-46F1-EDE5-0CBD07E064C7}"/>
                </a:ext>
              </a:extLst>
            </p:cNvPr>
            <p:cNvGrpSpPr/>
            <p:nvPr/>
          </p:nvGrpSpPr>
          <p:grpSpPr>
            <a:xfrm rot="10800000">
              <a:off x="1308585" y="2791410"/>
              <a:ext cx="357062" cy="267666"/>
              <a:chOff x="4957322" y="2209800"/>
              <a:chExt cx="370242" cy="307975"/>
            </a:xfrm>
          </p:grpSpPr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32DDF9B-B184-382A-2F44-F8C9485A32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209800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4315AC2-903A-CD31-EA2F-A6E0D326D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209800"/>
                <a:ext cx="0" cy="307975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5674CEBB-C216-F92F-38C3-1E8DE75BE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517775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748671" y="1631156"/>
            <a:ext cx="14424733" cy="4569619"/>
          </a:xfrm>
        </p:spPr>
        <p:txBody>
          <a:bodyPr/>
          <a:lstStyle/>
          <a:p>
            <a:r>
              <a:rPr lang="de-DE" sz="1600" b="1" dirty="0"/>
              <a:t>	</a:t>
            </a:r>
          </a:p>
          <a:p>
            <a:endParaRPr lang="de-DE" sz="1800" b="1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48B59D8-5D0B-39CF-DE4E-F8876D795B45}"/>
              </a:ext>
            </a:extLst>
          </p:cNvPr>
          <p:cNvCxnSpPr>
            <a:cxnSpLocks/>
          </p:cNvCxnSpPr>
          <p:nvPr/>
        </p:nvCxnSpPr>
        <p:spPr>
          <a:xfrm>
            <a:off x="543955" y="1982624"/>
            <a:ext cx="4043285" cy="0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6F54E0-0073-FF4D-B85C-56BD5695A0B8}"/>
              </a:ext>
            </a:extLst>
          </p:cNvPr>
          <p:cNvCxnSpPr>
            <a:cxnSpLocks/>
          </p:cNvCxnSpPr>
          <p:nvPr/>
        </p:nvCxnSpPr>
        <p:spPr>
          <a:xfrm>
            <a:off x="1136650" y="1568450"/>
            <a:ext cx="0" cy="3451225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5066553-F602-5A79-32BB-2C70225A6B7E}"/>
              </a:ext>
            </a:extLst>
          </p:cNvPr>
          <p:cNvSpPr txBox="1"/>
          <p:nvPr/>
        </p:nvSpPr>
        <p:spPr>
          <a:xfrm>
            <a:off x="543956" y="208428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CBB9553-6FCF-1B7C-1941-6091AB3E485F}"/>
              </a:ext>
            </a:extLst>
          </p:cNvPr>
          <p:cNvSpPr txBox="1"/>
          <p:nvPr/>
        </p:nvSpPr>
        <p:spPr>
          <a:xfrm>
            <a:off x="543955" y="2435748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6631CB-741D-5EF8-A1E4-48B1F20444F0}"/>
              </a:ext>
            </a:extLst>
          </p:cNvPr>
          <p:cNvSpPr txBox="1"/>
          <p:nvPr/>
        </p:nvSpPr>
        <p:spPr>
          <a:xfrm>
            <a:off x="543954" y="2780356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0x16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FA98B8-E120-968A-6A3F-53A7F4D4802D}"/>
              </a:ext>
            </a:extLst>
          </p:cNvPr>
          <p:cNvSpPr txBox="1"/>
          <p:nvPr/>
        </p:nvSpPr>
        <p:spPr>
          <a:xfrm>
            <a:off x="543951" y="3132497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0x24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FF367C-452C-E2A2-E495-5934A56AB110}"/>
              </a:ext>
            </a:extLst>
          </p:cNvPr>
          <p:cNvSpPr txBox="1"/>
          <p:nvPr/>
        </p:nvSpPr>
        <p:spPr>
          <a:xfrm>
            <a:off x="543953" y="3483501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0x32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6865A3-CCEA-6831-A645-4ADE6CBCF354}"/>
              </a:ext>
            </a:extLst>
          </p:cNvPr>
          <p:cNvSpPr txBox="1"/>
          <p:nvPr/>
        </p:nvSpPr>
        <p:spPr>
          <a:xfrm>
            <a:off x="543952" y="3828109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A310B40-BF2B-5AA3-3F65-A0E5DA09D1D3}"/>
              </a:ext>
            </a:extLst>
          </p:cNvPr>
          <p:cNvSpPr txBox="1"/>
          <p:nvPr/>
        </p:nvSpPr>
        <p:spPr>
          <a:xfrm>
            <a:off x="543949" y="418025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0x48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CED3CA-D134-5737-4817-EED286558A87}"/>
              </a:ext>
            </a:extLst>
          </p:cNvPr>
          <p:cNvSpPr txBox="1"/>
          <p:nvPr/>
        </p:nvSpPr>
        <p:spPr>
          <a:xfrm>
            <a:off x="1382301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84D01B-5D7C-B0C7-8947-FC1166983817}"/>
              </a:ext>
            </a:extLst>
          </p:cNvPr>
          <p:cNvSpPr txBox="1"/>
          <p:nvPr/>
        </p:nvSpPr>
        <p:spPr>
          <a:xfrm>
            <a:off x="1382300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7B4132E-5682-A95E-11D5-5F75BDEE4979}"/>
              </a:ext>
            </a:extLst>
          </p:cNvPr>
          <p:cNvSpPr txBox="1"/>
          <p:nvPr/>
        </p:nvSpPr>
        <p:spPr>
          <a:xfrm>
            <a:off x="1382299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7562C1-4ABC-8782-615C-32D91F986590}"/>
              </a:ext>
            </a:extLst>
          </p:cNvPr>
          <p:cNvSpPr txBox="1"/>
          <p:nvPr/>
        </p:nvSpPr>
        <p:spPr>
          <a:xfrm>
            <a:off x="1382296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37020E7-38C8-8323-69BE-19B0CB41D471}"/>
              </a:ext>
            </a:extLst>
          </p:cNvPr>
          <p:cNvSpPr txBox="1"/>
          <p:nvPr/>
        </p:nvSpPr>
        <p:spPr>
          <a:xfrm>
            <a:off x="1382298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61B14A7-EAAF-73EB-2FD8-D3570AB2151C}"/>
              </a:ext>
            </a:extLst>
          </p:cNvPr>
          <p:cNvSpPr txBox="1"/>
          <p:nvPr/>
        </p:nvSpPr>
        <p:spPr>
          <a:xfrm>
            <a:off x="1382297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62E654D-E958-7565-7289-83B0C02E9596}"/>
              </a:ext>
            </a:extLst>
          </p:cNvPr>
          <p:cNvSpPr txBox="1"/>
          <p:nvPr/>
        </p:nvSpPr>
        <p:spPr>
          <a:xfrm>
            <a:off x="1382294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4E8FF4-4CAF-0422-A607-36B25E344777}"/>
              </a:ext>
            </a:extLst>
          </p:cNvPr>
          <p:cNvSpPr txBox="1"/>
          <p:nvPr/>
        </p:nvSpPr>
        <p:spPr>
          <a:xfrm>
            <a:off x="1806164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FFAB30-3D2A-1637-0502-A64D081FC952}"/>
              </a:ext>
            </a:extLst>
          </p:cNvPr>
          <p:cNvSpPr txBox="1"/>
          <p:nvPr/>
        </p:nvSpPr>
        <p:spPr>
          <a:xfrm>
            <a:off x="1806163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A68774-FAD2-3119-F042-5BCD5EF49CAA}"/>
              </a:ext>
            </a:extLst>
          </p:cNvPr>
          <p:cNvSpPr txBox="1"/>
          <p:nvPr/>
        </p:nvSpPr>
        <p:spPr>
          <a:xfrm>
            <a:off x="1806162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E6449F4-A3F1-C588-8363-D13834C6202B}"/>
              </a:ext>
            </a:extLst>
          </p:cNvPr>
          <p:cNvSpPr txBox="1"/>
          <p:nvPr/>
        </p:nvSpPr>
        <p:spPr>
          <a:xfrm>
            <a:off x="1806159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A599D00-1A55-C873-9A39-7C8434A99612}"/>
              </a:ext>
            </a:extLst>
          </p:cNvPr>
          <p:cNvSpPr txBox="1"/>
          <p:nvPr/>
        </p:nvSpPr>
        <p:spPr>
          <a:xfrm>
            <a:off x="1806161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8FDE5-4E0B-AE4F-BB6A-74DF81FCBAC1}"/>
              </a:ext>
            </a:extLst>
          </p:cNvPr>
          <p:cNvSpPr txBox="1"/>
          <p:nvPr/>
        </p:nvSpPr>
        <p:spPr>
          <a:xfrm>
            <a:off x="1806160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AFFF449-F793-1B24-8F1F-3D696A4E475F}"/>
              </a:ext>
            </a:extLst>
          </p:cNvPr>
          <p:cNvSpPr txBox="1"/>
          <p:nvPr/>
        </p:nvSpPr>
        <p:spPr>
          <a:xfrm>
            <a:off x="1806157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747D765-2AD6-4114-A3D1-33356C62AC3B}"/>
              </a:ext>
            </a:extLst>
          </p:cNvPr>
          <p:cNvSpPr txBox="1"/>
          <p:nvPr/>
        </p:nvSpPr>
        <p:spPr>
          <a:xfrm>
            <a:off x="2230027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20FA0FF-DB74-4EF0-6450-75796B9271EE}"/>
              </a:ext>
            </a:extLst>
          </p:cNvPr>
          <p:cNvSpPr txBox="1"/>
          <p:nvPr/>
        </p:nvSpPr>
        <p:spPr>
          <a:xfrm>
            <a:off x="2230026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0569BA-42C4-68D8-ABC8-67C241BBC8B5}"/>
              </a:ext>
            </a:extLst>
          </p:cNvPr>
          <p:cNvSpPr txBox="1"/>
          <p:nvPr/>
        </p:nvSpPr>
        <p:spPr>
          <a:xfrm>
            <a:off x="2230025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1AB6542-A47A-32B0-363C-C3233456E081}"/>
              </a:ext>
            </a:extLst>
          </p:cNvPr>
          <p:cNvSpPr txBox="1"/>
          <p:nvPr/>
        </p:nvSpPr>
        <p:spPr>
          <a:xfrm>
            <a:off x="2230022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47DA816-1023-1CC1-629A-52A1DF74ADFA}"/>
              </a:ext>
            </a:extLst>
          </p:cNvPr>
          <p:cNvSpPr txBox="1"/>
          <p:nvPr/>
        </p:nvSpPr>
        <p:spPr>
          <a:xfrm>
            <a:off x="2230024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703F36-D96F-754D-7409-3EC26D4D2EE6}"/>
              </a:ext>
            </a:extLst>
          </p:cNvPr>
          <p:cNvSpPr txBox="1"/>
          <p:nvPr/>
        </p:nvSpPr>
        <p:spPr>
          <a:xfrm>
            <a:off x="2230023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FDCD76C-A77A-0F7D-C1F2-8F25C8970C9D}"/>
              </a:ext>
            </a:extLst>
          </p:cNvPr>
          <p:cNvSpPr txBox="1"/>
          <p:nvPr/>
        </p:nvSpPr>
        <p:spPr>
          <a:xfrm>
            <a:off x="2230020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2CF83B-020E-BB36-1379-BA7283FF7E05}"/>
              </a:ext>
            </a:extLst>
          </p:cNvPr>
          <p:cNvSpPr txBox="1"/>
          <p:nvPr/>
        </p:nvSpPr>
        <p:spPr>
          <a:xfrm>
            <a:off x="2653890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D3E7373-D249-4EA0-DB0C-DA09321DA82E}"/>
              </a:ext>
            </a:extLst>
          </p:cNvPr>
          <p:cNvSpPr txBox="1"/>
          <p:nvPr/>
        </p:nvSpPr>
        <p:spPr>
          <a:xfrm>
            <a:off x="2653889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B7D5161-0086-78A1-971F-8A51D8CB41A5}"/>
              </a:ext>
            </a:extLst>
          </p:cNvPr>
          <p:cNvSpPr txBox="1"/>
          <p:nvPr/>
        </p:nvSpPr>
        <p:spPr>
          <a:xfrm>
            <a:off x="2653888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C71190-D5B0-0A5C-F74A-FBDD833CCEF1}"/>
              </a:ext>
            </a:extLst>
          </p:cNvPr>
          <p:cNvSpPr txBox="1"/>
          <p:nvPr/>
        </p:nvSpPr>
        <p:spPr>
          <a:xfrm>
            <a:off x="2653885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0D7C550-68F3-7966-EB22-BC27C8A698D6}"/>
              </a:ext>
            </a:extLst>
          </p:cNvPr>
          <p:cNvSpPr txBox="1"/>
          <p:nvPr/>
        </p:nvSpPr>
        <p:spPr>
          <a:xfrm>
            <a:off x="2653887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62BFCA8-6298-7FCE-F56F-906E41F077B7}"/>
              </a:ext>
            </a:extLst>
          </p:cNvPr>
          <p:cNvSpPr txBox="1"/>
          <p:nvPr/>
        </p:nvSpPr>
        <p:spPr>
          <a:xfrm>
            <a:off x="2653886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DFD7162-E56B-22FB-112A-973BF11D1AA7}"/>
              </a:ext>
            </a:extLst>
          </p:cNvPr>
          <p:cNvSpPr txBox="1"/>
          <p:nvPr/>
        </p:nvSpPr>
        <p:spPr>
          <a:xfrm>
            <a:off x="2653883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5A73E43D-DCAE-EC53-7C9E-346801218C40}"/>
              </a:ext>
            </a:extLst>
          </p:cNvPr>
          <p:cNvSpPr/>
          <p:nvPr/>
        </p:nvSpPr>
        <p:spPr>
          <a:xfrm>
            <a:off x="1210365" y="2728259"/>
            <a:ext cx="3543393" cy="105804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AD386DA8-EE17-2880-8958-F6985218AC32}"/>
              </a:ext>
            </a:extLst>
          </p:cNvPr>
          <p:cNvSpPr txBox="1">
            <a:spLocks/>
          </p:cNvSpPr>
          <p:nvPr/>
        </p:nvSpPr>
        <p:spPr>
          <a:xfrm>
            <a:off x="5678227" y="1715757"/>
            <a:ext cx="4425602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err="1"/>
              <a:t>int</a:t>
            </a:r>
            <a:r>
              <a:rPr lang="de-DE" sz="1800" b="1" dirty="0"/>
              <a:t> ptr1 		//0x6	</a:t>
            </a:r>
          </a:p>
          <a:p>
            <a:r>
              <a:rPr lang="de-DE" sz="1800" b="1" dirty="0" err="1"/>
              <a:t>int</a:t>
            </a:r>
            <a:r>
              <a:rPr lang="de-DE" sz="1800" b="1" dirty="0"/>
              <a:t> ptr2 		//0x31</a:t>
            </a:r>
          </a:p>
          <a:p>
            <a:r>
              <a:rPr lang="de-DE" sz="1800" b="1" dirty="0" err="1"/>
              <a:t>int</a:t>
            </a:r>
            <a:r>
              <a:rPr lang="de-DE" sz="1800" b="1" dirty="0"/>
              <a:t> ptr3 		//0x15</a:t>
            </a:r>
          </a:p>
          <a:p>
            <a:r>
              <a:rPr lang="de-DE" sz="1800" b="1" dirty="0"/>
              <a:t>Double ptr4 	//0x15</a:t>
            </a:r>
          </a:p>
          <a:p>
            <a:endParaRPr lang="de-DE" sz="1800" b="1" dirty="0"/>
          </a:p>
          <a:p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Kann zur Überschreibung der  eigenen Daten 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Datenintegrität ist gefährdet</a:t>
            </a:r>
          </a:p>
          <a:p>
            <a:endParaRPr lang="de-DE" sz="18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80A0B4-F6C9-BC97-B965-3BC4DA59AF68}"/>
              </a:ext>
            </a:extLst>
          </p:cNvPr>
          <p:cNvSpPr txBox="1"/>
          <p:nvPr/>
        </p:nvSpPr>
        <p:spPr>
          <a:xfrm>
            <a:off x="3077747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3B4151-1E78-622E-8217-0FA8726A1E61}"/>
              </a:ext>
            </a:extLst>
          </p:cNvPr>
          <p:cNvSpPr txBox="1"/>
          <p:nvPr/>
        </p:nvSpPr>
        <p:spPr>
          <a:xfrm>
            <a:off x="3077746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53160A-653C-08EC-9525-27B9E65B73B9}"/>
              </a:ext>
            </a:extLst>
          </p:cNvPr>
          <p:cNvSpPr txBox="1"/>
          <p:nvPr/>
        </p:nvSpPr>
        <p:spPr>
          <a:xfrm>
            <a:off x="3077745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A51509-033D-1899-A4F9-72E77714F29D}"/>
              </a:ext>
            </a:extLst>
          </p:cNvPr>
          <p:cNvSpPr txBox="1"/>
          <p:nvPr/>
        </p:nvSpPr>
        <p:spPr>
          <a:xfrm>
            <a:off x="3077742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B0BBB52-D3E2-9F18-2AF6-2DE2FB36139D}"/>
              </a:ext>
            </a:extLst>
          </p:cNvPr>
          <p:cNvSpPr txBox="1"/>
          <p:nvPr/>
        </p:nvSpPr>
        <p:spPr>
          <a:xfrm>
            <a:off x="3077744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11BC02E-C212-27C1-9098-C05EC3237F7B}"/>
              </a:ext>
            </a:extLst>
          </p:cNvPr>
          <p:cNvSpPr txBox="1"/>
          <p:nvPr/>
        </p:nvSpPr>
        <p:spPr>
          <a:xfrm>
            <a:off x="3077743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965455-EF1E-7935-2F9E-E090CEE8CAB5}"/>
              </a:ext>
            </a:extLst>
          </p:cNvPr>
          <p:cNvSpPr txBox="1"/>
          <p:nvPr/>
        </p:nvSpPr>
        <p:spPr>
          <a:xfrm>
            <a:off x="3077740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DAFE00-0B52-8B54-AFBD-601073112B3D}"/>
              </a:ext>
            </a:extLst>
          </p:cNvPr>
          <p:cNvSpPr txBox="1"/>
          <p:nvPr/>
        </p:nvSpPr>
        <p:spPr>
          <a:xfrm>
            <a:off x="3501611" y="2099771"/>
            <a:ext cx="283310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AE49E4-2D3F-047A-A01F-DCD1F2D866B1}"/>
              </a:ext>
            </a:extLst>
          </p:cNvPr>
          <p:cNvSpPr txBox="1"/>
          <p:nvPr/>
        </p:nvSpPr>
        <p:spPr>
          <a:xfrm>
            <a:off x="3501609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D7CCF8-6453-1764-8547-6E82D610E0EC}"/>
              </a:ext>
            </a:extLst>
          </p:cNvPr>
          <p:cNvSpPr txBox="1"/>
          <p:nvPr/>
        </p:nvSpPr>
        <p:spPr>
          <a:xfrm>
            <a:off x="3501608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E56B502-B115-3AED-2590-89A143E1068C}"/>
              </a:ext>
            </a:extLst>
          </p:cNvPr>
          <p:cNvSpPr txBox="1"/>
          <p:nvPr/>
        </p:nvSpPr>
        <p:spPr>
          <a:xfrm>
            <a:off x="3501605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D1089F-ED54-BC6E-DE7E-C157E8C213EA}"/>
              </a:ext>
            </a:extLst>
          </p:cNvPr>
          <p:cNvSpPr txBox="1"/>
          <p:nvPr/>
        </p:nvSpPr>
        <p:spPr>
          <a:xfrm>
            <a:off x="3501607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02E02DF-BD60-715E-4991-4162D266B79D}"/>
              </a:ext>
            </a:extLst>
          </p:cNvPr>
          <p:cNvSpPr txBox="1"/>
          <p:nvPr/>
        </p:nvSpPr>
        <p:spPr>
          <a:xfrm>
            <a:off x="3501606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A339A2F-3C16-608A-6528-859CA3D6BD7A}"/>
              </a:ext>
            </a:extLst>
          </p:cNvPr>
          <p:cNvSpPr txBox="1"/>
          <p:nvPr/>
        </p:nvSpPr>
        <p:spPr>
          <a:xfrm>
            <a:off x="3501603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2C9B04-FB87-59F6-F1D6-27844693D867}"/>
              </a:ext>
            </a:extLst>
          </p:cNvPr>
          <p:cNvSpPr txBox="1"/>
          <p:nvPr/>
        </p:nvSpPr>
        <p:spPr>
          <a:xfrm>
            <a:off x="3925473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06E35A0-1CDA-8FB1-72B3-9BE89D65F74B}"/>
              </a:ext>
            </a:extLst>
          </p:cNvPr>
          <p:cNvSpPr txBox="1"/>
          <p:nvPr/>
        </p:nvSpPr>
        <p:spPr>
          <a:xfrm>
            <a:off x="3925472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62EC0E7-0F10-12B6-8FB3-5759B5E0BA48}"/>
              </a:ext>
            </a:extLst>
          </p:cNvPr>
          <p:cNvSpPr txBox="1"/>
          <p:nvPr/>
        </p:nvSpPr>
        <p:spPr>
          <a:xfrm>
            <a:off x="3925471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4F40817-8FDB-C646-70CB-42792407023C}"/>
              </a:ext>
            </a:extLst>
          </p:cNvPr>
          <p:cNvSpPr txBox="1"/>
          <p:nvPr/>
        </p:nvSpPr>
        <p:spPr>
          <a:xfrm>
            <a:off x="3925468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F8F7DAA-E240-26EC-4756-5F1E9E53C17B}"/>
              </a:ext>
            </a:extLst>
          </p:cNvPr>
          <p:cNvSpPr txBox="1"/>
          <p:nvPr/>
        </p:nvSpPr>
        <p:spPr>
          <a:xfrm>
            <a:off x="3925470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F10B1BA-4660-B1C2-D7F5-E8B6E50F6608}"/>
              </a:ext>
            </a:extLst>
          </p:cNvPr>
          <p:cNvSpPr txBox="1"/>
          <p:nvPr/>
        </p:nvSpPr>
        <p:spPr>
          <a:xfrm>
            <a:off x="3925469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1F332BF-CA43-0173-4AAC-99581C1A2BB4}"/>
              </a:ext>
            </a:extLst>
          </p:cNvPr>
          <p:cNvSpPr txBox="1"/>
          <p:nvPr/>
        </p:nvSpPr>
        <p:spPr>
          <a:xfrm>
            <a:off x="3925466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A1C4D05-CD4D-0EBE-3459-88D46649B2C8}"/>
              </a:ext>
            </a:extLst>
          </p:cNvPr>
          <p:cNvSpPr txBox="1"/>
          <p:nvPr/>
        </p:nvSpPr>
        <p:spPr>
          <a:xfrm>
            <a:off x="4349336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34C268E-D631-664B-AB3D-2334233A0923}"/>
              </a:ext>
            </a:extLst>
          </p:cNvPr>
          <p:cNvSpPr txBox="1"/>
          <p:nvPr/>
        </p:nvSpPr>
        <p:spPr>
          <a:xfrm>
            <a:off x="4349335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A2F4CC7-440D-4086-F688-1402D1FE7FA8}"/>
              </a:ext>
            </a:extLst>
          </p:cNvPr>
          <p:cNvSpPr txBox="1"/>
          <p:nvPr/>
        </p:nvSpPr>
        <p:spPr>
          <a:xfrm>
            <a:off x="4349334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2654F67-DEA0-CF27-1DCB-A68CBCEE95D7}"/>
              </a:ext>
            </a:extLst>
          </p:cNvPr>
          <p:cNvSpPr txBox="1"/>
          <p:nvPr/>
        </p:nvSpPr>
        <p:spPr>
          <a:xfrm>
            <a:off x="4349331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15CF415-39F4-DED8-2F77-995D4CA9796A}"/>
              </a:ext>
            </a:extLst>
          </p:cNvPr>
          <p:cNvSpPr txBox="1"/>
          <p:nvPr/>
        </p:nvSpPr>
        <p:spPr>
          <a:xfrm>
            <a:off x="4349333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14DAA70-17EE-DA94-3F20-634331D72A9D}"/>
              </a:ext>
            </a:extLst>
          </p:cNvPr>
          <p:cNvSpPr txBox="1"/>
          <p:nvPr/>
        </p:nvSpPr>
        <p:spPr>
          <a:xfrm>
            <a:off x="4349332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0984E64-C3E0-AFE9-7D8E-69F10F333107}"/>
              </a:ext>
            </a:extLst>
          </p:cNvPr>
          <p:cNvSpPr txBox="1"/>
          <p:nvPr/>
        </p:nvSpPr>
        <p:spPr>
          <a:xfrm>
            <a:off x="4349329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DD05ACB-8EEA-DB45-4E62-209DBBBC6064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4753768" y="2591791"/>
            <a:ext cx="860819" cy="646709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0F69E93A-5671-49B2-53CF-43B6ADA7318A}"/>
              </a:ext>
            </a:extLst>
          </p:cNvPr>
          <p:cNvCxnSpPr>
            <a:cxnSpLocks/>
          </p:cNvCxnSpPr>
          <p:nvPr/>
        </p:nvCxnSpPr>
        <p:spPr>
          <a:xfrm flipH="1" flipV="1">
            <a:off x="4753768" y="2591791"/>
            <a:ext cx="860819" cy="194961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4D83D1A7-2E99-81CC-9313-15D17A3AC26E}"/>
              </a:ext>
            </a:extLst>
          </p:cNvPr>
          <p:cNvCxnSpPr>
            <a:cxnSpLocks/>
          </p:cNvCxnSpPr>
          <p:nvPr/>
        </p:nvCxnSpPr>
        <p:spPr>
          <a:xfrm flipH="1">
            <a:off x="4284050" y="1854437"/>
            <a:ext cx="1253625" cy="281103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D667D588-B02C-CBB0-F552-36A1C0E45139}"/>
              </a:ext>
            </a:extLst>
          </p:cNvPr>
          <p:cNvCxnSpPr>
            <a:cxnSpLocks/>
          </p:cNvCxnSpPr>
          <p:nvPr/>
        </p:nvCxnSpPr>
        <p:spPr>
          <a:xfrm flipH="1">
            <a:off x="4582586" y="2362390"/>
            <a:ext cx="1020899" cy="876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ewitterblitz 106">
            <a:extLst>
              <a:ext uri="{FF2B5EF4-FFF2-40B4-BE49-F238E27FC236}">
                <a16:creationId xmlns:a16="http://schemas.microsoft.com/office/drawing/2014/main" id="{A6FA7779-EFA9-5EE5-61AF-08038E993FA7}"/>
              </a:ext>
            </a:extLst>
          </p:cNvPr>
          <p:cNvSpPr/>
          <p:nvPr/>
        </p:nvSpPr>
        <p:spPr>
          <a:xfrm>
            <a:off x="4714193" y="2224831"/>
            <a:ext cx="292578" cy="46955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440029B-4F3E-4AC3-DC63-66BB5AAA6926}"/>
              </a:ext>
            </a:extLst>
          </p:cNvPr>
          <p:cNvGrpSpPr/>
          <p:nvPr/>
        </p:nvGrpSpPr>
        <p:grpSpPr>
          <a:xfrm>
            <a:off x="8373219" y="1553627"/>
            <a:ext cx="3365577" cy="4552969"/>
            <a:chOff x="8373219" y="1553627"/>
            <a:chExt cx="3365577" cy="4552969"/>
          </a:xfrm>
        </p:grpSpPr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91E3E780-A9F0-6347-37BB-C52ADF0FE777}"/>
                </a:ext>
              </a:extLst>
            </p:cNvPr>
            <p:cNvSpPr/>
            <p:nvPr/>
          </p:nvSpPr>
          <p:spPr>
            <a:xfrm>
              <a:off x="9738546" y="3445280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Trusted Banking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2BE6E80C-CFD6-D637-2719-9C258D875C7B}"/>
                </a:ext>
              </a:extLst>
            </p:cNvPr>
            <p:cNvSpPr/>
            <p:nvPr/>
          </p:nvSpPr>
          <p:spPr>
            <a:xfrm>
              <a:off x="9738546" y="5293796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A6EE4F91-AC28-AF97-1BEF-017086F2851D}"/>
                </a:ext>
              </a:extLst>
            </p:cNvPr>
            <p:cNvSpPr/>
            <p:nvPr/>
          </p:nvSpPr>
          <p:spPr>
            <a:xfrm>
              <a:off x="9738546" y="1553627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20359DD5-0462-81C9-E2D9-3549F1F7088B}"/>
                </a:ext>
              </a:extLst>
            </p:cNvPr>
            <p:cNvCxnSpPr>
              <a:cxnSpLocks/>
              <a:stCxn id="90" idx="2"/>
              <a:endCxn id="88" idx="0"/>
            </p:cNvCxnSpPr>
            <p:nvPr/>
          </p:nvCxnSpPr>
          <p:spPr>
            <a:xfrm>
              <a:off x="10738671" y="2366427"/>
              <a:ext cx="0" cy="107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379345C5-0A45-EEC8-B0EC-62AE290AEADD}"/>
                </a:ext>
              </a:extLst>
            </p:cNvPr>
            <p:cNvCxnSpPr>
              <a:cxnSpLocks/>
              <a:stCxn id="88" idx="2"/>
              <a:endCxn id="89" idx="0"/>
            </p:cNvCxnSpPr>
            <p:nvPr/>
          </p:nvCxnSpPr>
          <p:spPr>
            <a:xfrm>
              <a:off x="10738671" y="4258080"/>
              <a:ext cx="0" cy="1035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E2F873B-ADD0-0394-39C0-E5922D50A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002" y="2934050"/>
              <a:ext cx="587875" cy="460129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4EAA49C-B98B-CAAB-59F6-4FCAD29B6D5F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52" y="3923950"/>
              <a:ext cx="8641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19546F3-BB9E-739E-711A-D98714BC0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9208" y="4365345"/>
              <a:ext cx="674926" cy="40350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ABB8A74D-E491-1DEC-DBD8-9F93E9369669}"/>
                </a:ext>
              </a:extLst>
            </p:cNvPr>
            <p:cNvSpPr txBox="1"/>
            <p:nvPr/>
          </p:nvSpPr>
          <p:spPr>
            <a:xfrm>
              <a:off x="9699395" y="2652947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(1)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BEDB518-FCDC-26C3-F3FB-2E124796A008}"/>
                </a:ext>
              </a:extLst>
            </p:cNvPr>
            <p:cNvSpPr txBox="1"/>
            <p:nvPr/>
          </p:nvSpPr>
          <p:spPr>
            <a:xfrm>
              <a:off x="8373219" y="3783398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(2)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A79B144E-5ADE-33B1-071C-B33365BB53EE}"/>
                </a:ext>
              </a:extLst>
            </p:cNvPr>
            <p:cNvSpPr txBox="1"/>
            <p:nvPr/>
          </p:nvSpPr>
          <p:spPr>
            <a:xfrm>
              <a:off x="9663136" y="4661786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(3)</a:t>
              </a:r>
            </a:p>
          </p:txBody>
        </p:sp>
      </p:grpSp>
      <p:sp>
        <p:nvSpPr>
          <p:cNvPr id="125" name="Titel 5">
            <a:extLst>
              <a:ext uri="{FF2B5EF4-FFF2-40B4-BE49-F238E27FC236}">
                <a16:creationId xmlns:a16="http://schemas.microsoft.com/office/drawing/2014/main" id="{5CA8C53B-C4D9-AD0D-9EAB-A5E5C8DADA83}"/>
              </a:ext>
            </a:extLst>
          </p:cNvPr>
          <p:cNvSpPr txBox="1">
            <a:spLocks/>
          </p:cNvSpPr>
          <p:nvPr/>
        </p:nvSpPr>
        <p:spPr>
          <a:xfrm>
            <a:off x="518317" y="521398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Datenkurroption – Pointer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80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D9AFADD-C12E-863F-B3F6-5C86EA177C03}"/>
              </a:ext>
            </a:extLst>
          </p:cNvPr>
          <p:cNvCxnSpPr>
            <a:cxnSpLocks/>
          </p:cNvCxnSpPr>
          <p:nvPr/>
        </p:nvCxnSpPr>
        <p:spPr>
          <a:xfrm flipH="1" flipV="1">
            <a:off x="2585324" y="2334235"/>
            <a:ext cx="831569" cy="19168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5DA7704-6453-9E4F-853E-BA69AF97535E}"/>
              </a:ext>
            </a:extLst>
          </p:cNvPr>
          <p:cNvGrpSpPr/>
          <p:nvPr/>
        </p:nvGrpSpPr>
        <p:grpSpPr>
          <a:xfrm>
            <a:off x="2186337" y="2088682"/>
            <a:ext cx="360090" cy="274707"/>
            <a:chOff x="5067815" y="5024413"/>
            <a:chExt cx="360090" cy="274707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79A91FB8-6508-5961-2820-BA7C2A24F19A}"/>
                </a:ext>
              </a:extLst>
            </p:cNvPr>
            <p:cNvGrpSpPr/>
            <p:nvPr/>
          </p:nvGrpSpPr>
          <p:grpSpPr>
            <a:xfrm>
              <a:off x="5067815" y="5024413"/>
              <a:ext cx="360090" cy="274707"/>
              <a:chOff x="1305557" y="2786752"/>
              <a:chExt cx="360090" cy="274707"/>
            </a:xfrm>
          </p:grpSpPr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707A407F-8A4D-4325-EC6D-07D73204EA37}"/>
                  </a:ext>
                </a:extLst>
              </p:cNvPr>
              <p:cNvSpPr/>
              <p:nvPr/>
            </p:nvSpPr>
            <p:spPr>
              <a:xfrm>
                <a:off x="1305557" y="2786752"/>
                <a:ext cx="353943" cy="2747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28610C8A-8FDA-F534-16F1-522569FAA1A5}"/>
                  </a:ext>
                </a:extLst>
              </p:cNvPr>
              <p:cNvGrpSpPr/>
              <p:nvPr/>
            </p:nvGrpSpPr>
            <p:grpSpPr>
              <a:xfrm rot="10800000">
                <a:off x="1308585" y="2791410"/>
                <a:ext cx="357062" cy="267666"/>
                <a:chOff x="4957322" y="2209800"/>
                <a:chExt cx="370242" cy="307975"/>
              </a:xfrm>
            </p:grpSpPr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9FE98A04-62D8-38B3-86C6-FF9CCE3A9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r Verbinder 96">
                  <a:extLst>
                    <a:ext uri="{FF2B5EF4-FFF2-40B4-BE49-F238E27FC236}">
                      <a16:creationId xmlns:a16="http://schemas.microsoft.com/office/drawing/2014/main" id="{6CF906CA-A0F3-D80F-BDC6-0272540EF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0" cy="307975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A633E402-3A00-8C8F-AC80-55F04F0C7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517775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DCFEBB7C-A2A7-98F1-7787-CC876482D0D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9328" y="5026130"/>
              <a:ext cx="0" cy="267666"/>
            </a:xfrm>
            <a:prstGeom prst="line">
              <a:avLst/>
            </a:prstGeom>
            <a:ln w="28575">
              <a:solidFill>
                <a:srgbClr val="04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B0D68533-41E0-063A-6D6B-15ABE76D22E7}"/>
              </a:ext>
            </a:extLst>
          </p:cNvPr>
          <p:cNvSpPr txBox="1"/>
          <p:nvPr/>
        </p:nvSpPr>
        <p:spPr>
          <a:xfrm>
            <a:off x="3442853" y="245123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FF0000"/>
                </a:solidFill>
                <a:latin typeface="Arial"/>
              </a:rPr>
              <a:t>ptr3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 err="1"/>
              <a:t>Datenkurroption</a:t>
            </a:r>
            <a:r>
              <a:rPr lang="de-DE" dirty="0"/>
              <a:t> – Double-</a:t>
            </a:r>
            <a:r>
              <a:rPr lang="de-DE" dirty="0" err="1"/>
              <a:t>Fetch</a:t>
            </a:r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48B59D8-5D0B-39CF-DE4E-F8876D795B45}"/>
              </a:ext>
            </a:extLst>
          </p:cNvPr>
          <p:cNvCxnSpPr>
            <a:cxnSpLocks/>
          </p:cNvCxnSpPr>
          <p:nvPr/>
        </p:nvCxnSpPr>
        <p:spPr>
          <a:xfrm>
            <a:off x="543955" y="1982624"/>
            <a:ext cx="4043285" cy="0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6F54E0-0073-FF4D-B85C-56BD5695A0B8}"/>
              </a:ext>
            </a:extLst>
          </p:cNvPr>
          <p:cNvCxnSpPr>
            <a:cxnSpLocks/>
          </p:cNvCxnSpPr>
          <p:nvPr/>
        </p:nvCxnSpPr>
        <p:spPr>
          <a:xfrm>
            <a:off x="1136650" y="1568450"/>
            <a:ext cx="0" cy="3451225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5066553-F602-5A79-32BB-2C70225A6B7E}"/>
              </a:ext>
            </a:extLst>
          </p:cNvPr>
          <p:cNvSpPr txBox="1"/>
          <p:nvPr/>
        </p:nvSpPr>
        <p:spPr>
          <a:xfrm>
            <a:off x="543956" y="208428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CBB9553-6FCF-1B7C-1941-6091AB3E485F}"/>
              </a:ext>
            </a:extLst>
          </p:cNvPr>
          <p:cNvSpPr txBox="1"/>
          <p:nvPr/>
        </p:nvSpPr>
        <p:spPr>
          <a:xfrm>
            <a:off x="543955" y="2435748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6631CB-741D-5EF8-A1E4-48B1F20444F0}"/>
              </a:ext>
            </a:extLst>
          </p:cNvPr>
          <p:cNvSpPr txBox="1"/>
          <p:nvPr/>
        </p:nvSpPr>
        <p:spPr>
          <a:xfrm>
            <a:off x="543954" y="2780356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0x16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FA98B8-E120-968A-6A3F-53A7F4D4802D}"/>
              </a:ext>
            </a:extLst>
          </p:cNvPr>
          <p:cNvSpPr txBox="1"/>
          <p:nvPr/>
        </p:nvSpPr>
        <p:spPr>
          <a:xfrm>
            <a:off x="543951" y="3132497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0x24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FF367C-452C-E2A2-E495-5934A56AB110}"/>
              </a:ext>
            </a:extLst>
          </p:cNvPr>
          <p:cNvSpPr txBox="1"/>
          <p:nvPr/>
        </p:nvSpPr>
        <p:spPr>
          <a:xfrm>
            <a:off x="543953" y="3483501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0x32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6865A3-CCEA-6831-A645-4ADE6CBCF354}"/>
              </a:ext>
            </a:extLst>
          </p:cNvPr>
          <p:cNvSpPr txBox="1"/>
          <p:nvPr/>
        </p:nvSpPr>
        <p:spPr>
          <a:xfrm>
            <a:off x="543952" y="3828109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A310B40-BF2B-5AA3-3F65-A0E5DA09D1D3}"/>
              </a:ext>
            </a:extLst>
          </p:cNvPr>
          <p:cNvSpPr txBox="1"/>
          <p:nvPr/>
        </p:nvSpPr>
        <p:spPr>
          <a:xfrm>
            <a:off x="543949" y="418025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0x48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CED3CA-D134-5737-4817-EED286558A87}"/>
              </a:ext>
            </a:extLst>
          </p:cNvPr>
          <p:cNvSpPr txBox="1"/>
          <p:nvPr/>
        </p:nvSpPr>
        <p:spPr>
          <a:xfrm>
            <a:off x="1382301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84D01B-5D7C-B0C7-8947-FC1166983817}"/>
              </a:ext>
            </a:extLst>
          </p:cNvPr>
          <p:cNvSpPr txBox="1"/>
          <p:nvPr/>
        </p:nvSpPr>
        <p:spPr>
          <a:xfrm>
            <a:off x="1382300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7B4132E-5682-A95E-11D5-5F75BDEE4979}"/>
              </a:ext>
            </a:extLst>
          </p:cNvPr>
          <p:cNvSpPr txBox="1"/>
          <p:nvPr/>
        </p:nvSpPr>
        <p:spPr>
          <a:xfrm>
            <a:off x="1382299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7562C1-4ABC-8782-615C-32D91F986590}"/>
              </a:ext>
            </a:extLst>
          </p:cNvPr>
          <p:cNvSpPr txBox="1"/>
          <p:nvPr/>
        </p:nvSpPr>
        <p:spPr>
          <a:xfrm>
            <a:off x="1382296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37020E7-38C8-8323-69BE-19B0CB41D471}"/>
              </a:ext>
            </a:extLst>
          </p:cNvPr>
          <p:cNvSpPr txBox="1"/>
          <p:nvPr/>
        </p:nvSpPr>
        <p:spPr>
          <a:xfrm>
            <a:off x="1382298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61B14A7-EAAF-73EB-2FD8-D3570AB2151C}"/>
              </a:ext>
            </a:extLst>
          </p:cNvPr>
          <p:cNvSpPr txBox="1"/>
          <p:nvPr/>
        </p:nvSpPr>
        <p:spPr>
          <a:xfrm>
            <a:off x="1382297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62E654D-E958-7565-7289-83B0C02E9596}"/>
              </a:ext>
            </a:extLst>
          </p:cNvPr>
          <p:cNvSpPr txBox="1"/>
          <p:nvPr/>
        </p:nvSpPr>
        <p:spPr>
          <a:xfrm>
            <a:off x="1382294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4E8FF4-4CAF-0422-A607-36B25E344777}"/>
              </a:ext>
            </a:extLst>
          </p:cNvPr>
          <p:cNvSpPr txBox="1"/>
          <p:nvPr/>
        </p:nvSpPr>
        <p:spPr>
          <a:xfrm>
            <a:off x="1806164" y="2084280"/>
            <a:ext cx="317915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FFAB30-3D2A-1637-0502-A64D081FC952}"/>
              </a:ext>
            </a:extLst>
          </p:cNvPr>
          <p:cNvSpPr txBox="1"/>
          <p:nvPr/>
        </p:nvSpPr>
        <p:spPr>
          <a:xfrm>
            <a:off x="1806163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A68774-FAD2-3119-F042-5BCD5EF49CAA}"/>
              </a:ext>
            </a:extLst>
          </p:cNvPr>
          <p:cNvSpPr txBox="1"/>
          <p:nvPr/>
        </p:nvSpPr>
        <p:spPr>
          <a:xfrm>
            <a:off x="1806162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E6449F4-A3F1-C588-8363-D13834C6202B}"/>
              </a:ext>
            </a:extLst>
          </p:cNvPr>
          <p:cNvSpPr txBox="1"/>
          <p:nvPr/>
        </p:nvSpPr>
        <p:spPr>
          <a:xfrm>
            <a:off x="1806159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A599D00-1A55-C873-9A39-7C8434A99612}"/>
              </a:ext>
            </a:extLst>
          </p:cNvPr>
          <p:cNvSpPr txBox="1"/>
          <p:nvPr/>
        </p:nvSpPr>
        <p:spPr>
          <a:xfrm>
            <a:off x="1806161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8FDE5-4E0B-AE4F-BB6A-74DF81FCBAC1}"/>
              </a:ext>
            </a:extLst>
          </p:cNvPr>
          <p:cNvSpPr txBox="1"/>
          <p:nvPr/>
        </p:nvSpPr>
        <p:spPr>
          <a:xfrm>
            <a:off x="1806160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AFFF449-F793-1B24-8F1F-3D696A4E475F}"/>
              </a:ext>
            </a:extLst>
          </p:cNvPr>
          <p:cNvSpPr txBox="1"/>
          <p:nvPr/>
        </p:nvSpPr>
        <p:spPr>
          <a:xfrm>
            <a:off x="1806157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747D765-2AD6-4114-A3D1-33356C62AC3B}"/>
              </a:ext>
            </a:extLst>
          </p:cNvPr>
          <p:cNvSpPr txBox="1"/>
          <p:nvPr/>
        </p:nvSpPr>
        <p:spPr>
          <a:xfrm>
            <a:off x="2230027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20FA0FF-DB74-4EF0-6450-75796B9271EE}"/>
              </a:ext>
            </a:extLst>
          </p:cNvPr>
          <p:cNvSpPr txBox="1"/>
          <p:nvPr/>
        </p:nvSpPr>
        <p:spPr>
          <a:xfrm>
            <a:off x="2230026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0569BA-42C4-68D8-ABC8-67C241BBC8B5}"/>
              </a:ext>
            </a:extLst>
          </p:cNvPr>
          <p:cNvSpPr txBox="1"/>
          <p:nvPr/>
        </p:nvSpPr>
        <p:spPr>
          <a:xfrm>
            <a:off x="2230025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1AB6542-A47A-32B0-363C-C3233456E081}"/>
              </a:ext>
            </a:extLst>
          </p:cNvPr>
          <p:cNvSpPr txBox="1"/>
          <p:nvPr/>
        </p:nvSpPr>
        <p:spPr>
          <a:xfrm>
            <a:off x="2230022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47DA816-1023-1CC1-629A-52A1DF74ADFA}"/>
              </a:ext>
            </a:extLst>
          </p:cNvPr>
          <p:cNvSpPr txBox="1"/>
          <p:nvPr/>
        </p:nvSpPr>
        <p:spPr>
          <a:xfrm>
            <a:off x="2230024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703F36-D96F-754D-7409-3EC26D4D2EE6}"/>
              </a:ext>
            </a:extLst>
          </p:cNvPr>
          <p:cNvSpPr txBox="1"/>
          <p:nvPr/>
        </p:nvSpPr>
        <p:spPr>
          <a:xfrm>
            <a:off x="2230023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FDCD76C-A77A-0F7D-C1F2-8F25C8970C9D}"/>
              </a:ext>
            </a:extLst>
          </p:cNvPr>
          <p:cNvSpPr txBox="1"/>
          <p:nvPr/>
        </p:nvSpPr>
        <p:spPr>
          <a:xfrm>
            <a:off x="2230020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2CF83B-020E-BB36-1379-BA7283FF7E05}"/>
              </a:ext>
            </a:extLst>
          </p:cNvPr>
          <p:cNvSpPr txBox="1"/>
          <p:nvPr/>
        </p:nvSpPr>
        <p:spPr>
          <a:xfrm>
            <a:off x="2653890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D3E7373-D249-4EA0-DB0C-DA09321DA82E}"/>
              </a:ext>
            </a:extLst>
          </p:cNvPr>
          <p:cNvSpPr txBox="1"/>
          <p:nvPr/>
        </p:nvSpPr>
        <p:spPr>
          <a:xfrm>
            <a:off x="2653889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B7D5161-0086-78A1-971F-8A51D8CB41A5}"/>
              </a:ext>
            </a:extLst>
          </p:cNvPr>
          <p:cNvSpPr txBox="1"/>
          <p:nvPr/>
        </p:nvSpPr>
        <p:spPr>
          <a:xfrm>
            <a:off x="2653888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C71190-D5B0-0A5C-F74A-FBDD833CCEF1}"/>
              </a:ext>
            </a:extLst>
          </p:cNvPr>
          <p:cNvSpPr txBox="1"/>
          <p:nvPr/>
        </p:nvSpPr>
        <p:spPr>
          <a:xfrm>
            <a:off x="2653885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0D7C550-68F3-7966-EB22-BC27C8A698D6}"/>
              </a:ext>
            </a:extLst>
          </p:cNvPr>
          <p:cNvSpPr txBox="1"/>
          <p:nvPr/>
        </p:nvSpPr>
        <p:spPr>
          <a:xfrm>
            <a:off x="2653887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62BFCA8-6298-7FCE-F56F-906E41F077B7}"/>
              </a:ext>
            </a:extLst>
          </p:cNvPr>
          <p:cNvSpPr txBox="1"/>
          <p:nvPr/>
        </p:nvSpPr>
        <p:spPr>
          <a:xfrm>
            <a:off x="2653886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DFD7162-E56B-22FB-112A-973BF11D1AA7}"/>
              </a:ext>
            </a:extLst>
          </p:cNvPr>
          <p:cNvSpPr txBox="1"/>
          <p:nvPr/>
        </p:nvSpPr>
        <p:spPr>
          <a:xfrm>
            <a:off x="2653883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5A73E43D-DCAE-EC53-7C9E-346801218C40}"/>
              </a:ext>
            </a:extLst>
          </p:cNvPr>
          <p:cNvSpPr/>
          <p:nvPr/>
        </p:nvSpPr>
        <p:spPr>
          <a:xfrm>
            <a:off x="1210365" y="2728259"/>
            <a:ext cx="3543393" cy="105804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80A0B4-F6C9-BC97-B965-3BC4DA59AF68}"/>
              </a:ext>
            </a:extLst>
          </p:cNvPr>
          <p:cNvSpPr txBox="1"/>
          <p:nvPr/>
        </p:nvSpPr>
        <p:spPr>
          <a:xfrm>
            <a:off x="3077747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53160A-653C-08EC-9525-27B9E65B73B9}"/>
              </a:ext>
            </a:extLst>
          </p:cNvPr>
          <p:cNvSpPr txBox="1"/>
          <p:nvPr/>
        </p:nvSpPr>
        <p:spPr>
          <a:xfrm>
            <a:off x="3077745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A51509-033D-1899-A4F9-72E77714F29D}"/>
              </a:ext>
            </a:extLst>
          </p:cNvPr>
          <p:cNvSpPr txBox="1"/>
          <p:nvPr/>
        </p:nvSpPr>
        <p:spPr>
          <a:xfrm>
            <a:off x="3077742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B0BBB52-D3E2-9F18-2AF6-2DE2FB36139D}"/>
              </a:ext>
            </a:extLst>
          </p:cNvPr>
          <p:cNvSpPr txBox="1"/>
          <p:nvPr/>
        </p:nvSpPr>
        <p:spPr>
          <a:xfrm>
            <a:off x="3077744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11BC02E-C212-27C1-9098-C05EC3237F7B}"/>
              </a:ext>
            </a:extLst>
          </p:cNvPr>
          <p:cNvSpPr txBox="1"/>
          <p:nvPr/>
        </p:nvSpPr>
        <p:spPr>
          <a:xfrm>
            <a:off x="3077743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965455-EF1E-7935-2F9E-E090CEE8CAB5}"/>
              </a:ext>
            </a:extLst>
          </p:cNvPr>
          <p:cNvSpPr txBox="1"/>
          <p:nvPr/>
        </p:nvSpPr>
        <p:spPr>
          <a:xfrm>
            <a:off x="3077740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DAFE00-0B52-8B54-AFBD-601073112B3D}"/>
              </a:ext>
            </a:extLst>
          </p:cNvPr>
          <p:cNvSpPr txBox="1"/>
          <p:nvPr/>
        </p:nvSpPr>
        <p:spPr>
          <a:xfrm>
            <a:off x="3501610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AE49E4-2D3F-047A-A01F-DCD1F2D866B1}"/>
              </a:ext>
            </a:extLst>
          </p:cNvPr>
          <p:cNvSpPr txBox="1"/>
          <p:nvPr/>
        </p:nvSpPr>
        <p:spPr>
          <a:xfrm>
            <a:off x="3444453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ptr2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D7CCF8-6453-1764-8547-6E82D610E0EC}"/>
              </a:ext>
            </a:extLst>
          </p:cNvPr>
          <p:cNvSpPr txBox="1"/>
          <p:nvPr/>
        </p:nvSpPr>
        <p:spPr>
          <a:xfrm>
            <a:off x="3501608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E56B502-B115-3AED-2590-89A143E1068C}"/>
              </a:ext>
            </a:extLst>
          </p:cNvPr>
          <p:cNvSpPr txBox="1"/>
          <p:nvPr/>
        </p:nvSpPr>
        <p:spPr>
          <a:xfrm>
            <a:off x="3501605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D1089F-ED54-BC6E-DE7E-C157E8C213EA}"/>
              </a:ext>
            </a:extLst>
          </p:cNvPr>
          <p:cNvSpPr txBox="1"/>
          <p:nvPr/>
        </p:nvSpPr>
        <p:spPr>
          <a:xfrm>
            <a:off x="3501607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02E02DF-BD60-715E-4991-4162D266B79D}"/>
              </a:ext>
            </a:extLst>
          </p:cNvPr>
          <p:cNvSpPr txBox="1"/>
          <p:nvPr/>
        </p:nvSpPr>
        <p:spPr>
          <a:xfrm>
            <a:off x="3501606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A339A2F-3C16-608A-6528-859CA3D6BD7A}"/>
              </a:ext>
            </a:extLst>
          </p:cNvPr>
          <p:cNvSpPr txBox="1"/>
          <p:nvPr/>
        </p:nvSpPr>
        <p:spPr>
          <a:xfrm>
            <a:off x="3501603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2C9B04-FB87-59F6-F1D6-27844693D867}"/>
              </a:ext>
            </a:extLst>
          </p:cNvPr>
          <p:cNvSpPr txBox="1"/>
          <p:nvPr/>
        </p:nvSpPr>
        <p:spPr>
          <a:xfrm>
            <a:off x="3925473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06E35A0-1CDA-8FB1-72B3-9BE89D65F74B}"/>
              </a:ext>
            </a:extLst>
          </p:cNvPr>
          <p:cNvSpPr txBox="1"/>
          <p:nvPr/>
        </p:nvSpPr>
        <p:spPr>
          <a:xfrm>
            <a:off x="3925472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62EC0E7-0F10-12B6-8FB3-5759B5E0BA48}"/>
              </a:ext>
            </a:extLst>
          </p:cNvPr>
          <p:cNvSpPr txBox="1"/>
          <p:nvPr/>
        </p:nvSpPr>
        <p:spPr>
          <a:xfrm>
            <a:off x="3925471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4F40817-8FDB-C646-70CB-42792407023C}"/>
              </a:ext>
            </a:extLst>
          </p:cNvPr>
          <p:cNvSpPr txBox="1"/>
          <p:nvPr/>
        </p:nvSpPr>
        <p:spPr>
          <a:xfrm>
            <a:off x="3925468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F8F7DAA-E240-26EC-4756-5F1E9E53C17B}"/>
              </a:ext>
            </a:extLst>
          </p:cNvPr>
          <p:cNvSpPr txBox="1"/>
          <p:nvPr/>
        </p:nvSpPr>
        <p:spPr>
          <a:xfrm>
            <a:off x="3925470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F10B1BA-4660-B1C2-D7F5-E8B6E50F6608}"/>
              </a:ext>
            </a:extLst>
          </p:cNvPr>
          <p:cNvSpPr txBox="1"/>
          <p:nvPr/>
        </p:nvSpPr>
        <p:spPr>
          <a:xfrm>
            <a:off x="3925469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1F332BF-CA43-0173-4AAC-99581C1A2BB4}"/>
              </a:ext>
            </a:extLst>
          </p:cNvPr>
          <p:cNvSpPr txBox="1"/>
          <p:nvPr/>
        </p:nvSpPr>
        <p:spPr>
          <a:xfrm>
            <a:off x="3925466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A1C4D05-CD4D-0EBE-3459-88D46649B2C8}"/>
              </a:ext>
            </a:extLst>
          </p:cNvPr>
          <p:cNvSpPr txBox="1"/>
          <p:nvPr/>
        </p:nvSpPr>
        <p:spPr>
          <a:xfrm>
            <a:off x="4349336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34C268E-D631-664B-AB3D-2334233A0923}"/>
              </a:ext>
            </a:extLst>
          </p:cNvPr>
          <p:cNvSpPr txBox="1"/>
          <p:nvPr/>
        </p:nvSpPr>
        <p:spPr>
          <a:xfrm>
            <a:off x="4349335" y="2451239"/>
            <a:ext cx="254945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A2F4CC7-440D-4086-F688-1402D1FE7FA8}"/>
              </a:ext>
            </a:extLst>
          </p:cNvPr>
          <p:cNvSpPr txBox="1"/>
          <p:nvPr/>
        </p:nvSpPr>
        <p:spPr>
          <a:xfrm>
            <a:off x="4349334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2654F67-DEA0-CF27-1DCB-A68CBCEE95D7}"/>
              </a:ext>
            </a:extLst>
          </p:cNvPr>
          <p:cNvSpPr txBox="1"/>
          <p:nvPr/>
        </p:nvSpPr>
        <p:spPr>
          <a:xfrm>
            <a:off x="4349331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15CF415-39F4-DED8-2F77-995D4CA9796A}"/>
              </a:ext>
            </a:extLst>
          </p:cNvPr>
          <p:cNvSpPr txBox="1"/>
          <p:nvPr/>
        </p:nvSpPr>
        <p:spPr>
          <a:xfrm>
            <a:off x="4349333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14DAA70-17EE-DA94-3F20-634331D72A9D}"/>
              </a:ext>
            </a:extLst>
          </p:cNvPr>
          <p:cNvSpPr txBox="1"/>
          <p:nvPr/>
        </p:nvSpPr>
        <p:spPr>
          <a:xfrm>
            <a:off x="4349332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0984E64-C3E0-AFE9-7D8E-69F10F333107}"/>
              </a:ext>
            </a:extLst>
          </p:cNvPr>
          <p:cNvSpPr txBox="1"/>
          <p:nvPr/>
        </p:nvSpPr>
        <p:spPr>
          <a:xfrm>
            <a:off x="4349329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440029B-4F3E-4AC3-DC63-66BB5AAA6926}"/>
              </a:ext>
            </a:extLst>
          </p:cNvPr>
          <p:cNvGrpSpPr/>
          <p:nvPr/>
        </p:nvGrpSpPr>
        <p:grpSpPr>
          <a:xfrm>
            <a:off x="8373219" y="1553627"/>
            <a:ext cx="3365577" cy="4552969"/>
            <a:chOff x="8373219" y="1553627"/>
            <a:chExt cx="3365577" cy="4552969"/>
          </a:xfrm>
        </p:grpSpPr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91E3E780-A9F0-6347-37BB-C52ADF0FE777}"/>
                </a:ext>
              </a:extLst>
            </p:cNvPr>
            <p:cNvSpPr/>
            <p:nvPr/>
          </p:nvSpPr>
          <p:spPr>
            <a:xfrm>
              <a:off x="9738546" y="3445280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Trusted Banking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2BE6E80C-CFD6-D637-2719-9C258D875C7B}"/>
                </a:ext>
              </a:extLst>
            </p:cNvPr>
            <p:cNvSpPr/>
            <p:nvPr/>
          </p:nvSpPr>
          <p:spPr>
            <a:xfrm>
              <a:off x="9738546" y="5293796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A6EE4F91-AC28-AF97-1BEF-017086F2851D}"/>
                </a:ext>
              </a:extLst>
            </p:cNvPr>
            <p:cNvSpPr/>
            <p:nvPr/>
          </p:nvSpPr>
          <p:spPr>
            <a:xfrm>
              <a:off x="9738546" y="1553627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20359DD5-0462-81C9-E2D9-3549F1F7088B}"/>
                </a:ext>
              </a:extLst>
            </p:cNvPr>
            <p:cNvCxnSpPr>
              <a:cxnSpLocks/>
              <a:stCxn id="90" idx="2"/>
              <a:endCxn id="88" idx="0"/>
            </p:cNvCxnSpPr>
            <p:nvPr/>
          </p:nvCxnSpPr>
          <p:spPr>
            <a:xfrm>
              <a:off x="10738671" y="2366427"/>
              <a:ext cx="0" cy="107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379345C5-0A45-EEC8-B0EC-62AE290AEADD}"/>
                </a:ext>
              </a:extLst>
            </p:cNvPr>
            <p:cNvCxnSpPr>
              <a:cxnSpLocks/>
              <a:stCxn id="88" idx="2"/>
              <a:endCxn id="89" idx="0"/>
            </p:cNvCxnSpPr>
            <p:nvPr/>
          </p:nvCxnSpPr>
          <p:spPr>
            <a:xfrm>
              <a:off x="10738671" y="4258080"/>
              <a:ext cx="0" cy="1035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E2F873B-ADD0-0394-39C0-E5922D50A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002" y="2934050"/>
              <a:ext cx="587875" cy="460129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4EAA49C-B98B-CAAB-59F6-4FCAD29B6D5F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52" y="3923950"/>
              <a:ext cx="8641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19546F3-BB9E-739E-711A-D98714BC0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9208" y="4365345"/>
              <a:ext cx="674926" cy="40350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ABB8A74D-E491-1DEC-DBD8-9F93E9369669}"/>
                </a:ext>
              </a:extLst>
            </p:cNvPr>
            <p:cNvSpPr txBox="1"/>
            <p:nvPr/>
          </p:nvSpPr>
          <p:spPr>
            <a:xfrm>
              <a:off x="9699395" y="2652947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(1)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BEDB518-FCDC-26C3-F3FB-2E124796A008}"/>
                </a:ext>
              </a:extLst>
            </p:cNvPr>
            <p:cNvSpPr txBox="1"/>
            <p:nvPr/>
          </p:nvSpPr>
          <p:spPr>
            <a:xfrm>
              <a:off x="8373219" y="3783398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(2)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A79B144E-5ADE-33B1-071C-B33365BB53EE}"/>
                </a:ext>
              </a:extLst>
            </p:cNvPr>
            <p:cNvSpPr txBox="1"/>
            <p:nvPr/>
          </p:nvSpPr>
          <p:spPr>
            <a:xfrm>
              <a:off x="9663136" y="4661786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(3)</a:t>
              </a:r>
            </a:p>
          </p:txBody>
        </p:sp>
      </p:grpSp>
      <p:sp>
        <p:nvSpPr>
          <p:cNvPr id="63" name="Textplatzhalter 6">
            <a:extLst>
              <a:ext uri="{FF2B5EF4-FFF2-40B4-BE49-F238E27FC236}">
                <a16:creationId xmlns:a16="http://schemas.microsoft.com/office/drawing/2014/main" id="{E48B7FA0-64FD-0D3C-B645-CCE4D2994B88}"/>
              </a:ext>
            </a:extLst>
          </p:cNvPr>
          <p:cNvSpPr txBox="1">
            <a:spLocks/>
          </p:cNvSpPr>
          <p:nvPr/>
        </p:nvSpPr>
        <p:spPr>
          <a:xfrm>
            <a:off x="5242753" y="1824402"/>
            <a:ext cx="5469731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ptr1 	//0x13</a:t>
            </a:r>
          </a:p>
          <a:p>
            <a:r>
              <a:rPr lang="de-DE" sz="1800" b="1" dirty="0"/>
              <a:t>ptr2	//0x2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ptr3	//0x30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endParaRPr lang="de-DE" sz="1800" b="1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FA423DB1-968E-FB94-AB6E-748D057A6E8F}"/>
              </a:ext>
            </a:extLst>
          </p:cNvPr>
          <p:cNvCxnSpPr>
            <a:cxnSpLocks/>
          </p:cNvCxnSpPr>
          <p:nvPr/>
        </p:nvCxnSpPr>
        <p:spPr>
          <a:xfrm flipH="1">
            <a:off x="3819525" y="1979549"/>
            <a:ext cx="1353383" cy="528701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A6D5CDC1-E29F-18FF-2847-50E78CCE8E26}"/>
              </a:ext>
            </a:extLst>
          </p:cNvPr>
          <p:cNvSpPr txBox="1"/>
          <p:nvPr/>
        </p:nvSpPr>
        <p:spPr>
          <a:xfrm>
            <a:off x="3077746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7526FF8-F276-1C56-105A-099D782B4284}"/>
              </a:ext>
            </a:extLst>
          </p:cNvPr>
          <p:cNvCxnSpPr>
            <a:cxnSpLocks/>
          </p:cNvCxnSpPr>
          <p:nvPr/>
        </p:nvCxnSpPr>
        <p:spPr>
          <a:xfrm flipH="1" flipV="1">
            <a:off x="2585668" y="2330751"/>
            <a:ext cx="831422" cy="195042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1D16473-5196-56DB-E0F3-B417EF73E4F7}"/>
              </a:ext>
            </a:extLst>
          </p:cNvPr>
          <p:cNvCxnSpPr>
            <a:cxnSpLocks/>
          </p:cNvCxnSpPr>
          <p:nvPr/>
        </p:nvCxnSpPr>
        <p:spPr>
          <a:xfrm>
            <a:off x="3675099" y="2728259"/>
            <a:ext cx="257129" cy="442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F828758-6233-FE3D-AF94-1E6FF648CEEE}"/>
              </a:ext>
            </a:extLst>
          </p:cNvPr>
          <p:cNvGrpSpPr/>
          <p:nvPr/>
        </p:nvGrpSpPr>
        <p:grpSpPr>
          <a:xfrm rot="10800000">
            <a:off x="1294592" y="2794571"/>
            <a:ext cx="354291" cy="274707"/>
            <a:chOff x="5067815" y="5024413"/>
            <a:chExt cx="360090" cy="274707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53F4F688-A810-859D-E9CF-00D1484885DD}"/>
                </a:ext>
              </a:extLst>
            </p:cNvPr>
            <p:cNvGrpSpPr/>
            <p:nvPr/>
          </p:nvGrpSpPr>
          <p:grpSpPr>
            <a:xfrm>
              <a:off x="5067815" y="5024413"/>
              <a:ext cx="360090" cy="274707"/>
              <a:chOff x="1305557" y="2786752"/>
              <a:chExt cx="360090" cy="274707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FB981C68-5C86-E7A9-4FB8-183220C462F3}"/>
                  </a:ext>
                </a:extLst>
              </p:cNvPr>
              <p:cNvSpPr/>
              <p:nvPr/>
            </p:nvSpPr>
            <p:spPr>
              <a:xfrm>
                <a:off x="1305557" y="2786752"/>
                <a:ext cx="353943" cy="2747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4CB761D7-CDE8-ED46-E7E8-FB18F1722C0A}"/>
                  </a:ext>
                </a:extLst>
              </p:cNvPr>
              <p:cNvGrpSpPr/>
              <p:nvPr/>
            </p:nvGrpSpPr>
            <p:grpSpPr>
              <a:xfrm rot="10800000">
                <a:off x="1308585" y="2791410"/>
                <a:ext cx="357062" cy="267666"/>
                <a:chOff x="4957322" y="2209800"/>
                <a:chExt cx="370242" cy="307975"/>
              </a:xfrm>
            </p:grpSpPr>
            <p:cxnSp>
              <p:nvCxnSpPr>
                <p:cNvPr id="102" name="Gerader Verbinder 101">
                  <a:extLst>
                    <a:ext uri="{FF2B5EF4-FFF2-40B4-BE49-F238E27FC236}">
                      <a16:creationId xmlns:a16="http://schemas.microsoft.com/office/drawing/2014/main" id="{51E143F3-B77C-4062-FB4D-B5DF84782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r Verbinder 102">
                  <a:extLst>
                    <a:ext uri="{FF2B5EF4-FFF2-40B4-BE49-F238E27FC236}">
                      <a16:creationId xmlns:a16="http://schemas.microsoft.com/office/drawing/2014/main" id="{5C62679C-FCFC-EBEF-664F-32965F00A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517775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7FF6B02-2A29-369A-767A-D92E900BCD3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9328" y="5026130"/>
              <a:ext cx="0" cy="267666"/>
            </a:xfrm>
            <a:prstGeom prst="line">
              <a:avLst/>
            </a:prstGeom>
            <a:ln w="28575">
              <a:solidFill>
                <a:srgbClr val="04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729D8804-A506-3AF6-0A54-BC3901BC910E}"/>
              </a:ext>
            </a:extLst>
          </p:cNvPr>
          <p:cNvGrpSpPr/>
          <p:nvPr/>
        </p:nvGrpSpPr>
        <p:grpSpPr>
          <a:xfrm>
            <a:off x="4300585" y="2451716"/>
            <a:ext cx="360090" cy="274707"/>
            <a:chOff x="5067815" y="5024413"/>
            <a:chExt cx="360090" cy="274707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2140A7F4-30BC-F204-3D31-092CB9BEAFAB}"/>
                </a:ext>
              </a:extLst>
            </p:cNvPr>
            <p:cNvGrpSpPr/>
            <p:nvPr/>
          </p:nvGrpSpPr>
          <p:grpSpPr>
            <a:xfrm>
              <a:off x="5067815" y="5024413"/>
              <a:ext cx="360090" cy="274707"/>
              <a:chOff x="1305557" y="2786752"/>
              <a:chExt cx="360090" cy="274707"/>
            </a:xfrm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4F422BD3-91BA-FF66-FE4B-DC71C41A8EFB}"/>
                  </a:ext>
                </a:extLst>
              </p:cNvPr>
              <p:cNvSpPr/>
              <p:nvPr/>
            </p:nvSpPr>
            <p:spPr>
              <a:xfrm>
                <a:off x="1305557" y="2786752"/>
                <a:ext cx="353943" cy="2747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id="{674F8782-8452-9727-2BEE-15F1E4444C1F}"/>
                  </a:ext>
                </a:extLst>
              </p:cNvPr>
              <p:cNvGrpSpPr/>
              <p:nvPr/>
            </p:nvGrpSpPr>
            <p:grpSpPr>
              <a:xfrm rot="10800000">
                <a:off x="1308585" y="2791410"/>
                <a:ext cx="357062" cy="267666"/>
                <a:chOff x="4957322" y="2209800"/>
                <a:chExt cx="370242" cy="307975"/>
              </a:xfrm>
            </p:grpSpPr>
            <p:cxnSp>
              <p:nvCxnSpPr>
                <p:cNvPr id="99" name="Gerader Verbinder 98">
                  <a:extLst>
                    <a:ext uri="{FF2B5EF4-FFF2-40B4-BE49-F238E27FC236}">
                      <a16:creationId xmlns:a16="http://schemas.microsoft.com/office/drawing/2014/main" id="{1E3C8DE9-A891-D696-3978-9ACAFFCAB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>
                  <a:extLst>
                    <a:ext uri="{FF2B5EF4-FFF2-40B4-BE49-F238E27FC236}">
                      <a16:creationId xmlns:a16="http://schemas.microsoft.com/office/drawing/2014/main" id="{9FA296A2-37A2-3C80-C099-A52582A1E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517775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98C81445-5855-1E7A-3FEC-519449D7B2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9328" y="5026130"/>
              <a:ext cx="0" cy="267666"/>
            </a:xfrm>
            <a:prstGeom prst="line">
              <a:avLst/>
            </a:prstGeom>
            <a:ln w="28575">
              <a:solidFill>
                <a:srgbClr val="04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5761F1F1-E925-F421-4E1F-385F0E5E6FAC}"/>
              </a:ext>
            </a:extLst>
          </p:cNvPr>
          <p:cNvGrpSpPr/>
          <p:nvPr/>
        </p:nvGrpSpPr>
        <p:grpSpPr>
          <a:xfrm>
            <a:off x="3446054" y="2446405"/>
            <a:ext cx="360090" cy="274707"/>
            <a:chOff x="5067815" y="5024413"/>
            <a:chExt cx="360090" cy="274707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036CF74-E4C7-5207-64BC-1577ACBEA8A8}"/>
                </a:ext>
              </a:extLst>
            </p:cNvPr>
            <p:cNvGrpSpPr/>
            <p:nvPr/>
          </p:nvGrpSpPr>
          <p:grpSpPr>
            <a:xfrm>
              <a:off x="5067815" y="5024413"/>
              <a:ext cx="360090" cy="274707"/>
              <a:chOff x="1305557" y="2786752"/>
              <a:chExt cx="360090" cy="274707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A5095484-9DE1-A4FF-86E8-0DB059240BDD}"/>
                  </a:ext>
                </a:extLst>
              </p:cNvPr>
              <p:cNvSpPr/>
              <p:nvPr/>
            </p:nvSpPr>
            <p:spPr>
              <a:xfrm>
                <a:off x="1305557" y="2786752"/>
                <a:ext cx="353943" cy="2747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6AD500C0-EE9A-B64E-DD02-169E67A425B9}"/>
                  </a:ext>
                </a:extLst>
              </p:cNvPr>
              <p:cNvGrpSpPr/>
              <p:nvPr/>
            </p:nvGrpSpPr>
            <p:grpSpPr>
              <a:xfrm rot="10800000">
                <a:off x="1308585" y="2791410"/>
                <a:ext cx="357062" cy="267666"/>
                <a:chOff x="4957322" y="2209800"/>
                <a:chExt cx="370242" cy="307975"/>
              </a:xfrm>
            </p:grpSpPr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F1661701-9990-90A5-1508-952FF63E8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>
                  <a:extLst>
                    <a:ext uri="{FF2B5EF4-FFF2-40B4-BE49-F238E27FC236}">
                      <a16:creationId xmlns:a16="http://schemas.microsoft.com/office/drawing/2014/main" id="{3CF56EA6-B514-71B8-8AE9-3F821182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0" cy="307975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DF01FBEB-9E74-DFCA-D0F7-667FE5476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517775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2905FF7D-D520-2949-F483-FDAE26CF6CF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9328" y="5026130"/>
              <a:ext cx="0" cy="267666"/>
            </a:xfrm>
            <a:prstGeom prst="line">
              <a:avLst/>
            </a:prstGeom>
            <a:ln w="28575">
              <a:solidFill>
                <a:srgbClr val="04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Datenleck – Pointer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48B59D8-5D0B-39CF-DE4E-F8876D795B45}"/>
              </a:ext>
            </a:extLst>
          </p:cNvPr>
          <p:cNvCxnSpPr>
            <a:cxnSpLocks/>
          </p:cNvCxnSpPr>
          <p:nvPr/>
        </p:nvCxnSpPr>
        <p:spPr>
          <a:xfrm>
            <a:off x="543955" y="1982624"/>
            <a:ext cx="4043285" cy="0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6F54E0-0073-FF4D-B85C-56BD5695A0B8}"/>
              </a:ext>
            </a:extLst>
          </p:cNvPr>
          <p:cNvCxnSpPr>
            <a:cxnSpLocks/>
          </p:cNvCxnSpPr>
          <p:nvPr/>
        </p:nvCxnSpPr>
        <p:spPr>
          <a:xfrm>
            <a:off x="1136650" y="1568450"/>
            <a:ext cx="0" cy="3451225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5066553-F602-5A79-32BB-2C70225A6B7E}"/>
              </a:ext>
            </a:extLst>
          </p:cNvPr>
          <p:cNvSpPr txBox="1"/>
          <p:nvPr/>
        </p:nvSpPr>
        <p:spPr>
          <a:xfrm>
            <a:off x="543956" y="208428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CBB9553-6FCF-1B7C-1941-6091AB3E485F}"/>
              </a:ext>
            </a:extLst>
          </p:cNvPr>
          <p:cNvSpPr txBox="1"/>
          <p:nvPr/>
        </p:nvSpPr>
        <p:spPr>
          <a:xfrm>
            <a:off x="543955" y="2435748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6631CB-741D-5EF8-A1E4-48B1F20444F0}"/>
              </a:ext>
            </a:extLst>
          </p:cNvPr>
          <p:cNvSpPr txBox="1"/>
          <p:nvPr/>
        </p:nvSpPr>
        <p:spPr>
          <a:xfrm>
            <a:off x="543954" y="2780356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0x16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FA98B8-E120-968A-6A3F-53A7F4D4802D}"/>
              </a:ext>
            </a:extLst>
          </p:cNvPr>
          <p:cNvSpPr txBox="1"/>
          <p:nvPr/>
        </p:nvSpPr>
        <p:spPr>
          <a:xfrm>
            <a:off x="543951" y="3132497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0x24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FF367C-452C-E2A2-E495-5934A56AB110}"/>
              </a:ext>
            </a:extLst>
          </p:cNvPr>
          <p:cNvSpPr txBox="1"/>
          <p:nvPr/>
        </p:nvSpPr>
        <p:spPr>
          <a:xfrm>
            <a:off x="543953" y="3483501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0x32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6865A3-CCEA-6831-A645-4ADE6CBCF354}"/>
              </a:ext>
            </a:extLst>
          </p:cNvPr>
          <p:cNvSpPr txBox="1"/>
          <p:nvPr/>
        </p:nvSpPr>
        <p:spPr>
          <a:xfrm>
            <a:off x="543952" y="3828109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A310B40-BF2B-5AA3-3F65-A0E5DA09D1D3}"/>
              </a:ext>
            </a:extLst>
          </p:cNvPr>
          <p:cNvSpPr txBox="1"/>
          <p:nvPr/>
        </p:nvSpPr>
        <p:spPr>
          <a:xfrm>
            <a:off x="543949" y="418025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0x48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CED3CA-D134-5737-4817-EED286558A87}"/>
              </a:ext>
            </a:extLst>
          </p:cNvPr>
          <p:cNvSpPr txBox="1"/>
          <p:nvPr/>
        </p:nvSpPr>
        <p:spPr>
          <a:xfrm>
            <a:off x="1382301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84D01B-5D7C-B0C7-8947-FC1166983817}"/>
              </a:ext>
            </a:extLst>
          </p:cNvPr>
          <p:cNvSpPr txBox="1"/>
          <p:nvPr/>
        </p:nvSpPr>
        <p:spPr>
          <a:xfrm>
            <a:off x="1382300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7B4132E-5682-A95E-11D5-5F75BDEE4979}"/>
              </a:ext>
            </a:extLst>
          </p:cNvPr>
          <p:cNvSpPr txBox="1"/>
          <p:nvPr/>
        </p:nvSpPr>
        <p:spPr>
          <a:xfrm>
            <a:off x="1382299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7562C1-4ABC-8782-615C-32D91F986590}"/>
              </a:ext>
            </a:extLst>
          </p:cNvPr>
          <p:cNvSpPr txBox="1"/>
          <p:nvPr/>
        </p:nvSpPr>
        <p:spPr>
          <a:xfrm>
            <a:off x="1382296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37020E7-38C8-8323-69BE-19B0CB41D471}"/>
              </a:ext>
            </a:extLst>
          </p:cNvPr>
          <p:cNvSpPr txBox="1"/>
          <p:nvPr/>
        </p:nvSpPr>
        <p:spPr>
          <a:xfrm>
            <a:off x="1382298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61B14A7-EAAF-73EB-2FD8-D3570AB2151C}"/>
              </a:ext>
            </a:extLst>
          </p:cNvPr>
          <p:cNvSpPr txBox="1"/>
          <p:nvPr/>
        </p:nvSpPr>
        <p:spPr>
          <a:xfrm>
            <a:off x="1382297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62E654D-E958-7565-7289-83B0C02E9596}"/>
              </a:ext>
            </a:extLst>
          </p:cNvPr>
          <p:cNvSpPr txBox="1"/>
          <p:nvPr/>
        </p:nvSpPr>
        <p:spPr>
          <a:xfrm>
            <a:off x="1382294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4E8FF4-4CAF-0422-A607-36B25E344777}"/>
              </a:ext>
            </a:extLst>
          </p:cNvPr>
          <p:cNvSpPr txBox="1"/>
          <p:nvPr/>
        </p:nvSpPr>
        <p:spPr>
          <a:xfrm>
            <a:off x="1806164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FFAB30-3D2A-1637-0502-A64D081FC952}"/>
              </a:ext>
            </a:extLst>
          </p:cNvPr>
          <p:cNvSpPr txBox="1"/>
          <p:nvPr/>
        </p:nvSpPr>
        <p:spPr>
          <a:xfrm>
            <a:off x="1806163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A68774-FAD2-3119-F042-5BCD5EF49CAA}"/>
              </a:ext>
            </a:extLst>
          </p:cNvPr>
          <p:cNvSpPr txBox="1"/>
          <p:nvPr/>
        </p:nvSpPr>
        <p:spPr>
          <a:xfrm>
            <a:off x="1806162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E6449F4-A3F1-C588-8363-D13834C6202B}"/>
              </a:ext>
            </a:extLst>
          </p:cNvPr>
          <p:cNvSpPr txBox="1"/>
          <p:nvPr/>
        </p:nvSpPr>
        <p:spPr>
          <a:xfrm>
            <a:off x="1806159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A599D00-1A55-C873-9A39-7C8434A99612}"/>
              </a:ext>
            </a:extLst>
          </p:cNvPr>
          <p:cNvSpPr txBox="1"/>
          <p:nvPr/>
        </p:nvSpPr>
        <p:spPr>
          <a:xfrm>
            <a:off x="1806161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8FDE5-4E0B-AE4F-BB6A-74DF81FCBAC1}"/>
              </a:ext>
            </a:extLst>
          </p:cNvPr>
          <p:cNvSpPr txBox="1"/>
          <p:nvPr/>
        </p:nvSpPr>
        <p:spPr>
          <a:xfrm>
            <a:off x="1806160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AFFF449-F793-1B24-8F1F-3D696A4E475F}"/>
              </a:ext>
            </a:extLst>
          </p:cNvPr>
          <p:cNvSpPr txBox="1"/>
          <p:nvPr/>
        </p:nvSpPr>
        <p:spPr>
          <a:xfrm>
            <a:off x="1806157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747D765-2AD6-4114-A3D1-33356C62AC3B}"/>
              </a:ext>
            </a:extLst>
          </p:cNvPr>
          <p:cNvSpPr txBox="1"/>
          <p:nvPr/>
        </p:nvSpPr>
        <p:spPr>
          <a:xfrm>
            <a:off x="2230027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20FA0FF-DB74-4EF0-6450-75796B9271EE}"/>
              </a:ext>
            </a:extLst>
          </p:cNvPr>
          <p:cNvSpPr txBox="1"/>
          <p:nvPr/>
        </p:nvSpPr>
        <p:spPr>
          <a:xfrm>
            <a:off x="2230026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0569BA-42C4-68D8-ABC8-67C241BBC8B5}"/>
              </a:ext>
            </a:extLst>
          </p:cNvPr>
          <p:cNvSpPr txBox="1"/>
          <p:nvPr/>
        </p:nvSpPr>
        <p:spPr>
          <a:xfrm>
            <a:off x="2230025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1AB6542-A47A-32B0-363C-C3233456E081}"/>
              </a:ext>
            </a:extLst>
          </p:cNvPr>
          <p:cNvSpPr txBox="1"/>
          <p:nvPr/>
        </p:nvSpPr>
        <p:spPr>
          <a:xfrm>
            <a:off x="2230022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47DA816-1023-1CC1-629A-52A1DF74ADFA}"/>
              </a:ext>
            </a:extLst>
          </p:cNvPr>
          <p:cNvSpPr txBox="1"/>
          <p:nvPr/>
        </p:nvSpPr>
        <p:spPr>
          <a:xfrm>
            <a:off x="2230024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703F36-D96F-754D-7409-3EC26D4D2EE6}"/>
              </a:ext>
            </a:extLst>
          </p:cNvPr>
          <p:cNvSpPr txBox="1"/>
          <p:nvPr/>
        </p:nvSpPr>
        <p:spPr>
          <a:xfrm>
            <a:off x="2230023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FDCD76C-A77A-0F7D-C1F2-8F25C8970C9D}"/>
              </a:ext>
            </a:extLst>
          </p:cNvPr>
          <p:cNvSpPr txBox="1"/>
          <p:nvPr/>
        </p:nvSpPr>
        <p:spPr>
          <a:xfrm>
            <a:off x="2230020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2CF83B-020E-BB36-1379-BA7283FF7E05}"/>
              </a:ext>
            </a:extLst>
          </p:cNvPr>
          <p:cNvSpPr txBox="1"/>
          <p:nvPr/>
        </p:nvSpPr>
        <p:spPr>
          <a:xfrm>
            <a:off x="2653890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D3E7373-D249-4EA0-DB0C-DA09321DA82E}"/>
              </a:ext>
            </a:extLst>
          </p:cNvPr>
          <p:cNvSpPr txBox="1"/>
          <p:nvPr/>
        </p:nvSpPr>
        <p:spPr>
          <a:xfrm>
            <a:off x="2653889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B7D5161-0086-78A1-971F-8A51D8CB41A5}"/>
              </a:ext>
            </a:extLst>
          </p:cNvPr>
          <p:cNvSpPr txBox="1"/>
          <p:nvPr/>
        </p:nvSpPr>
        <p:spPr>
          <a:xfrm>
            <a:off x="2653888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C71190-D5B0-0A5C-F74A-FBDD833CCEF1}"/>
              </a:ext>
            </a:extLst>
          </p:cNvPr>
          <p:cNvSpPr txBox="1"/>
          <p:nvPr/>
        </p:nvSpPr>
        <p:spPr>
          <a:xfrm>
            <a:off x="2653885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0D7C550-68F3-7966-EB22-BC27C8A698D6}"/>
              </a:ext>
            </a:extLst>
          </p:cNvPr>
          <p:cNvSpPr txBox="1"/>
          <p:nvPr/>
        </p:nvSpPr>
        <p:spPr>
          <a:xfrm>
            <a:off x="2653887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62BFCA8-6298-7FCE-F56F-906E41F077B7}"/>
              </a:ext>
            </a:extLst>
          </p:cNvPr>
          <p:cNvSpPr txBox="1"/>
          <p:nvPr/>
        </p:nvSpPr>
        <p:spPr>
          <a:xfrm>
            <a:off x="2653886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DFD7162-E56B-22FB-112A-973BF11D1AA7}"/>
              </a:ext>
            </a:extLst>
          </p:cNvPr>
          <p:cNvSpPr txBox="1"/>
          <p:nvPr/>
        </p:nvSpPr>
        <p:spPr>
          <a:xfrm>
            <a:off x="2653883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5A73E43D-DCAE-EC53-7C9E-346801218C40}"/>
              </a:ext>
            </a:extLst>
          </p:cNvPr>
          <p:cNvSpPr/>
          <p:nvPr/>
        </p:nvSpPr>
        <p:spPr>
          <a:xfrm>
            <a:off x="1210365" y="2728259"/>
            <a:ext cx="3543393" cy="105804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AD386DA8-EE17-2880-8958-F6985218AC32}"/>
              </a:ext>
            </a:extLst>
          </p:cNvPr>
          <p:cNvSpPr txBox="1">
            <a:spLocks/>
          </p:cNvSpPr>
          <p:nvPr/>
        </p:nvSpPr>
        <p:spPr>
          <a:xfrm>
            <a:off x="5678226" y="1715757"/>
            <a:ext cx="5469731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80A0B4-F6C9-BC97-B965-3BC4DA59AF68}"/>
              </a:ext>
            </a:extLst>
          </p:cNvPr>
          <p:cNvSpPr txBox="1"/>
          <p:nvPr/>
        </p:nvSpPr>
        <p:spPr>
          <a:xfrm>
            <a:off x="3077747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3B4151-1E78-622E-8217-0FA8726A1E61}"/>
              </a:ext>
            </a:extLst>
          </p:cNvPr>
          <p:cNvSpPr txBox="1"/>
          <p:nvPr/>
        </p:nvSpPr>
        <p:spPr>
          <a:xfrm>
            <a:off x="3077746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53160A-653C-08EC-9525-27B9E65B73B9}"/>
              </a:ext>
            </a:extLst>
          </p:cNvPr>
          <p:cNvSpPr txBox="1"/>
          <p:nvPr/>
        </p:nvSpPr>
        <p:spPr>
          <a:xfrm>
            <a:off x="3077745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A51509-033D-1899-A4F9-72E77714F29D}"/>
              </a:ext>
            </a:extLst>
          </p:cNvPr>
          <p:cNvSpPr txBox="1"/>
          <p:nvPr/>
        </p:nvSpPr>
        <p:spPr>
          <a:xfrm>
            <a:off x="3077742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B0BBB52-D3E2-9F18-2AF6-2DE2FB36139D}"/>
              </a:ext>
            </a:extLst>
          </p:cNvPr>
          <p:cNvSpPr txBox="1"/>
          <p:nvPr/>
        </p:nvSpPr>
        <p:spPr>
          <a:xfrm>
            <a:off x="3077744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11BC02E-C212-27C1-9098-C05EC3237F7B}"/>
              </a:ext>
            </a:extLst>
          </p:cNvPr>
          <p:cNvSpPr txBox="1"/>
          <p:nvPr/>
        </p:nvSpPr>
        <p:spPr>
          <a:xfrm>
            <a:off x="3077743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965455-EF1E-7935-2F9E-E090CEE8CAB5}"/>
              </a:ext>
            </a:extLst>
          </p:cNvPr>
          <p:cNvSpPr txBox="1"/>
          <p:nvPr/>
        </p:nvSpPr>
        <p:spPr>
          <a:xfrm>
            <a:off x="3077740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DAFE00-0B52-8B54-AFBD-601073112B3D}"/>
              </a:ext>
            </a:extLst>
          </p:cNvPr>
          <p:cNvSpPr txBox="1"/>
          <p:nvPr/>
        </p:nvSpPr>
        <p:spPr>
          <a:xfrm>
            <a:off x="3501610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AE49E4-2D3F-047A-A01F-DCD1F2D866B1}"/>
              </a:ext>
            </a:extLst>
          </p:cNvPr>
          <p:cNvSpPr txBox="1"/>
          <p:nvPr/>
        </p:nvSpPr>
        <p:spPr>
          <a:xfrm>
            <a:off x="3501609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D7CCF8-6453-1764-8547-6E82D610E0EC}"/>
              </a:ext>
            </a:extLst>
          </p:cNvPr>
          <p:cNvSpPr txBox="1"/>
          <p:nvPr/>
        </p:nvSpPr>
        <p:spPr>
          <a:xfrm>
            <a:off x="3501608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E56B502-B115-3AED-2590-89A143E1068C}"/>
              </a:ext>
            </a:extLst>
          </p:cNvPr>
          <p:cNvSpPr txBox="1"/>
          <p:nvPr/>
        </p:nvSpPr>
        <p:spPr>
          <a:xfrm>
            <a:off x="3501605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D1089F-ED54-BC6E-DE7E-C157E8C213EA}"/>
              </a:ext>
            </a:extLst>
          </p:cNvPr>
          <p:cNvSpPr txBox="1"/>
          <p:nvPr/>
        </p:nvSpPr>
        <p:spPr>
          <a:xfrm>
            <a:off x="3501607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02E02DF-BD60-715E-4991-4162D266B79D}"/>
              </a:ext>
            </a:extLst>
          </p:cNvPr>
          <p:cNvSpPr txBox="1"/>
          <p:nvPr/>
        </p:nvSpPr>
        <p:spPr>
          <a:xfrm>
            <a:off x="3501606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A339A2F-3C16-608A-6528-859CA3D6BD7A}"/>
              </a:ext>
            </a:extLst>
          </p:cNvPr>
          <p:cNvSpPr txBox="1"/>
          <p:nvPr/>
        </p:nvSpPr>
        <p:spPr>
          <a:xfrm>
            <a:off x="3501603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2C9B04-FB87-59F6-F1D6-27844693D867}"/>
              </a:ext>
            </a:extLst>
          </p:cNvPr>
          <p:cNvSpPr txBox="1"/>
          <p:nvPr/>
        </p:nvSpPr>
        <p:spPr>
          <a:xfrm>
            <a:off x="3925473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06E35A0-1CDA-8FB1-72B3-9BE89D65F74B}"/>
              </a:ext>
            </a:extLst>
          </p:cNvPr>
          <p:cNvSpPr txBox="1"/>
          <p:nvPr/>
        </p:nvSpPr>
        <p:spPr>
          <a:xfrm>
            <a:off x="3925472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62EC0E7-0F10-12B6-8FB3-5759B5E0BA48}"/>
              </a:ext>
            </a:extLst>
          </p:cNvPr>
          <p:cNvSpPr txBox="1"/>
          <p:nvPr/>
        </p:nvSpPr>
        <p:spPr>
          <a:xfrm>
            <a:off x="3925471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4F40817-8FDB-C646-70CB-42792407023C}"/>
              </a:ext>
            </a:extLst>
          </p:cNvPr>
          <p:cNvSpPr txBox="1"/>
          <p:nvPr/>
        </p:nvSpPr>
        <p:spPr>
          <a:xfrm>
            <a:off x="3925468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F8F7DAA-E240-26EC-4756-5F1E9E53C17B}"/>
              </a:ext>
            </a:extLst>
          </p:cNvPr>
          <p:cNvSpPr txBox="1"/>
          <p:nvPr/>
        </p:nvSpPr>
        <p:spPr>
          <a:xfrm>
            <a:off x="3925470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F10B1BA-4660-B1C2-D7F5-E8B6E50F6608}"/>
              </a:ext>
            </a:extLst>
          </p:cNvPr>
          <p:cNvSpPr txBox="1"/>
          <p:nvPr/>
        </p:nvSpPr>
        <p:spPr>
          <a:xfrm>
            <a:off x="3925469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1F332BF-CA43-0173-4AAC-99581C1A2BB4}"/>
              </a:ext>
            </a:extLst>
          </p:cNvPr>
          <p:cNvSpPr txBox="1"/>
          <p:nvPr/>
        </p:nvSpPr>
        <p:spPr>
          <a:xfrm>
            <a:off x="3925466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A1C4D05-CD4D-0EBE-3459-88D46649B2C8}"/>
              </a:ext>
            </a:extLst>
          </p:cNvPr>
          <p:cNvSpPr txBox="1"/>
          <p:nvPr/>
        </p:nvSpPr>
        <p:spPr>
          <a:xfrm>
            <a:off x="4349336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34C268E-D631-664B-AB3D-2334233A0923}"/>
              </a:ext>
            </a:extLst>
          </p:cNvPr>
          <p:cNvSpPr txBox="1"/>
          <p:nvPr/>
        </p:nvSpPr>
        <p:spPr>
          <a:xfrm>
            <a:off x="4349335" y="2451239"/>
            <a:ext cx="254945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A2F4CC7-440D-4086-F688-1402D1FE7FA8}"/>
              </a:ext>
            </a:extLst>
          </p:cNvPr>
          <p:cNvSpPr txBox="1"/>
          <p:nvPr/>
        </p:nvSpPr>
        <p:spPr>
          <a:xfrm>
            <a:off x="4349334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2654F67-DEA0-CF27-1DCB-A68CBCEE95D7}"/>
              </a:ext>
            </a:extLst>
          </p:cNvPr>
          <p:cNvSpPr txBox="1"/>
          <p:nvPr/>
        </p:nvSpPr>
        <p:spPr>
          <a:xfrm>
            <a:off x="4349331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15CF415-39F4-DED8-2F77-995D4CA9796A}"/>
              </a:ext>
            </a:extLst>
          </p:cNvPr>
          <p:cNvSpPr txBox="1"/>
          <p:nvPr/>
        </p:nvSpPr>
        <p:spPr>
          <a:xfrm>
            <a:off x="4349333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14DAA70-17EE-DA94-3F20-634331D72A9D}"/>
              </a:ext>
            </a:extLst>
          </p:cNvPr>
          <p:cNvSpPr txBox="1"/>
          <p:nvPr/>
        </p:nvSpPr>
        <p:spPr>
          <a:xfrm>
            <a:off x="4349332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0984E64-C3E0-AFE9-7D8E-69F10F333107}"/>
              </a:ext>
            </a:extLst>
          </p:cNvPr>
          <p:cNvSpPr txBox="1"/>
          <p:nvPr/>
        </p:nvSpPr>
        <p:spPr>
          <a:xfrm>
            <a:off x="4349329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440029B-4F3E-4AC3-DC63-66BB5AAA6926}"/>
              </a:ext>
            </a:extLst>
          </p:cNvPr>
          <p:cNvGrpSpPr/>
          <p:nvPr/>
        </p:nvGrpSpPr>
        <p:grpSpPr>
          <a:xfrm>
            <a:off x="8373219" y="1553627"/>
            <a:ext cx="3365577" cy="4552969"/>
            <a:chOff x="8373219" y="1553627"/>
            <a:chExt cx="3365577" cy="4552969"/>
          </a:xfrm>
        </p:grpSpPr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91E3E780-A9F0-6347-37BB-C52ADF0FE777}"/>
                </a:ext>
              </a:extLst>
            </p:cNvPr>
            <p:cNvSpPr/>
            <p:nvPr/>
          </p:nvSpPr>
          <p:spPr>
            <a:xfrm>
              <a:off x="9738546" y="3445280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Trusted Banking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2BE6E80C-CFD6-D637-2719-9C258D875C7B}"/>
                </a:ext>
              </a:extLst>
            </p:cNvPr>
            <p:cNvSpPr/>
            <p:nvPr/>
          </p:nvSpPr>
          <p:spPr>
            <a:xfrm>
              <a:off x="9738546" y="5293796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A6EE4F91-AC28-AF97-1BEF-017086F2851D}"/>
                </a:ext>
              </a:extLst>
            </p:cNvPr>
            <p:cNvSpPr/>
            <p:nvPr/>
          </p:nvSpPr>
          <p:spPr>
            <a:xfrm>
              <a:off x="9738546" y="1553627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20359DD5-0462-81C9-E2D9-3549F1F7088B}"/>
                </a:ext>
              </a:extLst>
            </p:cNvPr>
            <p:cNvCxnSpPr>
              <a:cxnSpLocks/>
              <a:stCxn id="90" idx="2"/>
              <a:endCxn id="88" idx="0"/>
            </p:cNvCxnSpPr>
            <p:nvPr/>
          </p:nvCxnSpPr>
          <p:spPr>
            <a:xfrm>
              <a:off x="10738671" y="2366427"/>
              <a:ext cx="0" cy="107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379345C5-0A45-EEC8-B0EC-62AE290AEADD}"/>
                </a:ext>
              </a:extLst>
            </p:cNvPr>
            <p:cNvCxnSpPr>
              <a:cxnSpLocks/>
              <a:stCxn id="88" idx="2"/>
              <a:endCxn id="89" idx="0"/>
            </p:cNvCxnSpPr>
            <p:nvPr/>
          </p:nvCxnSpPr>
          <p:spPr>
            <a:xfrm>
              <a:off x="10738671" y="4258080"/>
              <a:ext cx="0" cy="1035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E2F873B-ADD0-0394-39C0-E5922D50A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002" y="2934050"/>
              <a:ext cx="587875" cy="460129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4EAA49C-B98B-CAAB-59F6-4FCAD29B6D5F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52" y="3923950"/>
              <a:ext cx="8641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19546F3-BB9E-739E-711A-D98714BC0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9208" y="4365345"/>
              <a:ext cx="674926" cy="40350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ABB8A74D-E491-1DEC-DBD8-9F93E9369669}"/>
                </a:ext>
              </a:extLst>
            </p:cNvPr>
            <p:cNvSpPr txBox="1"/>
            <p:nvPr/>
          </p:nvSpPr>
          <p:spPr>
            <a:xfrm>
              <a:off x="9699395" y="2652947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(1)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BEDB518-FCDC-26C3-F3FB-2E124796A008}"/>
                </a:ext>
              </a:extLst>
            </p:cNvPr>
            <p:cNvSpPr txBox="1"/>
            <p:nvPr/>
          </p:nvSpPr>
          <p:spPr>
            <a:xfrm>
              <a:off x="8373219" y="3783398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(2)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A79B144E-5ADE-33B1-071C-B33365BB53EE}"/>
                </a:ext>
              </a:extLst>
            </p:cNvPr>
            <p:cNvSpPr txBox="1"/>
            <p:nvPr/>
          </p:nvSpPr>
          <p:spPr>
            <a:xfrm>
              <a:off x="9663136" y="4661786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(3)</a:t>
              </a:r>
            </a:p>
          </p:txBody>
        </p:sp>
      </p:grpSp>
      <p:sp>
        <p:nvSpPr>
          <p:cNvPr id="63" name="Textplatzhalter 6">
            <a:extLst>
              <a:ext uri="{FF2B5EF4-FFF2-40B4-BE49-F238E27FC236}">
                <a16:creationId xmlns:a16="http://schemas.microsoft.com/office/drawing/2014/main" id="{E48B7FA0-64FD-0D3C-B645-CCE4D2994B88}"/>
              </a:ext>
            </a:extLst>
          </p:cNvPr>
          <p:cNvSpPr txBox="1">
            <a:spLocks/>
          </p:cNvSpPr>
          <p:nvPr/>
        </p:nvSpPr>
        <p:spPr>
          <a:xfrm>
            <a:off x="5242753" y="1824402"/>
            <a:ext cx="5469731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ptr1	//0x13</a:t>
            </a:r>
          </a:p>
          <a:p>
            <a:r>
              <a:rPr lang="de-DE" sz="1800" b="1" dirty="0"/>
              <a:t>ptr2	//0x15</a:t>
            </a:r>
          </a:p>
          <a:p>
            <a:endParaRPr lang="de-DE" sz="1800" b="1" dirty="0"/>
          </a:p>
          <a:p>
            <a:endParaRPr lang="de-DE" sz="1800" b="1" dirty="0"/>
          </a:p>
          <a:p>
            <a:endParaRPr lang="de-DE" sz="1800" b="1" dirty="0"/>
          </a:p>
          <a:p>
            <a:endParaRPr lang="de-DE" sz="1800" b="1" dirty="0"/>
          </a:p>
          <a:p>
            <a:r>
              <a:rPr lang="de-DE" sz="1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endParaRPr lang="de-DE" sz="1800" b="1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2B47D13-491F-155E-FCAF-F78E15FF0B3D}"/>
              </a:ext>
            </a:extLst>
          </p:cNvPr>
          <p:cNvCxnSpPr>
            <a:cxnSpLocks/>
          </p:cNvCxnSpPr>
          <p:nvPr/>
        </p:nvCxnSpPr>
        <p:spPr>
          <a:xfrm flipH="1">
            <a:off x="4682846" y="2365383"/>
            <a:ext cx="498754" cy="192217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FCED6CB-8C64-A902-FC72-6D5AC6D2BBAA}"/>
              </a:ext>
            </a:extLst>
          </p:cNvPr>
          <p:cNvCxnSpPr>
            <a:cxnSpLocks/>
          </p:cNvCxnSpPr>
          <p:nvPr/>
        </p:nvCxnSpPr>
        <p:spPr>
          <a:xfrm flipH="1">
            <a:off x="3850487" y="1985899"/>
            <a:ext cx="1322421" cy="506297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C60D7A6-EF70-AC27-E8C0-610E0CB8870D}"/>
              </a:ext>
            </a:extLst>
          </p:cNvPr>
          <p:cNvGrpSpPr/>
          <p:nvPr/>
        </p:nvGrpSpPr>
        <p:grpSpPr>
          <a:xfrm>
            <a:off x="2649530" y="3136762"/>
            <a:ext cx="1179143" cy="319201"/>
            <a:chOff x="2649530" y="3136762"/>
            <a:chExt cx="1179143" cy="319201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83586DE-C7CC-057A-245C-4AA329CB8C79}"/>
                </a:ext>
              </a:extLst>
            </p:cNvPr>
            <p:cNvGrpSpPr/>
            <p:nvPr/>
          </p:nvGrpSpPr>
          <p:grpSpPr>
            <a:xfrm rot="10800000">
              <a:off x="2649530" y="3136762"/>
              <a:ext cx="1179143" cy="307975"/>
              <a:chOff x="1308397" y="2461874"/>
              <a:chExt cx="357250" cy="307975"/>
            </a:xfrm>
          </p:grpSpPr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41A7A3A6-0089-045C-60FD-BD4C592AFFC6}"/>
                  </a:ext>
                </a:extLst>
              </p:cNvPr>
              <p:cNvSpPr/>
              <p:nvPr/>
            </p:nvSpPr>
            <p:spPr>
              <a:xfrm>
                <a:off x="1308397" y="2477983"/>
                <a:ext cx="353943" cy="2747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EDCAB598-F37C-9DAB-5E21-5FC9BB27E264}"/>
                  </a:ext>
                </a:extLst>
              </p:cNvPr>
              <p:cNvGrpSpPr/>
              <p:nvPr/>
            </p:nvGrpSpPr>
            <p:grpSpPr>
              <a:xfrm rot="10800000">
                <a:off x="1308585" y="2461874"/>
                <a:ext cx="357062" cy="307975"/>
                <a:chOff x="4957322" y="2209800"/>
                <a:chExt cx="370242" cy="307975"/>
              </a:xfrm>
            </p:grpSpPr>
            <p:cxnSp>
              <p:nvCxnSpPr>
                <p:cNvPr id="80" name="Gerader Verbinder 79">
                  <a:extLst>
                    <a:ext uri="{FF2B5EF4-FFF2-40B4-BE49-F238E27FC236}">
                      <a16:creationId xmlns:a16="http://schemas.microsoft.com/office/drawing/2014/main" id="{A4FBD49C-2912-9D13-01B2-1563FABD8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r Verbinder 93">
                  <a:extLst>
                    <a:ext uri="{FF2B5EF4-FFF2-40B4-BE49-F238E27FC236}">
                      <a16:creationId xmlns:a16="http://schemas.microsoft.com/office/drawing/2014/main" id="{A46D653F-A30A-D8CE-5DD0-D450CAA48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209800"/>
                  <a:ext cx="0" cy="307975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r Verbinder 94">
                  <a:extLst>
                    <a:ext uri="{FF2B5EF4-FFF2-40B4-BE49-F238E27FC236}">
                      <a16:creationId xmlns:a16="http://schemas.microsoft.com/office/drawing/2014/main" id="{197A03EA-CF86-095F-515F-3FD97957A5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7322" y="2513013"/>
                  <a:ext cx="370242" cy="0"/>
                </a:xfrm>
                <a:prstGeom prst="line">
                  <a:avLst/>
                </a:prstGeom>
                <a:ln w="28575">
                  <a:solidFill>
                    <a:srgbClr val="041E4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93F0DFC-05B7-40B7-FD86-A5AAF79F6766}"/>
                </a:ext>
              </a:extLst>
            </p:cNvPr>
            <p:cNvCxnSpPr>
              <a:cxnSpLocks/>
            </p:cNvCxnSpPr>
            <p:nvPr/>
          </p:nvCxnSpPr>
          <p:spPr>
            <a:xfrm>
              <a:off x="3828052" y="3147988"/>
              <a:ext cx="0" cy="307975"/>
            </a:xfrm>
            <a:prstGeom prst="line">
              <a:avLst/>
            </a:prstGeom>
            <a:ln w="28575">
              <a:solidFill>
                <a:srgbClr val="041E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platzhalter 6">
            <a:extLst>
              <a:ext uri="{FF2B5EF4-FFF2-40B4-BE49-F238E27FC236}">
                <a16:creationId xmlns:a16="http://schemas.microsoft.com/office/drawing/2014/main" id="{318EB822-8B34-AAFA-EE41-8450F907549C}"/>
              </a:ext>
            </a:extLst>
          </p:cNvPr>
          <p:cNvSpPr txBox="1">
            <a:spLocks/>
          </p:cNvSpPr>
          <p:nvPr/>
        </p:nvSpPr>
        <p:spPr>
          <a:xfrm>
            <a:off x="5257828" y="1810417"/>
            <a:ext cx="5469731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err="1"/>
              <a:t>char</a:t>
            </a:r>
            <a:r>
              <a:rPr lang="de-DE" sz="1800" b="1" dirty="0"/>
              <a:t> ptr1[3];	//0x13</a:t>
            </a:r>
          </a:p>
          <a:p>
            <a:r>
              <a:rPr lang="de-DE" sz="1800" b="1" dirty="0" err="1"/>
              <a:t>char</a:t>
            </a:r>
            <a:r>
              <a:rPr lang="de-DE" sz="1800" b="1" dirty="0"/>
              <a:t> ptr2[3];	//0x27</a:t>
            </a:r>
          </a:p>
          <a:p>
            <a:endParaRPr lang="de-DE" sz="1800" b="1" dirty="0"/>
          </a:p>
          <a:p>
            <a:endParaRPr lang="de-DE" sz="1800" b="1" dirty="0"/>
          </a:p>
          <a:p>
            <a:endParaRPr lang="de-DE" sz="1800" b="1" dirty="0"/>
          </a:p>
          <a:p>
            <a:r>
              <a:rPr lang="de-DE" sz="1800" b="1" dirty="0"/>
              <a:t>Seitenkanalangriff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Nutzen von phys. 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Erlaubt Rückschlüsse über Daten</a:t>
            </a:r>
          </a:p>
          <a:p>
            <a:endParaRPr lang="de-DE" sz="1800" b="1" dirty="0"/>
          </a:p>
          <a:p>
            <a:endParaRPr lang="de-DE" sz="1800" b="1" dirty="0"/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8C98096-4710-99E2-5912-0F8E5868CF07}"/>
              </a:ext>
            </a:extLst>
          </p:cNvPr>
          <p:cNvGrpSpPr/>
          <p:nvPr/>
        </p:nvGrpSpPr>
        <p:grpSpPr>
          <a:xfrm>
            <a:off x="1311812" y="2773657"/>
            <a:ext cx="2064020" cy="307975"/>
            <a:chOff x="1308585" y="2763499"/>
            <a:chExt cx="357062" cy="307975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E75FB346-07FB-BAAB-492D-D4C182900C99}"/>
                </a:ext>
              </a:extLst>
            </p:cNvPr>
            <p:cNvSpPr/>
            <p:nvPr/>
          </p:nvSpPr>
          <p:spPr>
            <a:xfrm>
              <a:off x="1309924" y="2786752"/>
              <a:ext cx="353943" cy="27470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F4328AEE-E74C-9B86-18CA-64C9F5881504}"/>
                </a:ext>
              </a:extLst>
            </p:cNvPr>
            <p:cNvGrpSpPr/>
            <p:nvPr/>
          </p:nvGrpSpPr>
          <p:grpSpPr>
            <a:xfrm rot="10800000">
              <a:off x="1308585" y="2763499"/>
              <a:ext cx="357062" cy="307975"/>
              <a:chOff x="4957322" y="1908175"/>
              <a:chExt cx="370242" cy="307975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833BB1DC-54D6-4C58-158C-6A4F684E1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209800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7BB6313-7B1B-0D8F-59E7-8A5725A11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1908175"/>
                <a:ext cx="0" cy="307975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9E6BB6E-B2B0-FE76-552E-EA74CCB3E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1910561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66BB73AD-8C71-3754-01AA-41DD98ACE0B7}"/>
              </a:ext>
            </a:extLst>
          </p:cNvPr>
          <p:cNvGrpSpPr/>
          <p:nvPr/>
        </p:nvGrpSpPr>
        <p:grpSpPr>
          <a:xfrm rot="10800000">
            <a:off x="3437823" y="2419753"/>
            <a:ext cx="1198465" cy="307975"/>
            <a:chOff x="1308397" y="2461874"/>
            <a:chExt cx="357250" cy="307975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36577C90-0C80-BA5E-8AC8-B5343DF1747F}"/>
                </a:ext>
              </a:extLst>
            </p:cNvPr>
            <p:cNvSpPr/>
            <p:nvPr/>
          </p:nvSpPr>
          <p:spPr>
            <a:xfrm>
              <a:off x="1308397" y="2477983"/>
              <a:ext cx="353943" cy="27470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438667D-AEA2-223B-25C6-173AA15E4E6F}"/>
                </a:ext>
              </a:extLst>
            </p:cNvPr>
            <p:cNvGrpSpPr/>
            <p:nvPr/>
          </p:nvGrpSpPr>
          <p:grpSpPr>
            <a:xfrm rot="10800000">
              <a:off x="1308585" y="2461874"/>
              <a:ext cx="357062" cy="307975"/>
              <a:chOff x="4957322" y="2209800"/>
              <a:chExt cx="370242" cy="307975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C6BB926C-6BF0-3092-F059-FBAF739B6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209800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E97D9276-6F81-AAED-A6F3-56213D2A3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209800"/>
                <a:ext cx="0" cy="307975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D5F67A05-E83D-661A-78E4-1C89B2196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22" y="2513013"/>
                <a:ext cx="370242" cy="0"/>
              </a:xfrm>
              <a:prstGeom prst="line">
                <a:avLst/>
              </a:prstGeom>
              <a:ln w="28575">
                <a:solidFill>
                  <a:srgbClr val="041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Datenleck – Strings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48B59D8-5D0B-39CF-DE4E-F8876D795B45}"/>
              </a:ext>
            </a:extLst>
          </p:cNvPr>
          <p:cNvCxnSpPr>
            <a:cxnSpLocks/>
          </p:cNvCxnSpPr>
          <p:nvPr/>
        </p:nvCxnSpPr>
        <p:spPr>
          <a:xfrm>
            <a:off x="543955" y="1982624"/>
            <a:ext cx="4043285" cy="0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6F54E0-0073-FF4D-B85C-56BD5695A0B8}"/>
              </a:ext>
            </a:extLst>
          </p:cNvPr>
          <p:cNvCxnSpPr>
            <a:cxnSpLocks/>
          </p:cNvCxnSpPr>
          <p:nvPr/>
        </p:nvCxnSpPr>
        <p:spPr>
          <a:xfrm>
            <a:off x="1136650" y="1568450"/>
            <a:ext cx="0" cy="3451225"/>
          </a:xfrm>
          <a:prstGeom prst="line">
            <a:avLst/>
          </a:prstGeom>
          <a:ln w="12700">
            <a:solidFill>
              <a:srgbClr val="04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5066553-F602-5A79-32BB-2C70225A6B7E}"/>
              </a:ext>
            </a:extLst>
          </p:cNvPr>
          <p:cNvSpPr txBox="1"/>
          <p:nvPr/>
        </p:nvSpPr>
        <p:spPr>
          <a:xfrm>
            <a:off x="543956" y="208428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CBB9553-6FCF-1B7C-1941-6091AB3E485F}"/>
              </a:ext>
            </a:extLst>
          </p:cNvPr>
          <p:cNvSpPr txBox="1"/>
          <p:nvPr/>
        </p:nvSpPr>
        <p:spPr>
          <a:xfrm>
            <a:off x="543955" y="2435748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6631CB-741D-5EF8-A1E4-48B1F20444F0}"/>
              </a:ext>
            </a:extLst>
          </p:cNvPr>
          <p:cNvSpPr txBox="1"/>
          <p:nvPr/>
        </p:nvSpPr>
        <p:spPr>
          <a:xfrm>
            <a:off x="543954" y="2780356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0x16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FA98B8-E120-968A-6A3F-53A7F4D4802D}"/>
              </a:ext>
            </a:extLst>
          </p:cNvPr>
          <p:cNvSpPr txBox="1"/>
          <p:nvPr/>
        </p:nvSpPr>
        <p:spPr>
          <a:xfrm>
            <a:off x="543951" y="3132497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0x24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FF367C-452C-E2A2-E495-5934A56AB110}"/>
              </a:ext>
            </a:extLst>
          </p:cNvPr>
          <p:cNvSpPr txBox="1"/>
          <p:nvPr/>
        </p:nvSpPr>
        <p:spPr>
          <a:xfrm>
            <a:off x="543953" y="3483501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0x32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6865A3-CCEA-6831-A645-4ADE6CBCF354}"/>
              </a:ext>
            </a:extLst>
          </p:cNvPr>
          <p:cNvSpPr txBox="1"/>
          <p:nvPr/>
        </p:nvSpPr>
        <p:spPr>
          <a:xfrm>
            <a:off x="543952" y="3828109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A310B40-BF2B-5AA3-3F65-A0E5DA09D1D3}"/>
              </a:ext>
            </a:extLst>
          </p:cNvPr>
          <p:cNvSpPr txBox="1"/>
          <p:nvPr/>
        </p:nvSpPr>
        <p:spPr>
          <a:xfrm>
            <a:off x="543949" y="4180250"/>
            <a:ext cx="522851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0x48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CED3CA-D134-5737-4817-EED286558A87}"/>
              </a:ext>
            </a:extLst>
          </p:cNvPr>
          <p:cNvSpPr txBox="1"/>
          <p:nvPr/>
        </p:nvSpPr>
        <p:spPr>
          <a:xfrm>
            <a:off x="1382301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384D01B-5D7C-B0C7-8947-FC1166983817}"/>
              </a:ext>
            </a:extLst>
          </p:cNvPr>
          <p:cNvSpPr txBox="1"/>
          <p:nvPr/>
        </p:nvSpPr>
        <p:spPr>
          <a:xfrm>
            <a:off x="1382300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7B4132E-5682-A95E-11D5-5F75BDEE4979}"/>
              </a:ext>
            </a:extLst>
          </p:cNvPr>
          <p:cNvSpPr txBox="1"/>
          <p:nvPr/>
        </p:nvSpPr>
        <p:spPr>
          <a:xfrm>
            <a:off x="1382299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E3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7562C1-4ABC-8782-615C-32D91F986590}"/>
              </a:ext>
            </a:extLst>
          </p:cNvPr>
          <p:cNvSpPr txBox="1"/>
          <p:nvPr/>
        </p:nvSpPr>
        <p:spPr>
          <a:xfrm>
            <a:off x="1382296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37020E7-38C8-8323-69BE-19B0CB41D471}"/>
              </a:ext>
            </a:extLst>
          </p:cNvPr>
          <p:cNvSpPr txBox="1"/>
          <p:nvPr/>
        </p:nvSpPr>
        <p:spPr>
          <a:xfrm>
            <a:off x="1382298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a1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61B14A7-EAAF-73EB-2FD8-D3570AB2151C}"/>
              </a:ext>
            </a:extLst>
          </p:cNvPr>
          <p:cNvSpPr txBox="1"/>
          <p:nvPr/>
        </p:nvSpPr>
        <p:spPr>
          <a:xfrm>
            <a:off x="1382297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62E654D-E958-7565-7289-83B0C02E9596}"/>
              </a:ext>
            </a:extLst>
          </p:cNvPr>
          <p:cNvSpPr txBox="1"/>
          <p:nvPr/>
        </p:nvSpPr>
        <p:spPr>
          <a:xfrm>
            <a:off x="1382294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4E8FF4-4CAF-0422-A607-36B25E344777}"/>
              </a:ext>
            </a:extLst>
          </p:cNvPr>
          <p:cNvSpPr txBox="1"/>
          <p:nvPr/>
        </p:nvSpPr>
        <p:spPr>
          <a:xfrm>
            <a:off x="1806164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FFAB30-3D2A-1637-0502-A64D081FC952}"/>
              </a:ext>
            </a:extLst>
          </p:cNvPr>
          <p:cNvSpPr txBox="1"/>
          <p:nvPr/>
        </p:nvSpPr>
        <p:spPr>
          <a:xfrm>
            <a:off x="1806163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A68774-FAD2-3119-F042-5BCD5EF49CAA}"/>
              </a:ext>
            </a:extLst>
          </p:cNvPr>
          <p:cNvSpPr txBox="1"/>
          <p:nvPr/>
        </p:nvSpPr>
        <p:spPr>
          <a:xfrm>
            <a:off x="1806162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03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E6449F4-A3F1-C588-8363-D13834C6202B}"/>
              </a:ext>
            </a:extLst>
          </p:cNvPr>
          <p:cNvSpPr txBox="1"/>
          <p:nvPr/>
        </p:nvSpPr>
        <p:spPr>
          <a:xfrm>
            <a:off x="1806159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00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A599D00-1A55-C873-9A39-7C8434A99612}"/>
              </a:ext>
            </a:extLst>
          </p:cNvPr>
          <p:cNvSpPr txBox="1"/>
          <p:nvPr/>
        </p:nvSpPr>
        <p:spPr>
          <a:xfrm>
            <a:off x="1806161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8FDE5-4E0B-AE4F-BB6A-74DF81FCBAC1}"/>
              </a:ext>
            </a:extLst>
          </p:cNvPr>
          <p:cNvSpPr txBox="1"/>
          <p:nvPr/>
        </p:nvSpPr>
        <p:spPr>
          <a:xfrm>
            <a:off x="1806160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AFFF449-F793-1B24-8F1F-3D696A4E475F}"/>
              </a:ext>
            </a:extLst>
          </p:cNvPr>
          <p:cNvSpPr txBox="1"/>
          <p:nvPr/>
        </p:nvSpPr>
        <p:spPr>
          <a:xfrm>
            <a:off x="1806157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747D765-2AD6-4114-A3D1-33356C62AC3B}"/>
              </a:ext>
            </a:extLst>
          </p:cNvPr>
          <p:cNvSpPr txBox="1"/>
          <p:nvPr/>
        </p:nvSpPr>
        <p:spPr>
          <a:xfrm>
            <a:off x="2230027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20FA0FF-DB74-4EF0-6450-75796B9271EE}"/>
              </a:ext>
            </a:extLst>
          </p:cNvPr>
          <p:cNvSpPr txBox="1"/>
          <p:nvPr/>
        </p:nvSpPr>
        <p:spPr>
          <a:xfrm>
            <a:off x="2230026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30569BA-42C4-68D8-ABC8-67C241BBC8B5}"/>
              </a:ext>
            </a:extLst>
          </p:cNvPr>
          <p:cNvSpPr txBox="1"/>
          <p:nvPr/>
        </p:nvSpPr>
        <p:spPr>
          <a:xfrm>
            <a:off x="2230025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54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1AB6542-A47A-32B0-363C-C3233456E081}"/>
              </a:ext>
            </a:extLst>
          </p:cNvPr>
          <p:cNvSpPr txBox="1"/>
          <p:nvPr/>
        </p:nvSpPr>
        <p:spPr>
          <a:xfrm>
            <a:off x="2230022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47DA816-1023-1CC1-629A-52A1DF74ADFA}"/>
              </a:ext>
            </a:extLst>
          </p:cNvPr>
          <p:cNvSpPr txBox="1"/>
          <p:nvPr/>
        </p:nvSpPr>
        <p:spPr>
          <a:xfrm>
            <a:off x="2230024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703F36-D96F-754D-7409-3EC26D4D2EE6}"/>
              </a:ext>
            </a:extLst>
          </p:cNvPr>
          <p:cNvSpPr txBox="1"/>
          <p:nvPr/>
        </p:nvSpPr>
        <p:spPr>
          <a:xfrm>
            <a:off x="2230023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FDCD76C-A77A-0F7D-C1F2-8F25C8970C9D}"/>
              </a:ext>
            </a:extLst>
          </p:cNvPr>
          <p:cNvSpPr txBox="1"/>
          <p:nvPr/>
        </p:nvSpPr>
        <p:spPr>
          <a:xfrm>
            <a:off x="2230020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2CF83B-020E-BB36-1379-BA7283FF7E05}"/>
              </a:ext>
            </a:extLst>
          </p:cNvPr>
          <p:cNvSpPr txBox="1"/>
          <p:nvPr/>
        </p:nvSpPr>
        <p:spPr>
          <a:xfrm>
            <a:off x="2653890" y="208428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D3E7373-D249-4EA0-DB0C-DA09321DA82E}"/>
              </a:ext>
            </a:extLst>
          </p:cNvPr>
          <p:cNvSpPr txBox="1"/>
          <p:nvPr/>
        </p:nvSpPr>
        <p:spPr>
          <a:xfrm>
            <a:off x="2653889" y="243574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B7D5161-0086-78A1-971F-8A51D8CB41A5}"/>
              </a:ext>
            </a:extLst>
          </p:cNvPr>
          <p:cNvSpPr txBox="1"/>
          <p:nvPr/>
        </p:nvSpPr>
        <p:spPr>
          <a:xfrm>
            <a:off x="2653888" y="278035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C71190-D5B0-0A5C-F74A-FBDD833CCEF1}"/>
              </a:ext>
            </a:extLst>
          </p:cNvPr>
          <p:cNvSpPr txBox="1"/>
          <p:nvPr/>
        </p:nvSpPr>
        <p:spPr>
          <a:xfrm>
            <a:off x="2653885" y="313249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0D7C550-68F3-7966-EB22-BC27C8A698D6}"/>
              </a:ext>
            </a:extLst>
          </p:cNvPr>
          <p:cNvSpPr txBox="1"/>
          <p:nvPr/>
        </p:nvSpPr>
        <p:spPr>
          <a:xfrm>
            <a:off x="2653887" y="348350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62BFCA8-6298-7FCE-F56F-906E41F077B7}"/>
              </a:ext>
            </a:extLst>
          </p:cNvPr>
          <p:cNvSpPr txBox="1"/>
          <p:nvPr/>
        </p:nvSpPr>
        <p:spPr>
          <a:xfrm>
            <a:off x="2653886" y="382810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DFD7162-E56B-22FB-112A-973BF11D1AA7}"/>
              </a:ext>
            </a:extLst>
          </p:cNvPr>
          <p:cNvSpPr txBox="1"/>
          <p:nvPr/>
        </p:nvSpPr>
        <p:spPr>
          <a:xfrm>
            <a:off x="2653883" y="418025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5A73E43D-DCAE-EC53-7C9E-346801218C40}"/>
              </a:ext>
            </a:extLst>
          </p:cNvPr>
          <p:cNvSpPr/>
          <p:nvPr/>
        </p:nvSpPr>
        <p:spPr>
          <a:xfrm>
            <a:off x="1210365" y="2728259"/>
            <a:ext cx="3543393" cy="105804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AD386DA8-EE17-2880-8958-F6985218AC32}"/>
              </a:ext>
            </a:extLst>
          </p:cNvPr>
          <p:cNvSpPr txBox="1">
            <a:spLocks/>
          </p:cNvSpPr>
          <p:nvPr/>
        </p:nvSpPr>
        <p:spPr>
          <a:xfrm>
            <a:off x="5678226" y="1715757"/>
            <a:ext cx="5469731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80A0B4-F6C9-BC97-B965-3BC4DA59AF68}"/>
              </a:ext>
            </a:extLst>
          </p:cNvPr>
          <p:cNvSpPr txBox="1"/>
          <p:nvPr/>
        </p:nvSpPr>
        <p:spPr>
          <a:xfrm>
            <a:off x="3077747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3B4151-1E78-622E-8217-0FA8726A1E61}"/>
              </a:ext>
            </a:extLst>
          </p:cNvPr>
          <p:cNvSpPr txBox="1"/>
          <p:nvPr/>
        </p:nvSpPr>
        <p:spPr>
          <a:xfrm>
            <a:off x="3077746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53160A-653C-08EC-9525-27B9E65B73B9}"/>
              </a:ext>
            </a:extLst>
          </p:cNvPr>
          <p:cNvSpPr txBox="1"/>
          <p:nvPr/>
        </p:nvSpPr>
        <p:spPr>
          <a:xfrm>
            <a:off x="3077745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00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A51509-033D-1899-A4F9-72E77714F29D}"/>
              </a:ext>
            </a:extLst>
          </p:cNvPr>
          <p:cNvSpPr txBox="1"/>
          <p:nvPr/>
        </p:nvSpPr>
        <p:spPr>
          <a:xfrm>
            <a:off x="3077742" y="3138463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1a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B0BBB52-D3E2-9F18-2AF6-2DE2FB36139D}"/>
              </a:ext>
            </a:extLst>
          </p:cNvPr>
          <p:cNvSpPr txBox="1"/>
          <p:nvPr/>
        </p:nvSpPr>
        <p:spPr>
          <a:xfrm>
            <a:off x="3077744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11BC02E-C212-27C1-9098-C05EC3237F7B}"/>
              </a:ext>
            </a:extLst>
          </p:cNvPr>
          <p:cNvSpPr txBox="1"/>
          <p:nvPr/>
        </p:nvSpPr>
        <p:spPr>
          <a:xfrm>
            <a:off x="3077743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965455-EF1E-7935-2F9E-E090CEE8CAB5}"/>
              </a:ext>
            </a:extLst>
          </p:cNvPr>
          <p:cNvSpPr txBox="1"/>
          <p:nvPr/>
        </p:nvSpPr>
        <p:spPr>
          <a:xfrm>
            <a:off x="3077740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3DAFE00-0B52-8B54-AFBD-601073112B3D}"/>
              </a:ext>
            </a:extLst>
          </p:cNvPr>
          <p:cNvSpPr txBox="1"/>
          <p:nvPr/>
        </p:nvSpPr>
        <p:spPr>
          <a:xfrm>
            <a:off x="3501610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AE49E4-2D3F-047A-A01F-DCD1F2D866B1}"/>
              </a:ext>
            </a:extLst>
          </p:cNvPr>
          <p:cNvSpPr txBox="1"/>
          <p:nvPr/>
        </p:nvSpPr>
        <p:spPr>
          <a:xfrm>
            <a:off x="3501609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D7CCF8-6453-1764-8547-6E82D610E0EC}"/>
              </a:ext>
            </a:extLst>
          </p:cNvPr>
          <p:cNvSpPr txBox="1"/>
          <p:nvPr/>
        </p:nvSpPr>
        <p:spPr>
          <a:xfrm>
            <a:off x="3501608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18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E56B502-B115-3AED-2590-89A143E1068C}"/>
              </a:ext>
            </a:extLst>
          </p:cNvPr>
          <p:cNvSpPr txBox="1"/>
          <p:nvPr/>
        </p:nvSpPr>
        <p:spPr>
          <a:xfrm>
            <a:off x="3501605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00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D1089F-ED54-BC6E-DE7E-C157E8C213EA}"/>
              </a:ext>
            </a:extLst>
          </p:cNvPr>
          <p:cNvSpPr txBox="1"/>
          <p:nvPr/>
        </p:nvSpPr>
        <p:spPr>
          <a:xfrm>
            <a:off x="3501607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02E02DF-BD60-715E-4991-4162D266B79D}"/>
              </a:ext>
            </a:extLst>
          </p:cNvPr>
          <p:cNvSpPr txBox="1"/>
          <p:nvPr/>
        </p:nvSpPr>
        <p:spPr>
          <a:xfrm>
            <a:off x="3501606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A339A2F-3C16-608A-6528-859CA3D6BD7A}"/>
              </a:ext>
            </a:extLst>
          </p:cNvPr>
          <p:cNvSpPr txBox="1"/>
          <p:nvPr/>
        </p:nvSpPr>
        <p:spPr>
          <a:xfrm>
            <a:off x="3501603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D2C9B04-FB87-59F6-F1D6-27844693D867}"/>
              </a:ext>
            </a:extLst>
          </p:cNvPr>
          <p:cNvSpPr txBox="1"/>
          <p:nvPr/>
        </p:nvSpPr>
        <p:spPr>
          <a:xfrm>
            <a:off x="3925473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06E35A0-1CDA-8FB1-72B3-9BE89D65F74B}"/>
              </a:ext>
            </a:extLst>
          </p:cNvPr>
          <p:cNvSpPr txBox="1"/>
          <p:nvPr/>
        </p:nvSpPr>
        <p:spPr>
          <a:xfrm>
            <a:off x="3925472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62EC0E7-0F10-12B6-8FB3-5759B5E0BA48}"/>
              </a:ext>
            </a:extLst>
          </p:cNvPr>
          <p:cNvSpPr txBox="1"/>
          <p:nvPr/>
        </p:nvSpPr>
        <p:spPr>
          <a:xfrm>
            <a:off x="3925471" y="2795847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12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4F40817-8FDB-C646-70CB-42792407023C}"/>
              </a:ext>
            </a:extLst>
          </p:cNvPr>
          <p:cNvSpPr txBox="1"/>
          <p:nvPr/>
        </p:nvSpPr>
        <p:spPr>
          <a:xfrm>
            <a:off x="3925468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5c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F8F7DAA-E240-26EC-4756-5F1E9E53C17B}"/>
              </a:ext>
            </a:extLst>
          </p:cNvPr>
          <p:cNvSpPr txBox="1"/>
          <p:nvPr/>
        </p:nvSpPr>
        <p:spPr>
          <a:xfrm>
            <a:off x="3925470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20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F10B1BA-4660-B1C2-D7F5-E8B6E50F6608}"/>
              </a:ext>
            </a:extLst>
          </p:cNvPr>
          <p:cNvSpPr txBox="1"/>
          <p:nvPr/>
        </p:nvSpPr>
        <p:spPr>
          <a:xfrm>
            <a:off x="3925469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1F332BF-CA43-0173-4AAC-99581C1A2BB4}"/>
              </a:ext>
            </a:extLst>
          </p:cNvPr>
          <p:cNvSpPr txBox="1"/>
          <p:nvPr/>
        </p:nvSpPr>
        <p:spPr>
          <a:xfrm>
            <a:off x="3925466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A1C4D05-CD4D-0EBE-3459-88D46649B2C8}"/>
              </a:ext>
            </a:extLst>
          </p:cNvPr>
          <p:cNvSpPr txBox="1"/>
          <p:nvPr/>
        </p:nvSpPr>
        <p:spPr>
          <a:xfrm>
            <a:off x="4349336" y="209977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34C268E-D631-664B-AB3D-2334233A0923}"/>
              </a:ext>
            </a:extLst>
          </p:cNvPr>
          <p:cNvSpPr txBox="1"/>
          <p:nvPr/>
        </p:nvSpPr>
        <p:spPr>
          <a:xfrm>
            <a:off x="4349335" y="2451239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A2F4CC7-440D-4086-F688-1402D1FE7FA8}"/>
              </a:ext>
            </a:extLst>
          </p:cNvPr>
          <p:cNvSpPr txBox="1"/>
          <p:nvPr/>
        </p:nvSpPr>
        <p:spPr>
          <a:xfrm>
            <a:off x="4349334" y="2795847"/>
            <a:ext cx="300449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44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2654F67-DEA0-CF27-1DCB-A68CBCEE95D7}"/>
              </a:ext>
            </a:extLst>
          </p:cNvPr>
          <p:cNvSpPr txBox="1"/>
          <p:nvPr/>
        </p:nvSpPr>
        <p:spPr>
          <a:xfrm>
            <a:off x="4349331" y="3147988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e1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15CF415-39F4-DED8-2F77-995D4CA9796A}"/>
              </a:ext>
            </a:extLst>
          </p:cNvPr>
          <p:cNvSpPr txBox="1"/>
          <p:nvPr/>
        </p:nvSpPr>
        <p:spPr>
          <a:xfrm>
            <a:off x="4349333" y="3498992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prstClr val="black"/>
                </a:solidFill>
                <a:latin typeface="Arial"/>
              </a:rPr>
              <a:t>12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14DAA70-17EE-DA94-3F20-634331D72A9D}"/>
              </a:ext>
            </a:extLst>
          </p:cNvPr>
          <p:cNvSpPr txBox="1"/>
          <p:nvPr/>
        </p:nvSpPr>
        <p:spPr>
          <a:xfrm>
            <a:off x="4349332" y="3843600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3e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0984E64-C3E0-AFE9-7D8E-69F10F333107}"/>
              </a:ext>
            </a:extLst>
          </p:cNvPr>
          <p:cNvSpPr txBox="1"/>
          <p:nvPr/>
        </p:nvSpPr>
        <p:spPr>
          <a:xfrm>
            <a:off x="4349329" y="4195741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5c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EC5585F-D9ED-9BAE-13AB-DED60789237D}"/>
              </a:ext>
            </a:extLst>
          </p:cNvPr>
          <p:cNvCxnSpPr>
            <a:cxnSpLocks/>
          </p:cNvCxnSpPr>
          <p:nvPr/>
        </p:nvCxnSpPr>
        <p:spPr>
          <a:xfrm flipH="1">
            <a:off x="3769812" y="1933512"/>
            <a:ext cx="1443660" cy="614893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4D3F64BF-5CA9-A890-C793-6CB697E4DC30}"/>
              </a:ext>
            </a:extLst>
          </p:cNvPr>
          <p:cNvGrpSpPr/>
          <p:nvPr/>
        </p:nvGrpSpPr>
        <p:grpSpPr>
          <a:xfrm>
            <a:off x="8373219" y="1553627"/>
            <a:ext cx="3365577" cy="4552969"/>
            <a:chOff x="8373219" y="1553627"/>
            <a:chExt cx="3365577" cy="4552969"/>
          </a:xfrm>
        </p:grpSpPr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6D138B5E-FADA-7293-CB2E-620DF26E54D1}"/>
                </a:ext>
              </a:extLst>
            </p:cNvPr>
            <p:cNvSpPr/>
            <p:nvPr/>
          </p:nvSpPr>
          <p:spPr>
            <a:xfrm>
              <a:off x="9738546" y="3445280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Trusted Banking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FE10B2AE-7C48-5B60-6608-8392D4A25253}"/>
                </a:ext>
              </a:extLst>
            </p:cNvPr>
            <p:cNvSpPr/>
            <p:nvPr/>
          </p:nvSpPr>
          <p:spPr>
            <a:xfrm>
              <a:off x="9738546" y="5293796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445E50CA-2983-F0AD-E29C-7DBCCD363B10}"/>
                </a:ext>
              </a:extLst>
            </p:cNvPr>
            <p:cNvSpPr/>
            <p:nvPr/>
          </p:nvSpPr>
          <p:spPr>
            <a:xfrm>
              <a:off x="9738546" y="1553627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654EE3DA-5796-580A-400C-094662D90D72}"/>
                </a:ext>
              </a:extLst>
            </p:cNvPr>
            <p:cNvCxnSpPr>
              <a:cxnSpLocks/>
              <a:stCxn id="119" idx="2"/>
              <a:endCxn id="117" idx="0"/>
            </p:cNvCxnSpPr>
            <p:nvPr/>
          </p:nvCxnSpPr>
          <p:spPr>
            <a:xfrm>
              <a:off x="10738671" y="2366427"/>
              <a:ext cx="0" cy="107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70B69778-255B-D698-F965-C5DEA3888CF7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>
              <a:off x="10738671" y="4258080"/>
              <a:ext cx="0" cy="1035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60791A99-B764-3C06-8F25-112F306E523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002" y="2934050"/>
              <a:ext cx="587875" cy="460129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6CBE033A-7436-2A83-F659-635B463BFD69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52" y="3923950"/>
              <a:ext cx="8641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78F167CA-3A24-B0F9-D184-B953449D3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9208" y="4365345"/>
              <a:ext cx="674926" cy="40350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2250CB4-A74B-F40E-AEE1-627E3E8528A6}"/>
                </a:ext>
              </a:extLst>
            </p:cNvPr>
            <p:cNvSpPr txBox="1"/>
            <p:nvPr/>
          </p:nvSpPr>
          <p:spPr>
            <a:xfrm>
              <a:off x="9699395" y="2652947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(1)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41B4C0C0-C93E-599B-F20C-BA1201673DBB}"/>
                </a:ext>
              </a:extLst>
            </p:cNvPr>
            <p:cNvSpPr txBox="1"/>
            <p:nvPr/>
          </p:nvSpPr>
          <p:spPr>
            <a:xfrm>
              <a:off x="8373219" y="3783398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(2)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475D653E-FAEF-23F7-86A2-5B0C8CDB2B54}"/>
                </a:ext>
              </a:extLst>
            </p:cNvPr>
            <p:cNvSpPr txBox="1"/>
            <p:nvPr/>
          </p:nvSpPr>
          <p:spPr>
            <a:xfrm>
              <a:off x="9663136" y="4661786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(3)</a:t>
              </a:r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D308E13-B7AD-04CB-7A50-30C50E2064A2}"/>
              </a:ext>
            </a:extLst>
          </p:cNvPr>
          <p:cNvCxnSpPr>
            <a:cxnSpLocks/>
          </p:cNvCxnSpPr>
          <p:nvPr/>
        </p:nvCxnSpPr>
        <p:spPr>
          <a:xfrm flipH="1">
            <a:off x="2940847" y="2386166"/>
            <a:ext cx="2247132" cy="828978"/>
          </a:xfrm>
          <a:prstGeom prst="straightConnector1">
            <a:avLst/>
          </a:prstGeom>
          <a:ln w="38100">
            <a:solidFill>
              <a:srgbClr val="041E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r>
              <a:rPr lang="de-DE" sz="1600" b="1" dirty="0"/>
              <a:t>	</a:t>
            </a:r>
          </a:p>
          <a:p>
            <a:endParaRPr lang="de-DE" sz="1800" b="1" dirty="0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Datenleck – Exit</a:t>
            </a: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AFC23193-E31D-63AF-393F-759347770B5F}"/>
              </a:ext>
            </a:extLst>
          </p:cNvPr>
          <p:cNvSpPr txBox="1">
            <a:spLocks/>
          </p:cNvSpPr>
          <p:nvPr/>
        </p:nvSpPr>
        <p:spPr>
          <a:xfrm>
            <a:off x="518317" y="1612106"/>
            <a:ext cx="11157745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Daten im Speicher müssen gelöscht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Speicher bereinigen ist Softwareaufgabe</a:t>
            </a:r>
            <a:endParaRPr lang="de-DE" b="1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55F3AC3-6AB1-9A9E-5C8B-7A9BCE74B7C5}"/>
              </a:ext>
            </a:extLst>
          </p:cNvPr>
          <p:cNvSpPr/>
          <p:nvPr/>
        </p:nvSpPr>
        <p:spPr>
          <a:xfrm>
            <a:off x="9738546" y="3445280"/>
            <a:ext cx="2000250" cy="812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Trusted Banking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77E1852-30A6-E119-4B6F-B507B277445E}"/>
              </a:ext>
            </a:extLst>
          </p:cNvPr>
          <p:cNvSpPr/>
          <p:nvPr/>
        </p:nvSpPr>
        <p:spPr>
          <a:xfrm>
            <a:off x="9738546" y="5293796"/>
            <a:ext cx="2000250" cy="812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Untrusted Banking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6CACDE0-62CE-D1A3-17A9-CCF56230AC46}"/>
              </a:ext>
            </a:extLst>
          </p:cNvPr>
          <p:cNvSpPr/>
          <p:nvPr/>
        </p:nvSpPr>
        <p:spPr>
          <a:xfrm>
            <a:off x="9738546" y="1553627"/>
            <a:ext cx="2000250" cy="812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Untrusted Banking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149C5B5-487F-45E2-23FB-A3BAC15DC3DC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10738671" y="2366427"/>
            <a:ext cx="0" cy="1078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D701569-4BFE-48E8-14FF-3B4699AA85F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738671" y="4258080"/>
            <a:ext cx="0" cy="1035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94DE69-7F2A-1C2E-1FD3-6FDC8D3E549F}"/>
              </a:ext>
            </a:extLst>
          </p:cNvPr>
          <p:cNvCxnSpPr>
            <a:cxnSpLocks/>
          </p:cNvCxnSpPr>
          <p:nvPr/>
        </p:nvCxnSpPr>
        <p:spPr>
          <a:xfrm>
            <a:off x="10054002" y="2934050"/>
            <a:ext cx="587875" cy="460129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46DF723-FA84-AC51-4156-1AD4C7CE151A}"/>
              </a:ext>
            </a:extLst>
          </p:cNvPr>
          <p:cNvCxnSpPr>
            <a:cxnSpLocks/>
          </p:cNvCxnSpPr>
          <p:nvPr/>
        </p:nvCxnSpPr>
        <p:spPr>
          <a:xfrm>
            <a:off x="8777652" y="3923950"/>
            <a:ext cx="8641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E0EE0BD-D1C8-61BD-64BE-C1398146EA24}"/>
              </a:ext>
            </a:extLst>
          </p:cNvPr>
          <p:cNvCxnSpPr>
            <a:cxnSpLocks/>
          </p:cNvCxnSpPr>
          <p:nvPr/>
        </p:nvCxnSpPr>
        <p:spPr>
          <a:xfrm flipV="1">
            <a:off x="9989208" y="4365345"/>
            <a:ext cx="674926" cy="403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E22C295-4040-AB34-360E-E5FDA7876972}"/>
              </a:ext>
            </a:extLst>
          </p:cNvPr>
          <p:cNvSpPr txBox="1"/>
          <p:nvPr/>
        </p:nvSpPr>
        <p:spPr>
          <a:xfrm>
            <a:off x="9699395" y="2652947"/>
            <a:ext cx="404433" cy="2811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829C94E-56D5-5DE0-5AC0-D75D2AD12267}"/>
              </a:ext>
            </a:extLst>
          </p:cNvPr>
          <p:cNvSpPr txBox="1"/>
          <p:nvPr/>
        </p:nvSpPr>
        <p:spPr>
          <a:xfrm>
            <a:off x="8373219" y="3783398"/>
            <a:ext cx="404433" cy="2811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9C0F1E1-7EB9-3CBC-F77C-A77B1AC5BA00}"/>
              </a:ext>
            </a:extLst>
          </p:cNvPr>
          <p:cNvSpPr txBox="1"/>
          <p:nvPr/>
        </p:nvSpPr>
        <p:spPr>
          <a:xfrm>
            <a:off x="9663136" y="4661786"/>
            <a:ext cx="404433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23532FA-2020-D7FD-476E-4A38CD330DE0}"/>
              </a:ext>
            </a:extLst>
          </p:cNvPr>
          <p:cNvGrpSpPr/>
          <p:nvPr/>
        </p:nvGrpSpPr>
        <p:grpSpPr>
          <a:xfrm>
            <a:off x="1760221" y="3291840"/>
            <a:ext cx="5657610" cy="2598994"/>
            <a:chOff x="6092042" y="1418368"/>
            <a:chExt cx="4578797" cy="2229792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160071C-70A9-1A37-2D3B-BCE88B2FE730}"/>
                </a:ext>
              </a:extLst>
            </p:cNvPr>
            <p:cNvGrpSpPr/>
            <p:nvPr/>
          </p:nvGrpSpPr>
          <p:grpSpPr>
            <a:xfrm>
              <a:off x="6092042" y="1418368"/>
              <a:ext cx="2110705" cy="2229792"/>
              <a:chOff x="6274702" y="1631156"/>
              <a:chExt cx="2110705" cy="2229792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DC45CB7-A722-CD92-34BD-BAE73FBEE490}"/>
                  </a:ext>
                </a:extLst>
              </p:cNvPr>
              <p:cNvSpPr/>
              <p:nvPr/>
            </p:nvSpPr>
            <p:spPr>
              <a:xfrm>
                <a:off x="6274702" y="1631156"/>
                <a:ext cx="2110705" cy="22297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19F504E-A4B2-4F6F-B11F-E91ED00F8B14}"/>
                  </a:ext>
                </a:extLst>
              </p:cNvPr>
              <p:cNvSpPr/>
              <p:nvPr/>
            </p:nvSpPr>
            <p:spPr>
              <a:xfrm>
                <a:off x="6519146" y="1898890"/>
                <a:ext cx="767701" cy="4675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rgbClr val="041E42"/>
                    </a:solidFill>
                  </a:rPr>
                  <a:t>Rechen- werk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13250CC-FCFB-DC13-1550-B0F99B56171E}"/>
                  </a:ext>
                </a:extLst>
              </p:cNvPr>
              <p:cNvSpPr/>
              <p:nvPr/>
            </p:nvSpPr>
            <p:spPr>
              <a:xfrm>
                <a:off x="7383641" y="1898889"/>
                <a:ext cx="767701" cy="4675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rgbClr val="041E42"/>
                    </a:solidFill>
                  </a:rPr>
                  <a:t>Register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BE02C3A-B9A2-144E-ECCC-B0A4D896DEB2}"/>
                  </a:ext>
                </a:extLst>
              </p:cNvPr>
              <p:cNvSpPr/>
              <p:nvPr/>
            </p:nvSpPr>
            <p:spPr>
              <a:xfrm>
                <a:off x="6519145" y="2466514"/>
                <a:ext cx="1632197" cy="1864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rgbClr val="041E42"/>
                    </a:solidFill>
                  </a:rPr>
                  <a:t>L1 Cache</a:t>
                </a: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444B822-DD25-A2C7-155F-EE965B941ED4}"/>
                  </a:ext>
                </a:extLst>
              </p:cNvPr>
              <p:cNvSpPr/>
              <p:nvPr/>
            </p:nvSpPr>
            <p:spPr>
              <a:xfrm>
                <a:off x="6519144" y="2758262"/>
                <a:ext cx="1632197" cy="243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rgbClr val="041E42"/>
                    </a:solidFill>
                  </a:rPr>
                  <a:t>L2 Cache</a:t>
                </a: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21191C4A-ACDF-EC79-4778-5751FBCF6734}"/>
                  </a:ext>
                </a:extLst>
              </p:cNvPr>
              <p:cNvSpPr/>
              <p:nvPr/>
            </p:nvSpPr>
            <p:spPr>
              <a:xfrm>
                <a:off x="6519143" y="3088840"/>
                <a:ext cx="1632197" cy="5171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rgbClr val="041E42"/>
                    </a:solidFill>
                  </a:rPr>
                  <a:t>L3 Cache</a:t>
                </a:r>
              </a:p>
            </p:txBody>
          </p:sp>
        </p:grp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B2534C8-691F-F7B3-0A8B-8BB5D18FF0DD}"/>
                </a:ext>
              </a:extLst>
            </p:cNvPr>
            <p:cNvSpPr/>
            <p:nvPr/>
          </p:nvSpPr>
          <p:spPr>
            <a:xfrm>
              <a:off x="8560134" y="2100009"/>
              <a:ext cx="2110705" cy="8665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RAM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7CB9B8F-3ABA-AB03-9214-D206180E59F2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8202747" y="2533264"/>
              <a:ext cx="3573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E99EA688-FCA9-8431-0C00-2BAB7854CB4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F5B50F-AE87-5889-6DCF-2951D4D4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17. Juni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AF3EAA-9533-7158-9018-D5AF019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818293-232F-DD22-0185-0993DB80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A8EFFE-AC2C-0D91-8E89-7167307BA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778036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TEEs </a:t>
            </a:r>
            <a:r>
              <a:rPr lang="en-US" sz="2000" b="1" dirty="0" err="1"/>
              <a:t>bieten</a:t>
            </a:r>
            <a:r>
              <a:rPr lang="en-US" sz="2000" b="1" dirty="0"/>
              <a:t> </a:t>
            </a:r>
            <a:r>
              <a:rPr lang="en-US" sz="2000" b="1" dirty="0" err="1"/>
              <a:t>eine</a:t>
            </a:r>
            <a:r>
              <a:rPr lang="en-US" sz="2000" b="1" dirty="0"/>
              <a:t> </a:t>
            </a:r>
            <a:r>
              <a:rPr lang="en-US" sz="2000" b="1" dirty="0" err="1"/>
              <a:t>zusätzliche</a:t>
            </a:r>
            <a:r>
              <a:rPr lang="en-US" sz="2000" b="1" dirty="0"/>
              <a:t> </a:t>
            </a:r>
            <a:r>
              <a:rPr lang="en-US" sz="2000" b="1" dirty="0" err="1"/>
              <a:t>Sicherheitsebene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Verhältnismäßig</a:t>
            </a:r>
            <a:r>
              <a:rPr lang="en-US" sz="2000" b="1" dirty="0"/>
              <a:t> </a:t>
            </a:r>
            <a:r>
              <a:rPr lang="en-US" sz="2000" b="1" dirty="0" err="1"/>
              <a:t>junges</a:t>
            </a:r>
            <a:r>
              <a:rPr lang="en-US" sz="2000" b="1" dirty="0"/>
              <a:t> </a:t>
            </a:r>
            <a:r>
              <a:rPr lang="en-US" sz="2000" b="1" dirty="0" err="1"/>
              <a:t>Angreifermodell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Eine </a:t>
            </a:r>
            <a:r>
              <a:rPr lang="en-US" sz="2000" b="1" dirty="0" err="1"/>
              <a:t>Sicherheitslücke</a:t>
            </a:r>
            <a:r>
              <a:rPr lang="en-US" sz="2000" b="1" dirty="0"/>
              <a:t> </a:t>
            </a:r>
            <a:r>
              <a:rPr lang="en-US" sz="2000" b="1" dirty="0" err="1"/>
              <a:t>reicht</a:t>
            </a:r>
            <a:r>
              <a:rPr lang="en-US" sz="2000" b="1" dirty="0"/>
              <a:t>, um die TEE </a:t>
            </a:r>
            <a:r>
              <a:rPr lang="en-US" sz="2000" b="1" dirty="0" err="1"/>
              <a:t>zu</a:t>
            </a:r>
            <a:r>
              <a:rPr lang="en-US" sz="2000" b="1" dirty="0"/>
              <a:t> </a:t>
            </a:r>
            <a:r>
              <a:rPr lang="en-US" sz="2000" b="1" dirty="0" err="1"/>
              <a:t>umgehen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1BAA5EE-3F19-D849-9152-E430E8F7206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88C364C5-4EE3-0CE1-F4DD-1798D9CD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D4B4978-B713-5BD3-EFED-253E4CC46CF7}"/>
              </a:ext>
            </a:extLst>
          </p:cNvPr>
          <p:cNvGrpSpPr/>
          <p:nvPr/>
        </p:nvGrpSpPr>
        <p:grpSpPr>
          <a:xfrm>
            <a:off x="8373219" y="1553627"/>
            <a:ext cx="3365577" cy="4552969"/>
            <a:chOff x="8373219" y="1553627"/>
            <a:chExt cx="3365577" cy="4552969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9096E0F-A309-BC2B-5522-20484FE8D3CA}"/>
                </a:ext>
              </a:extLst>
            </p:cNvPr>
            <p:cNvSpPr/>
            <p:nvPr/>
          </p:nvSpPr>
          <p:spPr>
            <a:xfrm>
              <a:off x="9738546" y="3445280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Trusted Banking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C462CF9-CBD6-39FB-EAD5-641BAE1AAE1A}"/>
                </a:ext>
              </a:extLst>
            </p:cNvPr>
            <p:cNvSpPr/>
            <p:nvPr/>
          </p:nvSpPr>
          <p:spPr>
            <a:xfrm>
              <a:off x="9738546" y="5293796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1C7C1A3D-CDBF-626B-02FD-D1D314A909C4}"/>
                </a:ext>
              </a:extLst>
            </p:cNvPr>
            <p:cNvSpPr/>
            <p:nvPr/>
          </p:nvSpPr>
          <p:spPr>
            <a:xfrm>
              <a:off x="9738546" y="1553627"/>
              <a:ext cx="2000250" cy="8128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Untrusted Banking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CECB22A-5173-EB07-1C7D-51E4B01F85EB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>
              <a:off x="10738671" y="2366427"/>
              <a:ext cx="0" cy="107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345B5CE-3393-4AD5-CAD5-0E15F17B99F4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10738671" y="4258080"/>
              <a:ext cx="0" cy="1035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136821B-A545-5030-EE40-60BCD57DD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002" y="2934050"/>
              <a:ext cx="587875" cy="460129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F3F5164D-3739-5A48-B030-EE7B7E39217E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52" y="3923950"/>
              <a:ext cx="864100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41F12D0F-65C2-6AB7-79CC-AF258424C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9208" y="4365345"/>
              <a:ext cx="674926" cy="40350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7A99042-D93D-C761-242C-13675F1D5369}"/>
                </a:ext>
              </a:extLst>
            </p:cNvPr>
            <p:cNvSpPr txBox="1"/>
            <p:nvPr/>
          </p:nvSpPr>
          <p:spPr>
            <a:xfrm>
              <a:off x="9699395" y="2652947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(1)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08C39C4-BA4B-2CBA-16DA-E049F9704635}"/>
                </a:ext>
              </a:extLst>
            </p:cNvPr>
            <p:cNvSpPr txBox="1"/>
            <p:nvPr/>
          </p:nvSpPr>
          <p:spPr>
            <a:xfrm>
              <a:off x="8373219" y="3783398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F94FFF8-EA9D-7359-41B7-7CFBBB3A15BA}"/>
                </a:ext>
              </a:extLst>
            </p:cNvPr>
            <p:cNvSpPr txBox="1"/>
            <p:nvPr/>
          </p:nvSpPr>
          <p:spPr>
            <a:xfrm>
              <a:off x="9663136" y="4661786"/>
              <a:ext cx="404433" cy="2811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(3)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4E33BCD-EE00-A589-26E7-2DF80736FBBA}"/>
              </a:ext>
            </a:extLst>
          </p:cNvPr>
          <p:cNvSpPr txBox="1"/>
          <p:nvPr/>
        </p:nvSpPr>
        <p:spPr>
          <a:xfrm>
            <a:off x="501048" y="3764280"/>
            <a:ext cx="7408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The Devil is in the Detail: </a:t>
            </a:r>
            <a:br>
              <a:rPr lang="en-US" sz="3200" b="1" dirty="0"/>
            </a:br>
            <a:r>
              <a:rPr lang="en-US" sz="3200" b="1" dirty="0"/>
              <a:t>Issues with Fine-Grained Trusted </a:t>
            </a:r>
            <a:br>
              <a:rPr lang="en-US" sz="3200" b="1" dirty="0"/>
            </a:br>
            <a:r>
              <a:rPr lang="en-US" sz="3200" b="1" dirty="0"/>
              <a:t>Execution Environments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88833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Die Cloud ist </a:t>
            </a:r>
            <a:r>
              <a:rPr lang="de-DE" dirty="0">
                <a:solidFill>
                  <a:sysClr val="windowText" lastClr="000000"/>
                </a:solidFill>
              </a:rPr>
              <a:t>gut</a:t>
            </a:r>
            <a:r>
              <a:rPr lang="de-DE" dirty="0"/>
              <a:t>, aber …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 descr="Bank mit einfarbiger Füllung">
            <a:extLst>
              <a:ext uri="{FF2B5EF4-FFF2-40B4-BE49-F238E27FC236}">
                <a16:creationId xmlns:a16="http://schemas.microsoft.com/office/drawing/2014/main" id="{51DF69F4-A515-2D94-1B3C-5D8A57241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6386" y="4774682"/>
            <a:ext cx="1228165" cy="1228165"/>
          </a:xfrm>
          <a:prstGeom prst="rect">
            <a:avLst/>
          </a:prstGeom>
        </p:spPr>
      </p:pic>
      <p:pic>
        <p:nvPicPr>
          <p:cNvPr id="14" name="Grafik 13" descr="Formelles Hemd mit einfarbiger Füllung">
            <a:extLst>
              <a:ext uri="{FF2B5EF4-FFF2-40B4-BE49-F238E27FC236}">
                <a16:creationId xmlns:a16="http://schemas.microsoft.com/office/drawing/2014/main" id="{DC5CF93D-33CD-E6B1-3E14-0138E6215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8302" y="1887924"/>
            <a:ext cx="914400" cy="914400"/>
          </a:xfrm>
          <a:prstGeom prst="rect">
            <a:avLst/>
          </a:prstGeom>
        </p:spPr>
      </p:pic>
      <p:pic>
        <p:nvPicPr>
          <p:cNvPr id="16" name="Grafik 15" descr="Formelles Hemd mit einfarbiger Füllung">
            <a:extLst>
              <a:ext uri="{FF2B5EF4-FFF2-40B4-BE49-F238E27FC236}">
                <a16:creationId xmlns:a16="http://schemas.microsoft.com/office/drawing/2014/main" id="{00B5E3B6-09EE-D178-1F1A-1E2452AB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089" y="1723030"/>
            <a:ext cx="914400" cy="914400"/>
          </a:xfrm>
          <a:prstGeom prst="rect">
            <a:avLst/>
          </a:prstGeom>
        </p:spPr>
      </p:pic>
      <p:pic>
        <p:nvPicPr>
          <p:cNvPr id="17" name="Grafik 16" descr="Formelles Hemd mit einfarbiger Füllung">
            <a:extLst>
              <a:ext uri="{FF2B5EF4-FFF2-40B4-BE49-F238E27FC236}">
                <a16:creationId xmlns:a16="http://schemas.microsoft.com/office/drawing/2014/main" id="{DC06A210-9CDB-E8A7-D53A-EA385B2C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1059" y="1887924"/>
            <a:ext cx="914400" cy="914400"/>
          </a:xfrm>
          <a:prstGeom prst="rect">
            <a:avLst/>
          </a:prstGeom>
        </p:spPr>
      </p:pic>
      <p:pic>
        <p:nvPicPr>
          <p:cNvPr id="18" name="Grafik 17" descr="Schlüssel mit einfarbiger Füllung">
            <a:extLst>
              <a:ext uri="{FF2B5EF4-FFF2-40B4-BE49-F238E27FC236}">
                <a16:creationId xmlns:a16="http://schemas.microsoft.com/office/drawing/2014/main" id="{14F198BA-A25F-E3C3-42C2-BA4246754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1414" b="27213"/>
          <a:stretch/>
        </p:blipFill>
        <p:spPr>
          <a:xfrm>
            <a:off x="7605284" y="3851297"/>
            <a:ext cx="914400" cy="469750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179BA31-1944-5E42-845F-4F27AEF3CF64}"/>
              </a:ext>
            </a:extLst>
          </p:cNvPr>
          <p:cNvCxnSpPr>
            <a:cxnSpLocks/>
          </p:cNvCxnSpPr>
          <p:nvPr/>
        </p:nvCxnSpPr>
        <p:spPr>
          <a:xfrm>
            <a:off x="6787586" y="4017496"/>
            <a:ext cx="1440000" cy="10440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0967D49-217D-9B74-A334-DA2B46371825}"/>
              </a:ext>
            </a:extLst>
          </p:cNvPr>
          <p:cNvSpPr/>
          <p:nvPr/>
        </p:nvSpPr>
        <p:spPr>
          <a:xfrm>
            <a:off x="4432034" y="2990732"/>
            <a:ext cx="2072510" cy="9910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  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D6BF34A-87D0-4E83-7878-E031CC3A5093}"/>
              </a:ext>
            </a:extLst>
          </p:cNvPr>
          <p:cNvSpPr/>
          <p:nvPr/>
        </p:nvSpPr>
        <p:spPr>
          <a:xfrm>
            <a:off x="4555859" y="3160589"/>
            <a:ext cx="333375" cy="692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fik 25" descr="Sperren mit einfarbiger Füllung">
            <a:extLst>
              <a:ext uri="{FF2B5EF4-FFF2-40B4-BE49-F238E27FC236}">
                <a16:creationId xmlns:a16="http://schemas.microsoft.com/office/drawing/2014/main" id="{C24B7D71-D0AD-274A-42C6-EF35B26D82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419" y="3221802"/>
            <a:ext cx="478253" cy="478253"/>
          </a:xfrm>
          <a:prstGeom prst="rect">
            <a:avLst/>
          </a:prstGeom>
        </p:spPr>
      </p:pic>
      <p:pic>
        <p:nvPicPr>
          <p:cNvPr id="2" name="Grafik 1" descr="Computer mit einfarbiger Füllung">
            <a:extLst>
              <a:ext uri="{FF2B5EF4-FFF2-40B4-BE49-F238E27FC236}">
                <a16:creationId xmlns:a16="http://schemas.microsoft.com/office/drawing/2014/main" id="{9638A56C-AA5F-4B5E-6839-C2E3FA1022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0076" y="4905567"/>
            <a:ext cx="1097280" cy="1097280"/>
          </a:xfrm>
          <a:prstGeom prst="rect">
            <a:avLst/>
          </a:prstGeom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EEDFB0B4-4002-D742-3631-14ABC25CF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888" y="1912495"/>
            <a:ext cx="2789297" cy="16538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Flexibilität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Skalierbarkeit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Kosteneffizienz</a:t>
            </a:r>
            <a:endParaRPr lang="de-DE" b="1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1FC8CBF-61CF-BC34-8D50-3AB3019A8CEB}"/>
              </a:ext>
            </a:extLst>
          </p:cNvPr>
          <p:cNvSpPr txBox="1">
            <a:spLocks/>
          </p:cNvSpPr>
          <p:nvPr/>
        </p:nvSpPr>
        <p:spPr>
          <a:xfrm>
            <a:off x="8437356" y="1912496"/>
            <a:ext cx="2789297" cy="1653873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Angreifbar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Abhängigkeit</a:t>
            </a:r>
          </a:p>
          <a:p>
            <a:endParaRPr lang="de-DE" sz="1800" b="1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BB6904-8AF6-6124-BD22-D8F2055D537C}"/>
              </a:ext>
            </a:extLst>
          </p:cNvPr>
          <p:cNvCxnSpPr>
            <a:cxnSpLocks/>
          </p:cNvCxnSpPr>
          <p:nvPr/>
        </p:nvCxnSpPr>
        <p:spPr>
          <a:xfrm flipV="1">
            <a:off x="2689518" y="4004859"/>
            <a:ext cx="1440000" cy="93600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FADAB5-BFC5-4CF3-AC4B-B0A857A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0389F959-AAFA-471A-B8FB-4CD12773E51D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E9C251-4D38-4938-9B6E-D345ABA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7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E7BF2-F7DC-4981-89FA-54CC6701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0F99FC-38BF-4D92-8757-33477B9DB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6343" y="2115856"/>
            <a:ext cx="5039989" cy="281103"/>
          </a:xfrm>
        </p:spPr>
        <p:txBody>
          <a:bodyPr/>
          <a:lstStyle/>
          <a:p>
            <a:r>
              <a:rPr lang="de-DE" b="1" dirty="0" err="1"/>
              <a:t>Trusted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b="1" dirty="0"/>
              <a:t> Environment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F8A924-8EC3-4236-98F6-ED159202E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8060" y="4525376"/>
            <a:ext cx="5039989" cy="281103"/>
          </a:xfrm>
        </p:spPr>
        <p:txBody>
          <a:bodyPr/>
          <a:lstStyle/>
          <a:p>
            <a:r>
              <a:rPr lang="de-DE" b="1" dirty="0"/>
              <a:t>Fazit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AD36779-DD1B-447D-82D4-04C46A01D3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8318" y="4525376"/>
            <a:ext cx="320601" cy="281103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EEFBED-7FFE-4499-AB09-5BD9850174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343" y="2595210"/>
            <a:ext cx="5039989" cy="281103"/>
          </a:xfrm>
        </p:spPr>
        <p:txBody>
          <a:bodyPr/>
          <a:lstStyle/>
          <a:p>
            <a:r>
              <a:rPr lang="de-DE" b="1" dirty="0"/>
              <a:t>Kompartimentierung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F98A78E-B392-4E33-8822-C50DA6265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318" y="3078266"/>
            <a:ext cx="320601" cy="281103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2BF8D06-FDEE-46AB-9813-50E8B87FDB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6011" y="3078266"/>
            <a:ext cx="5039989" cy="281103"/>
          </a:xfrm>
        </p:spPr>
        <p:txBody>
          <a:bodyPr/>
          <a:lstStyle/>
          <a:p>
            <a:r>
              <a:rPr lang="de-DE" b="1" dirty="0"/>
              <a:t>Angriffe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21D68933-4D91-4017-8092-91E8C3DE966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66342" y="3961638"/>
            <a:ext cx="5039873" cy="281103"/>
          </a:xfrm>
        </p:spPr>
        <p:txBody>
          <a:bodyPr/>
          <a:lstStyle/>
          <a:p>
            <a:r>
              <a:rPr lang="de-DE" b="1" dirty="0"/>
              <a:t>Datenlecks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59687893-49C6-4037-869B-503B054BE12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166343" y="3520512"/>
            <a:ext cx="5039873" cy="281103"/>
          </a:xfrm>
        </p:spPr>
        <p:txBody>
          <a:bodyPr/>
          <a:lstStyle/>
          <a:p>
            <a:r>
              <a:rPr lang="de-DE" b="1" dirty="0"/>
              <a:t>Datenkorruption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9216EFD-AA88-4591-9563-F474C2B4B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8060" y="1631156"/>
            <a:ext cx="5039989" cy="281103"/>
          </a:xfrm>
        </p:spPr>
        <p:txBody>
          <a:bodyPr/>
          <a:lstStyle/>
          <a:p>
            <a:r>
              <a:rPr lang="de-DE" b="1" dirty="0"/>
              <a:t>Grundlagen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5C4D2E9-8106-4E2F-B886-D1E6CE482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8" y="1631156"/>
            <a:ext cx="320601" cy="281103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61" name="Bildplatzhalter 60">
            <a:extLst>
              <a:ext uri="{FF2B5EF4-FFF2-40B4-BE49-F238E27FC236}">
                <a16:creationId xmlns:a16="http://schemas.microsoft.com/office/drawing/2014/main" id="{1C631F51-F8E1-442B-834B-C3FD047A12F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Titel 5">
            <a:extLst>
              <a:ext uri="{FF2B5EF4-FFF2-40B4-BE49-F238E27FC236}">
                <a16:creationId xmlns:a16="http://schemas.microsoft.com/office/drawing/2014/main" id="{1CDB98CD-CE17-7F3F-E501-22377C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Übersicht</a:t>
            </a:r>
          </a:p>
        </p:txBody>
      </p:sp>
    </p:spTree>
    <p:extLst>
      <p:ext uri="{BB962C8B-B14F-4D97-AF65-F5344CB8AC3E}">
        <p14:creationId xmlns:p14="http://schemas.microsoft.com/office/powerpoint/2010/main" val="234835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r>
              <a:rPr lang="de-DE" sz="2000" b="1" dirty="0"/>
              <a:t>3 Eigenschaften: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sz="1800" b="1" dirty="0"/>
              <a:t>Integrität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sz="1800" b="1" dirty="0"/>
              <a:t>Vertraulichkeit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sz="1800" b="1" dirty="0"/>
              <a:t>Authentizität (mit Remote Attestation)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sz="1800" b="1" dirty="0"/>
          </a:p>
          <a:p>
            <a:r>
              <a:rPr lang="de-DE" sz="2000" b="1" dirty="0"/>
              <a:t>Feingranulare TEE: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Teil der Anwendung wird in einer TEE ausgeführt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Environment (TEE)</a:t>
            </a:r>
          </a:p>
        </p:txBody>
      </p:sp>
      <p:pic>
        <p:nvPicPr>
          <p:cNvPr id="14" name="Grafik 13" descr="Ein Bild, das Text, Kreis, Symbol, Schrift enthält.&#10;&#10;Automatisch generierte Beschreibung">
            <a:extLst>
              <a:ext uri="{FF2B5EF4-FFF2-40B4-BE49-F238E27FC236}">
                <a16:creationId xmlns:a16="http://schemas.microsoft.com/office/drawing/2014/main" id="{972A3681-F614-1D46-8181-BDE25344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46" y="1464957"/>
            <a:ext cx="1906416" cy="1906416"/>
          </a:xfrm>
          <a:prstGeom prst="rect">
            <a:avLst/>
          </a:prstGeom>
        </p:spPr>
      </p:pic>
      <p:pic>
        <p:nvPicPr>
          <p:cNvPr id="16" name="Grafik 15" descr="Ein Bild, das Symbol, Schrift, Logo, weiß enthält.&#10;&#10;Automatisch generierte Beschreibung">
            <a:extLst>
              <a:ext uri="{FF2B5EF4-FFF2-40B4-BE49-F238E27FC236}">
                <a16:creationId xmlns:a16="http://schemas.microsoft.com/office/drawing/2014/main" id="{84627FE2-82EF-26FC-1AA9-4FE7D4139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3" t="25707" r="27583" b="31659"/>
          <a:stretch/>
        </p:blipFill>
        <p:spPr>
          <a:xfrm>
            <a:off x="9913399" y="2672670"/>
            <a:ext cx="1568700" cy="1512659"/>
          </a:xfrm>
          <a:prstGeom prst="rect">
            <a:avLst/>
          </a:prstGeom>
          <a:ln>
            <a:noFill/>
          </a:ln>
        </p:spPr>
      </p:pic>
      <p:pic>
        <p:nvPicPr>
          <p:cNvPr id="17" name="Grafik 16" descr="Ein Bild, das Entwurf, Zeichnung, Clipart, Lineart enthält.&#10;&#10;Automatisch generierte Beschreibung">
            <a:extLst>
              <a:ext uri="{FF2B5EF4-FFF2-40B4-BE49-F238E27FC236}">
                <a16:creationId xmlns:a16="http://schemas.microsoft.com/office/drawing/2014/main" id="{5AAB0B9F-2079-2731-D9D4-6C15B5611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83" y="3982533"/>
            <a:ext cx="1841119" cy="18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Environment (TEE)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898F22-D523-3E86-B62E-820A6B6B1E03}"/>
              </a:ext>
            </a:extLst>
          </p:cNvPr>
          <p:cNvSpPr/>
          <p:nvPr/>
        </p:nvSpPr>
        <p:spPr>
          <a:xfrm>
            <a:off x="4678486" y="1393224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2783168-6F89-1288-9C53-259EF60847F9}"/>
              </a:ext>
            </a:extLst>
          </p:cNvPr>
          <p:cNvSpPr/>
          <p:nvPr/>
        </p:nvSpPr>
        <p:spPr>
          <a:xfrm>
            <a:off x="4678486" y="4525672"/>
            <a:ext cx="2781552" cy="8649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Unsicherer Speicher     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30696CB-4B0B-C5CB-3E1D-E34E8667B7A8}"/>
              </a:ext>
            </a:extLst>
          </p:cNvPr>
          <p:cNvSpPr/>
          <p:nvPr/>
        </p:nvSpPr>
        <p:spPr>
          <a:xfrm>
            <a:off x="4678485" y="5860196"/>
            <a:ext cx="2781547" cy="6466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Prozessor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ED440C0-6EBB-E46A-6053-1CAA97ED327C}"/>
              </a:ext>
            </a:extLst>
          </p:cNvPr>
          <p:cNvSpPr/>
          <p:nvPr/>
        </p:nvSpPr>
        <p:spPr>
          <a:xfrm>
            <a:off x="5004469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Banking App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98DBF4-B837-3252-0F65-6B98A5767070}"/>
              </a:ext>
            </a:extLst>
          </p:cNvPr>
          <p:cNvSpPr/>
          <p:nvPr/>
        </p:nvSpPr>
        <p:spPr>
          <a:xfrm>
            <a:off x="6155937" y="1692879"/>
            <a:ext cx="1030362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Messenger</a:t>
            </a:r>
          </a:p>
          <a:p>
            <a:pPr algn="ctr"/>
            <a:r>
              <a:rPr lang="de-DE" sz="1200" dirty="0">
                <a:solidFill>
                  <a:srgbClr val="041E42"/>
                </a:solidFill>
              </a:rPr>
              <a:t>App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35681D0-1513-B822-B741-9864D3361FFE}"/>
              </a:ext>
            </a:extLst>
          </p:cNvPr>
          <p:cNvSpPr/>
          <p:nvPr/>
        </p:nvSpPr>
        <p:spPr>
          <a:xfrm>
            <a:off x="5004469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Untrusted OS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99A95-F323-3BF3-FB68-A47DF51C79D2}"/>
              </a:ext>
            </a:extLst>
          </p:cNvPr>
          <p:cNvCxnSpPr>
            <a:stCxn id="30" idx="2"/>
          </p:cNvCxnSpPr>
          <p:nvPr/>
        </p:nvCxnSpPr>
        <p:spPr>
          <a:xfrm>
            <a:off x="5481058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37C0A2E-926F-9CC7-6528-B74B5DC215F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671118" y="2483715"/>
            <a:ext cx="0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ECD4BC-E9A3-34F1-48EF-7677487BCF96}"/>
              </a:ext>
            </a:extLst>
          </p:cNvPr>
          <p:cNvCxnSpPr>
            <a:cxnSpLocks/>
          </p:cNvCxnSpPr>
          <p:nvPr/>
        </p:nvCxnSpPr>
        <p:spPr>
          <a:xfrm>
            <a:off x="6069262" y="3558752"/>
            <a:ext cx="0" cy="966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40A798D-9421-E373-ABBC-3F59A0ACECC1}"/>
              </a:ext>
            </a:extLst>
          </p:cNvPr>
          <p:cNvCxnSpPr>
            <a:cxnSpLocks/>
          </p:cNvCxnSpPr>
          <p:nvPr/>
        </p:nvCxnSpPr>
        <p:spPr>
          <a:xfrm>
            <a:off x="6069262" y="5390646"/>
            <a:ext cx="0" cy="4695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7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Environment (TEE)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16EB07-0DEC-0059-2326-409A2E517421}"/>
              </a:ext>
            </a:extLst>
          </p:cNvPr>
          <p:cNvSpPr/>
          <p:nvPr/>
        </p:nvSpPr>
        <p:spPr>
          <a:xfrm>
            <a:off x="8653243" y="1393224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898F22-D523-3E86-B62E-820A6B6B1E03}"/>
              </a:ext>
            </a:extLst>
          </p:cNvPr>
          <p:cNvSpPr/>
          <p:nvPr/>
        </p:nvSpPr>
        <p:spPr>
          <a:xfrm>
            <a:off x="4678486" y="1393224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2783168-6F89-1288-9C53-259EF60847F9}"/>
              </a:ext>
            </a:extLst>
          </p:cNvPr>
          <p:cNvSpPr/>
          <p:nvPr/>
        </p:nvSpPr>
        <p:spPr>
          <a:xfrm>
            <a:off x="4678486" y="4525672"/>
            <a:ext cx="6761218" cy="8649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Unsicherer Speicher     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30696CB-4B0B-C5CB-3E1D-E34E8667B7A8}"/>
              </a:ext>
            </a:extLst>
          </p:cNvPr>
          <p:cNvSpPr/>
          <p:nvPr/>
        </p:nvSpPr>
        <p:spPr>
          <a:xfrm>
            <a:off x="4678485" y="5860196"/>
            <a:ext cx="6761218" cy="6466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Prozessor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186CBB1-DA50-A552-9A1C-DFD7DCAF675B}"/>
              </a:ext>
            </a:extLst>
          </p:cNvPr>
          <p:cNvSpPr/>
          <p:nvPr/>
        </p:nvSpPr>
        <p:spPr>
          <a:xfrm>
            <a:off x="8974169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Trusted Banking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DF39577-6DB0-382E-FD98-62BB04D070D4}"/>
              </a:ext>
            </a:extLst>
          </p:cNvPr>
          <p:cNvSpPr/>
          <p:nvPr/>
        </p:nvSpPr>
        <p:spPr>
          <a:xfrm>
            <a:off x="10111459" y="1692879"/>
            <a:ext cx="1044540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Trusted Messenger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1A8362-DF53-931C-DC35-99EA780AB895}"/>
              </a:ext>
            </a:extLst>
          </p:cNvPr>
          <p:cNvSpPr/>
          <p:nvPr/>
        </p:nvSpPr>
        <p:spPr>
          <a:xfrm>
            <a:off x="8974169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Trusted OS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AF0D901-C302-D7FF-444D-5300DFD1CE4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450758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0E70C3D-8D15-1486-C58D-F4C96A9B358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633729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9ED440C0-6EBB-E46A-6053-1CAA97ED327C}"/>
              </a:ext>
            </a:extLst>
          </p:cNvPr>
          <p:cNvSpPr/>
          <p:nvPr/>
        </p:nvSpPr>
        <p:spPr>
          <a:xfrm>
            <a:off x="5004469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Banking App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98DBF4-B837-3252-0F65-6B98A5767070}"/>
              </a:ext>
            </a:extLst>
          </p:cNvPr>
          <p:cNvSpPr/>
          <p:nvPr/>
        </p:nvSpPr>
        <p:spPr>
          <a:xfrm>
            <a:off x="6155937" y="1692879"/>
            <a:ext cx="1030362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Messenger</a:t>
            </a:r>
          </a:p>
          <a:p>
            <a:pPr algn="ctr"/>
            <a:r>
              <a:rPr lang="de-DE" sz="1200" dirty="0">
                <a:solidFill>
                  <a:srgbClr val="041E42"/>
                </a:solidFill>
              </a:rPr>
              <a:t>App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35681D0-1513-B822-B741-9864D3361FFE}"/>
              </a:ext>
            </a:extLst>
          </p:cNvPr>
          <p:cNvSpPr/>
          <p:nvPr/>
        </p:nvSpPr>
        <p:spPr>
          <a:xfrm>
            <a:off x="5004469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Untrusted OS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99A95-F323-3BF3-FB68-A47DF51C79D2}"/>
              </a:ext>
            </a:extLst>
          </p:cNvPr>
          <p:cNvCxnSpPr>
            <a:stCxn id="30" idx="2"/>
          </p:cNvCxnSpPr>
          <p:nvPr/>
        </p:nvCxnSpPr>
        <p:spPr>
          <a:xfrm>
            <a:off x="5481058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37C0A2E-926F-9CC7-6528-B74B5DC215F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671118" y="2483715"/>
            <a:ext cx="0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ECD4BC-E9A3-34F1-48EF-7677487BCF96}"/>
              </a:ext>
            </a:extLst>
          </p:cNvPr>
          <p:cNvCxnSpPr>
            <a:cxnSpLocks/>
          </p:cNvCxnSpPr>
          <p:nvPr/>
        </p:nvCxnSpPr>
        <p:spPr>
          <a:xfrm>
            <a:off x="6069262" y="3558752"/>
            <a:ext cx="0" cy="966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9A884C-95C0-3823-D194-270C8828D7B1}"/>
              </a:ext>
            </a:extLst>
          </p:cNvPr>
          <p:cNvCxnSpPr>
            <a:cxnSpLocks/>
          </p:cNvCxnSpPr>
          <p:nvPr/>
        </p:nvCxnSpPr>
        <p:spPr>
          <a:xfrm>
            <a:off x="10039112" y="3571096"/>
            <a:ext cx="0" cy="954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40A798D-9421-E373-ABBC-3F59A0ACECC1}"/>
              </a:ext>
            </a:extLst>
          </p:cNvPr>
          <p:cNvCxnSpPr>
            <a:cxnSpLocks/>
          </p:cNvCxnSpPr>
          <p:nvPr/>
        </p:nvCxnSpPr>
        <p:spPr>
          <a:xfrm>
            <a:off x="6069262" y="5390646"/>
            <a:ext cx="0" cy="4695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767459F9-C992-1AE0-1CE3-DD93EA2A30EB}"/>
              </a:ext>
            </a:extLst>
          </p:cNvPr>
          <p:cNvSpPr/>
          <p:nvPr/>
        </p:nvSpPr>
        <p:spPr>
          <a:xfrm>
            <a:off x="9450758" y="4763540"/>
            <a:ext cx="1671067" cy="389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Enklave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7134680-A055-5F89-23D1-C61EE4C083A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283838" y="3571096"/>
            <a:ext cx="2454" cy="11924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46D3E8B-09E1-A5EA-0B3E-3D541D112714}"/>
              </a:ext>
            </a:extLst>
          </p:cNvPr>
          <p:cNvCxnSpPr>
            <a:cxnSpLocks/>
          </p:cNvCxnSpPr>
          <p:nvPr/>
        </p:nvCxnSpPr>
        <p:spPr>
          <a:xfrm>
            <a:off x="8059093" y="1393224"/>
            <a:ext cx="0" cy="30456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B55A2CE-7B6F-A4F3-7123-458ED50CD39C}"/>
              </a:ext>
            </a:extLst>
          </p:cNvPr>
          <p:cNvCxnSpPr>
            <a:cxnSpLocks/>
          </p:cNvCxnSpPr>
          <p:nvPr/>
        </p:nvCxnSpPr>
        <p:spPr>
          <a:xfrm flipH="1">
            <a:off x="9170504" y="4902543"/>
            <a:ext cx="512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6E76BE5-185D-39B6-9CE9-D618E6E21CEA}"/>
              </a:ext>
            </a:extLst>
          </p:cNvPr>
          <p:cNvCxnSpPr>
            <a:cxnSpLocks/>
          </p:cNvCxnSpPr>
          <p:nvPr/>
        </p:nvCxnSpPr>
        <p:spPr>
          <a:xfrm>
            <a:off x="7186298" y="3357941"/>
            <a:ext cx="17878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Environment (TEE)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C638D9-D357-CFE7-ABDD-6176DE18D682}"/>
              </a:ext>
            </a:extLst>
          </p:cNvPr>
          <p:cNvSpPr/>
          <p:nvPr/>
        </p:nvSpPr>
        <p:spPr>
          <a:xfrm>
            <a:off x="703729" y="1393225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16EB07-0DEC-0059-2326-409A2E517421}"/>
              </a:ext>
            </a:extLst>
          </p:cNvPr>
          <p:cNvSpPr/>
          <p:nvPr/>
        </p:nvSpPr>
        <p:spPr>
          <a:xfrm>
            <a:off x="8653243" y="1393224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898F22-D523-3E86-B62E-820A6B6B1E03}"/>
              </a:ext>
            </a:extLst>
          </p:cNvPr>
          <p:cNvSpPr/>
          <p:nvPr/>
        </p:nvSpPr>
        <p:spPr>
          <a:xfrm>
            <a:off x="4678486" y="1393224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2783168-6F89-1288-9C53-259EF60847F9}"/>
              </a:ext>
            </a:extLst>
          </p:cNvPr>
          <p:cNvSpPr/>
          <p:nvPr/>
        </p:nvSpPr>
        <p:spPr>
          <a:xfrm>
            <a:off x="4678486" y="4525672"/>
            <a:ext cx="6761218" cy="8649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Unsicherer Speicher     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30696CB-4B0B-C5CB-3E1D-E34E8667B7A8}"/>
              </a:ext>
            </a:extLst>
          </p:cNvPr>
          <p:cNvSpPr/>
          <p:nvPr/>
        </p:nvSpPr>
        <p:spPr>
          <a:xfrm>
            <a:off x="703728" y="5860196"/>
            <a:ext cx="10735975" cy="6466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Prozessor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16806-0A99-1A0D-891D-915CBC3F10BF}"/>
              </a:ext>
            </a:extLst>
          </p:cNvPr>
          <p:cNvSpPr/>
          <p:nvPr/>
        </p:nvSpPr>
        <p:spPr>
          <a:xfrm>
            <a:off x="703729" y="4525672"/>
            <a:ext cx="2786460" cy="8649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Sicherer Speicher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EC71F9-68BC-2300-683B-487F16BF920A}"/>
              </a:ext>
            </a:extLst>
          </p:cNvPr>
          <p:cNvSpPr/>
          <p:nvPr/>
        </p:nvSpPr>
        <p:spPr>
          <a:xfrm>
            <a:off x="1001137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Trusted Banking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1F54DD-69BE-66B7-C0CE-DF6B97D87062}"/>
              </a:ext>
            </a:extLst>
          </p:cNvPr>
          <p:cNvSpPr/>
          <p:nvPr/>
        </p:nvSpPr>
        <p:spPr>
          <a:xfrm>
            <a:off x="2152605" y="1692879"/>
            <a:ext cx="1030361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Trusted Messenger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04602F-D789-F557-EED0-793939F4AC63}"/>
              </a:ext>
            </a:extLst>
          </p:cNvPr>
          <p:cNvSpPr/>
          <p:nvPr/>
        </p:nvSpPr>
        <p:spPr>
          <a:xfrm>
            <a:off x="1001137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Trusted OS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F96986-F65F-B789-559F-5F411B08DF9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477726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18E33E5-F6A7-68C5-0C6F-BA5C8B5952B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667786" y="2483715"/>
            <a:ext cx="0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186CBB1-DA50-A552-9A1C-DFD7DCAF675B}"/>
              </a:ext>
            </a:extLst>
          </p:cNvPr>
          <p:cNvSpPr/>
          <p:nvPr/>
        </p:nvSpPr>
        <p:spPr>
          <a:xfrm>
            <a:off x="8974169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Trusted Banking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DF39577-6DB0-382E-FD98-62BB04D070D4}"/>
              </a:ext>
            </a:extLst>
          </p:cNvPr>
          <p:cNvSpPr/>
          <p:nvPr/>
        </p:nvSpPr>
        <p:spPr>
          <a:xfrm>
            <a:off x="10111459" y="1692879"/>
            <a:ext cx="1044540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Trusted Messenger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1A8362-DF53-931C-DC35-99EA780AB895}"/>
              </a:ext>
            </a:extLst>
          </p:cNvPr>
          <p:cNvSpPr/>
          <p:nvPr/>
        </p:nvSpPr>
        <p:spPr>
          <a:xfrm>
            <a:off x="8974169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Trusted OS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AF0D901-C302-D7FF-444D-5300DFD1CE4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450758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0E70C3D-8D15-1486-C58D-F4C96A9B358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633729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9ED440C0-6EBB-E46A-6053-1CAA97ED327C}"/>
              </a:ext>
            </a:extLst>
          </p:cNvPr>
          <p:cNvSpPr/>
          <p:nvPr/>
        </p:nvSpPr>
        <p:spPr>
          <a:xfrm>
            <a:off x="5004469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Banking App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98DBF4-B837-3252-0F65-6B98A5767070}"/>
              </a:ext>
            </a:extLst>
          </p:cNvPr>
          <p:cNvSpPr/>
          <p:nvPr/>
        </p:nvSpPr>
        <p:spPr>
          <a:xfrm>
            <a:off x="6155937" y="1692879"/>
            <a:ext cx="1030362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Messenger</a:t>
            </a:r>
          </a:p>
          <a:p>
            <a:pPr algn="ctr"/>
            <a:r>
              <a:rPr lang="de-DE" sz="1200" dirty="0">
                <a:solidFill>
                  <a:srgbClr val="041E42"/>
                </a:solidFill>
              </a:rPr>
              <a:t>App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35681D0-1513-B822-B741-9864D3361FFE}"/>
              </a:ext>
            </a:extLst>
          </p:cNvPr>
          <p:cNvSpPr/>
          <p:nvPr/>
        </p:nvSpPr>
        <p:spPr>
          <a:xfrm>
            <a:off x="5004469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Untrusted OS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99A95-F323-3BF3-FB68-A47DF51C79D2}"/>
              </a:ext>
            </a:extLst>
          </p:cNvPr>
          <p:cNvCxnSpPr>
            <a:stCxn id="30" idx="2"/>
          </p:cNvCxnSpPr>
          <p:nvPr/>
        </p:nvCxnSpPr>
        <p:spPr>
          <a:xfrm>
            <a:off x="5481058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37C0A2E-926F-9CC7-6528-B74B5DC215F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671118" y="2483715"/>
            <a:ext cx="0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9E744A7-9FE9-3DB6-163B-2751030D322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2092052" y="3558752"/>
            <a:ext cx="4907" cy="966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ECD4BC-E9A3-34F1-48EF-7677487BCF96}"/>
              </a:ext>
            </a:extLst>
          </p:cNvPr>
          <p:cNvCxnSpPr>
            <a:cxnSpLocks/>
          </p:cNvCxnSpPr>
          <p:nvPr/>
        </p:nvCxnSpPr>
        <p:spPr>
          <a:xfrm>
            <a:off x="6069262" y="3558752"/>
            <a:ext cx="0" cy="966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9A884C-95C0-3823-D194-270C8828D7B1}"/>
              </a:ext>
            </a:extLst>
          </p:cNvPr>
          <p:cNvCxnSpPr>
            <a:cxnSpLocks/>
          </p:cNvCxnSpPr>
          <p:nvPr/>
        </p:nvCxnSpPr>
        <p:spPr>
          <a:xfrm>
            <a:off x="10039112" y="3571096"/>
            <a:ext cx="0" cy="954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40A798D-9421-E373-ABBC-3F59A0ACECC1}"/>
              </a:ext>
            </a:extLst>
          </p:cNvPr>
          <p:cNvCxnSpPr>
            <a:cxnSpLocks/>
          </p:cNvCxnSpPr>
          <p:nvPr/>
        </p:nvCxnSpPr>
        <p:spPr>
          <a:xfrm>
            <a:off x="6069262" y="5390646"/>
            <a:ext cx="0" cy="4695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CF7E44-3D2D-0013-9E20-70A7C6226499}"/>
              </a:ext>
            </a:extLst>
          </p:cNvPr>
          <p:cNvCxnSpPr>
            <a:cxnSpLocks/>
          </p:cNvCxnSpPr>
          <p:nvPr/>
        </p:nvCxnSpPr>
        <p:spPr>
          <a:xfrm>
            <a:off x="2092051" y="5390646"/>
            <a:ext cx="0" cy="4695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767459F9-C992-1AE0-1CE3-DD93EA2A30EB}"/>
              </a:ext>
            </a:extLst>
          </p:cNvPr>
          <p:cNvSpPr/>
          <p:nvPr/>
        </p:nvSpPr>
        <p:spPr>
          <a:xfrm>
            <a:off x="9450758" y="4763540"/>
            <a:ext cx="1671067" cy="389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Enklave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7134680-A055-5F89-23D1-C61EE4C083A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286292" y="3571096"/>
            <a:ext cx="0" cy="11924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9A71F91-F6DA-69B8-C087-021DBF257E0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490189" y="4958149"/>
            <a:ext cx="1365424" cy="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0654ECF-2C9C-127B-B117-984594E52D87}"/>
              </a:ext>
            </a:extLst>
          </p:cNvPr>
          <p:cNvCxnSpPr>
            <a:cxnSpLocks/>
          </p:cNvCxnSpPr>
          <p:nvPr/>
        </p:nvCxnSpPr>
        <p:spPr>
          <a:xfrm>
            <a:off x="4040069" y="1393224"/>
            <a:ext cx="0" cy="43434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46D3E8B-09E1-A5EA-0B3E-3D541D112714}"/>
              </a:ext>
            </a:extLst>
          </p:cNvPr>
          <p:cNvCxnSpPr>
            <a:cxnSpLocks/>
          </p:cNvCxnSpPr>
          <p:nvPr/>
        </p:nvCxnSpPr>
        <p:spPr>
          <a:xfrm>
            <a:off x="8059093" y="1393224"/>
            <a:ext cx="0" cy="30456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B55A2CE-7B6F-A4F3-7123-458ED50CD39C}"/>
              </a:ext>
            </a:extLst>
          </p:cNvPr>
          <p:cNvCxnSpPr>
            <a:cxnSpLocks/>
          </p:cNvCxnSpPr>
          <p:nvPr/>
        </p:nvCxnSpPr>
        <p:spPr>
          <a:xfrm flipH="1">
            <a:off x="9170504" y="4902543"/>
            <a:ext cx="512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F8BFAD9-A4DC-6A39-FBFF-FC738FAAC2BA}"/>
              </a:ext>
            </a:extLst>
          </p:cNvPr>
          <p:cNvCxnSpPr>
            <a:cxnSpLocks/>
          </p:cNvCxnSpPr>
          <p:nvPr/>
        </p:nvCxnSpPr>
        <p:spPr>
          <a:xfrm>
            <a:off x="3182966" y="3357941"/>
            <a:ext cx="18215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6E76BE5-185D-39B6-9CE9-D618E6E21CEA}"/>
              </a:ext>
            </a:extLst>
          </p:cNvPr>
          <p:cNvCxnSpPr>
            <a:cxnSpLocks/>
          </p:cNvCxnSpPr>
          <p:nvPr/>
        </p:nvCxnSpPr>
        <p:spPr>
          <a:xfrm>
            <a:off x="7186298" y="3357941"/>
            <a:ext cx="17878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6164101-635E-9395-4A9E-C232E7A42C34}"/>
              </a:ext>
            </a:extLst>
          </p:cNvPr>
          <p:cNvSpPr/>
          <p:nvPr/>
        </p:nvSpPr>
        <p:spPr>
          <a:xfrm>
            <a:off x="4855613" y="4673944"/>
            <a:ext cx="1256455" cy="568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Geteilter Speicher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E7DA0BB-A7E6-D823-EC53-40DE55298FEF}"/>
              </a:ext>
            </a:extLst>
          </p:cNvPr>
          <p:cNvCxnSpPr>
            <a:cxnSpLocks/>
          </p:cNvCxnSpPr>
          <p:nvPr/>
        </p:nvCxnSpPr>
        <p:spPr>
          <a:xfrm flipH="1">
            <a:off x="5976981" y="4902543"/>
            <a:ext cx="512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DD73E4F-F2F8-DBC6-FE9B-7AB9BDD3B00C}"/>
              </a:ext>
            </a:extLst>
          </p:cNvPr>
          <p:cNvCxnSpPr>
            <a:cxnSpLocks/>
          </p:cNvCxnSpPr>
          <p:nvPr/>
        </p:nvCxnSpPr>
        <p:spPr>
          <a:xfrm>
            <a:off x="6009335" y="5063181"/>
            <a:ext cx="480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17. Juni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Environment (TEE)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C638D9-D357-CFE7-ABDD-6176DE18D682}"/>
              </a:ext>
            </a:extLst>
          </p:cNvPr>
          <p:cNvSpPr/>
          <p:nvPr/>
        </p:nvSpPr>
        <p:spPr>
          <a:xfrm>
            <a:off x="703729" y="1393225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16EB07-0DEC-0059-2326-409A2E517421}"/>
              </a:ext>
            </a:extLst>
          </p:cNvPr>
          <p:cNvSpPr/>
          <p:nvPr/>
        </p:nvSpPr>
        <p:spPr>
          <a:xfrm>
            <a:off x="8653243" y="1393224"/>
            <a:ext cx="2786460" cy="25763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898F22-D523-3E86-B62E-820A6B6B1E03}"/>
              </a:ext>
            </a:extLst>
          </p:cNvPr>
          <p:cNvSpPr/>
          <p:nvPr/>
        </p:nvSpPr>
        <p:spPr>
          <a:xfrm>
            <a:off x="4678486" y="1393224"/>
            <a:ext cx="2786460" cy="2576383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2783168-6F89-1288-9C53-259EF60847F9}"/>
              </a:ext>
            </a:extLst>
          </p:cNvPr>
          <p:cNvSpPr/>
          <p:nvPr/>
        </p:nvSpPr>
        <p:spPr>
          <a:xfrm>
            <a:off x="4678486" y="4525672"/>
            <a:ext cx="6761218" cy="864974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Unsicherer Speicher     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30696CB-4B0B-C5CB-3E1D-E34E8667B7A8}"/>
              </a:ext>
            </a:extLst>
          </p:cNvPr>
          <p:cNvSpPr/>
          <p:nvPr/>
        </p:nvSpPr>
        <p:spPr>
          <a:xfrm>
            <a:off x="703728" y="5860196"/>
            <a:ext cx="10735975" cy="6466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Prozessor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16806-0A99-1A0D-891D-915CBC3F10BF}"/>
              </a:ext>
            </a:extLst>
          </p:cNvPr>
          <p:cNvSpPr/>
          <p:nvPr/>
        </p:nvSpPr>
        <p:spPr>
          <a:xfrm>
            <a:off x="703729" y="4525672"/>
            <a:ext cx="2786460" cy="8649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Sicherer Speicher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EC71F9-68BC-2300-683B-487F16BF920A}"/>
              </a:ext>
            </a:extLst>
          </p:cNvPr>
          <p:cNvSpPr/>
          <p:nvPr/>
        </p:nvSpPr>
        <p:spPr>
          <a:xfrm>
            <a:off x="1001137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Trusted Banking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1F54DD-69BE-66B7-C0CE-DF6B97D87062}"/>
              </a:ext>
            </a:extLst>
          </p:cNvPr>
          <p:cNvSpPr/>
          <p:nvPr/>
        </p:nvSpPr>
        <p:spPr>
          <a:xfrm>
            <a:off x="2152605" y="1692879"/>
            <a:ext cx="1030361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Trusted Messenger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04602F-D789-F557-EED0-793939F4AC63}"/>
              </a:ext>
            </a:extLst>
          </p:cNvPr>
          <p:cNvSpPr/>
          <p:nvPr/>
        </p:nvSpPr>
        <p:spPr>
          <a:xfrm>
            <a:off x="1001137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Trusted OS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F96986-F65F-B789-559F-5F411B08DF9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477726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18E33E5-F6A7-68C5-0C6F-BA5C8B5952B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667786" y="2483715"/>
            <a:ext cx="0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186CBB1-DA50-A552-9A1C-DFD7DCAF675B}"/>
              </a:ext>
            </a:extLst>
          </p:cNvPr>
          <p:cNvSpPr/>
          <p:nvPr/>
        </p:nvSpPr>
        <p:spPr>
          <a:xfrm>
            <a:off x="8974169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Trusted Banking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DF39577-6DB0-382E-FD98-62BB04D070D4}"/>
              </a:ext>
            </a:extLst>
          </p:cNvPr>
          <p:cNvSpPr/>
          <p:nvPr/>
        </p:nvSpPr>
        <p:spPr>
          <a:xfrm>
            <a:off x="10111459" y="1692879"/>
            <a:ext cx="1044540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Trusted Messenger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1A8362-DF53-931C-DC35-99EA780AB895}"/>
              </a:ext>
            </a:extLst>
          </p:cNvPr>
          <p:cNvSpPr/>
          <p:nvPr/>
        </p:nvSpPr>
        <p:spPr>
          <a:xfrm>
            <a:off x="8974169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Trusted OS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AF0D901-C302-D7FF-444D-5300DFD1CE4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450758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0E70C3D-8D15-1486-C58D-F4C96A9B358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633729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9ED440C0-6EBB-E46A-6053-1CAA97ED327C}"/>
              </a:ext>
            </a:extLst>
          </p:cNvPr>
          <p:cNvSpPr/>
          <p:nvPr/>
        </p:nvSpPr>
        <p:spPr>
          <a:xfrm>
            <a:off x="5004469" y="1699058"/>
            <a:ext cx="953178" cy="78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Banking App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98DBF4-B837-3252-0F65-6B98A5767070}"/>
              </a:ext>
            </a:extLst>
          </p:cNvPr>
          <p:cNvSpPr/>
          <p:nvPr/>
        </p:nvSpPr>
        <p:spPr>
          <a:xfrm>
            <a:off x="6155937" y="1692879"/>
            <a:ext cx="1030362" cy="79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41E42"/>
                </a:solidFill>
              </a:rPr>
              <a:t>Messenger</a:t>
            </a:r>
          </a:p>
          <a:p>
            <a:pPr algn="ctr"/>
            <a:r>
              <a:rPr lang="de-DE" sz="1200" dirty="0">
                <a:solidFill>
                  <a:srgbClr val="041E42"/>
                </a:solidFill>
              </a:rPr>
              <a:t>App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35681D0-1513-B822-B741-9864D3361FFE}"/>
              </a:ext>
            </a:extLst>
          </p:cNvPr>
          <p:cNvSpPr/>
          <p:nvPr/>
        </p:nvSpPr>
        <p:spPr>
          <a:xfrm>
            <a:off x="5004469" y="2953265"/>
            <a:ext cx="2181829" cy="60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Untrusted OS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99A95-F323-3BF3-FB68-A47DF51C79D2}"/>
              </a:ext>
            </a:extLst>
          </p:cNvPr>
          <p:cNvCxnSpPr>
            <a:stCxn id="30" idx="2"/>
          </p:cNvCxnSpPr>
          <p:nvPr/>
        </p:nvCxnSpPr>
        <p:spPr>
          <a:xfrm>
            <a:off x="5481058" y="2483715"/>
            <a:ext cx="11503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37C0A2E-926F-9CC7-6528-B74B5DC215F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671118" y="2483715"/>
            <a:ext cx="0" cy="469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9E744A7-9FE9-3DB6-163B-2751030D322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2092052" y="3558752"/>
            <a:ext cx="4907" cy="966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ECD4BC-E9A3-34F1-48EF-7677487BCF96}"/>
              </a:ext>
            </a:extLst>
          </p:cNvPr>
          <p:cNvCxnSpPr>
            <a:cxnSpLocks/>
          </p:cNvCxnSpPr>
          <p:nvPr/>
        </p:nvCxnSpPr>
        <p:spPr>
          <a:xfrm>
            <a:off x="6069262" y="3558752"/>
            <a:ext cx="0" cy="966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9A884C-95C0-3823-D194-270C8828D7B1}"/>
              </a:ext>
            </a:extLst>
          </p:cNvPr>
          <p:cNvCxnSpPr>
            <a:cxnSpLocks/>
          </p:cNvCxnSpPr>
          <p:nvPr/>
        </p:nvCxnSpPr>
        <p:spPr>
          <a:xfrm>
            <a:off x="10039112" y="3571096"/>
            <a:ext cx="0" cy="954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40A798D-9421-E373-ABBC-3F59A0ACECC1}"/>
              </a:ext>
            </a:extLst>
          </p:cNvPr>
          <p:cNvCxnSpPr>
            <a:cxnSpLocks/>
          </p:cNvCxnSpPr>
          <p:nvPr/>
        </p:nvCxnSpPr>
        <p:spPr>
          <a:xfrm>
            <a:off x="6069262" y="5390646"/>
            <a:ext cx="0" cy="4695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CF7E44-3D2D-0013-9E20-70A7C6226499}"/>
              </a:ext>
            </a:extLst>
          </p:cNvPr>
          <p:cNvCxnSpPr>
            <a:cxnSpLocks/>
          </p:cNvCxnSpPr>
          <p:nvPr/>
        </p:nvCxnSpPr>
        <p:spPr>
          <a:xfrm>
            <a:off x="2092051" y="5390646"/>
            <a:ext cx="0" cy="4695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767459F9-C992-1AE0-1CE3-DD93EA2A30EB}"/>
              </a:ext>
            </a:extLst>
          </p:cNvPr>
          <p:cNvSpPr/>
          <p:nvPr/>
        </p:nvSpPr>
        <p:spPr>
          <a:xfrm>
            <a:off x="9450758" y="4763540"/>
            <a:ext cx="1671067" cy="389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Enklave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7134680-A055-5F89-23D1-C61EE4C083A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286292" y="3571096"/>
            <a:ext cx="0" cy="11924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9A71F91-F6DA-69B8-C087-021DBF257E0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490189" y="4958149"/>
            <a:ext cx="1365424" cy="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0654ECF-2C9C-127B-B117-984594E52D87}"/>
              </a:ext>
            </a:extLst>
          </p:cNvPr>
          <p:cNvCxnSpPr>
            <a:cxnSpLocks/>
          </p:cNvCxnSpPr>
          <p:nvPr/>
        </p:nvCxnSpPr>
        <p:spPr>
          <a:xfrm>
            <a:off x="4040069" y="1393224"/>
            <a:ext cx="0" cy="43434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46D3E8B-09E1-A5EA-0B3E-3D541D112714}"/>
              </a:ext>
            </a:extLst>
          </p:cNvPr>
          <p:cNvCxnSpPr>
            <a:cxnSpLocks/>
          </p:cNvCxnSpPr>
          <p:nvPr/>
        </p:nvCxnSpPr>
        <p:spPr>
          <a:xfrm>
            <a:off x="8059093" y="1393224"/>
            <a:ext cx="0" cy="30456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38F982B-276F-5934-6BD9-45C77BEB8AF1}"/>
              </a:ext>
            </a:extLst>
          </p:cNvPr>
          <p:cNvCxnSpPr>
            <a:cxnSpLocks/>
          </p:cNvCxnSpPr>
          <p:nvPr/>
        </p:nvCxnSpPr>
        <p:spPr>
          <a:xfrm>
            <a:off x="9170504" y="5063181"/>
            <a:ext cx="4942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B55A2CE-7B6F-A4F3-7123-458ED50CD39C}"/>
              </a:ext>
            </a:extLst>
          </p:cNvPr>
          <p:cNvCxnSpPr>
            <a:cxnSpLocks/>
          </p:cNvCxnSpPr>
          <p:nvPr/>
        </p:nvCxnSpPr>
        <p:spPr>
          <a:xfrm flipH="1">
            <a:off x="9170504" y="4902543"/>
            <a:ext cx="512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1B9FADF-ACA9-888C-BB25-2C59E823013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186298" y="3256008"/>
            <a:ext cx="87279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ewitterblitz 47">
            <a:extLst>
              <a:ext uri="{FF2B5EF4-FFF2-40B4-BE49-F238E27FC236}">
                <a16:creationId xmlns:a16="http://schemas.microsoft.com/office/drawing/2014/main" id="{E41A67F7-BEE7-ECC9-0FE2-9D15C78C2FD4}"/>
              </a:ext>
            </a:extLst>
          </p:cNvPr>
          <p:cNvSpPr/>
          <p:nvPr/>
        </p:nvSpPr>
        <p:spPr>
          <a:xfrm>
            <a:off x="7583354" y="2656711"/>
            <a:ext cx="292578" cy="46955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Gewitterblitz 48">
            <a:extLst>
              <a:ext uri="{FF2B5EF4-FFF2-40B4-BE49-F238E27FC236}">
                <a16:creationId xmlns:a16="http://schemas.microsoft.com/office/drawing/2014/main" id="{B4E3424E-93DC-094A-29C8-C9E1EF35B5F8}"/>
              </a:ext>
            </a:extLst>
          </p:cNvPr>
          <p:cNvSpPr/>
          <p:nvPr/>
        </p:nvSpPr>
        <p:spPr>
          <a:xfrm>
            <a:off x="9112037" y="5178362"/>
            <a:ext cx="292578" cy="46955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F8BFAD9-A4DC-6A39-FBFF-FC738FAAC2BA}"/>
              </a:ext>
            </a:extLst>
          </p:cNvPr>
          <p:cNvCxnSpPr>
            <a:cxnSpLocks/>
          </p:cNvCxnSpPr>
          <p:nvPr/>
        </p:nvCxnSpPr>
        <p:spPr>
          <a:xfrm>
            <a:off x="3182966" y="3357941"/>
            <a:ext cx="18215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6E76BE5-185D-39B6-9CE9-D618E6E21CEA}"/>
              </a:ext>
            </a:extLst>
          </p:cNvPr>
          <p:cNvCxnSpPr>
            <a:cxnSpLocks/>
          </p:cNvCxnSpPr>
          <p:nvPr/>
        </p:nvCxnSpPr>
        <p:spPr>
          <a:xfrm>
            <a:off x="7186298" y="3357941"/>
            <a:ext cx="17878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6164101-635E-9395-4A9E-C232E7A42C34}"/>
              </a:ext>
            </a:extLst>
          </p:cNvPr>
          <p:cNvSpPr/>
          <p:nvPr/>
        </p:nvSpPr>
        <p:spPr>
          <a:xfrm>
            <a:off x="4855613" y="4673944"/>
            <a:ext cx="1256455" cy="568410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41E42"/>
                </a:solidFill>
              </a:rPr>
              <a:t>Geteilter Speicher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E7DA0BB-A7E6-D823-EC53-40DE55298FEF}"/>
              </a:ext>
            </a:extLst>
          </p:cNvPr>
          <p:cNvCxnSpPr>
            <a:cxnSpLocks/>
          </p:cNvCxnSpPr>
          <p:nvPr/>
        </p:nvCxnSpPr>
        <p:spPr>
          <a:xfrm flipH="1">
            <a:off x="5976981" y="4902543"/>
            <a:ext cx="512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DD73E4F-F2F8-DBC6-FE9B-7AB9BDD3B00C}"/>
              </a:ext>
            </a:extLst>
          </p:cNvPr>
          <p:cNvCxnSpPr>
            <a:cxnSpLocks/>
          </p:cNvCxnSpPr>
          <p:nvPr/>
        </p:nvCxnSpPr>
        <p:spPr>
          <a:xfrm>
            <a:off x="6009335" y="5063181"/>
            <a:ext cx="480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54AA4D9-3500-9897-B051-0FEC2D16CFAD}"/>
              </a:ext>
            </a:extLst>
          </p:cNvPr>
          <p:cNvCxnSpPr>
            <a:cxnSpLocks/>
          </p:cNvCxnSpPr>
          <p:nvPr/>
        </p:nvCxnSpPr>
        <p:spPr>
          <a:xfrm flipH="1" flipV="1">
            <a:off x="4040069" y="3256008"/>
            <a:ext cx="9644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Gewitterblitz 57">
            <a:extLst>
              <a:ext uri="{FF2B5EF4-FFF2-40B4-BE49-F238E27FC236}">
                <a16:creationId xmlns:a16="http://schemas.microsoft.com/office/drawing/2014/main" id="{15CF8A79-9EFF-2D67-75B0-FFF6C0AC73DC}"/>
              </a:ext>
            </a:extLst>
          </p:cNvPr>
          <p:cNvSpPr/>
          <p:nvPr/>
        </p:nvSpPr>
        <p:spPr>
          <a:xfrm>
            <a:off x="4187619" y="2703056"/>
            <a:ext cx="292578" cy="46955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349AEC-3840-9C47-F81B-AAEE5D21522C}"/>
              </a:ext>
            </a:extLst>
          </p:cNvPr>
          <p:cNvCxnSpPr>
            <a:cxnSpLocks/>
          </p:cNvCxnSpPr>
          <p:nvPr/>
        </p:nvCxnSpPr>
        <p:spPr>
          <a:xfrm flipH="1" flipV="1">
            <a:off x="4054205" y="4834577"/>
            <a:ext cx="62610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Gewitterblitz 59">
            <a:extLst>
              <a:ext uri="{FF2B5EF4-FFF2-40B4-BE49-F238E27FC236}">
                <a16:creationId xmlns:a16="http://schemas.microsoft.com/office/drawing/2014/main" id="{040DA698-9033-1E39-4B87-64AF5D81CC7D}"/>
              </a:ext>
            </a:extLst>
          </p:cNvPr>
          <p:cNvSpPr/>
          <p:nvPr/>
        </p:nvSpPr>
        <p:spPr>
          <a:xfrm>
            <a:off x="4193806" y="4253824"/>
            <a:ext cx="292578" cy="46955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17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D20686D-E6F5-49B6-B4AA-3C4F3F7E6A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552A72D-3EFA-4FBF-2FC4-9ADB854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7" y="521398"/>
            <a:ext cx="6844385" cy="332399"/>
          </a:xfrm>
        </p:spPr>
        <p:txBody>
          <a:bodyPr/>
          <a:lstStyle/>
          <a:p>
            <a:r>
              <a:rPr lang="de-DE" dirty="0"/>
              <a:t>Kompartiment</a:t>
            </a: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9EC9E81A-0BBC-874D-E61C-46E4D9998C36}"/>
              </a:ext>
            </a:extLst>
          </p:cNvPr>
          <p:cNvGrpSpPr/>
          <p:nvPr/>
        </p:nvGrpSpPr>
        <p:grpSpPr>
          <a:xfrm>
            <a:off x="3761832" y="4428829"/>
            <a:ext cx="4668334" cy="1932289"/>
            <a:chOff x="756282" y="954496"/>
            <a:chExt cx="4668334" cy="1990276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4C56F6CC-7111-C490-D5FB-B77D56FA702D}"/>
                </a:ext>
              </a:extLst>
            </p:cNvPr>
            <p:cNvGrpSpPr/>
            <p:nvPr/>
          </p:nvGrpSpPr>
          <p:grpSpPr>
            <a:xfrm>
              <a:off x="756282" y="954496"/>
              <a:ext cx="4668332" cy="1828725"/>
              <a:chOff x="1099183" y="1330185"/>
              <a:chExt cx="4845563" cy="1979925"/>
            </a:xfrm>
          </p:grpSpPr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E3D6CB6B-EA13-4AB8-0E5E-0B482CE23A17}"/>
                  </a:ext>
                </a:extLst>
              </p:cNvPr>
              <p:cNvSpPr/>
              <p:nvPr/>
            </p:nvSpPr>
            <p:spPr>
              <a:xfrm>
                <a:off x="1327436" y="1523715"/>
                <a:ext cx="1796764" cy="5772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Ressourcen 1</a:t>
                </a: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2D2A6679-E721-A67B-C510-74CE9AD8C8A1}"/>
                  </a:ext>
                </a:extLst>
              </p:cNvPr>
              <p:cNvSpPr/>
              <p:nvPr/>
            </p:nvSpPr>
            <p:spPr>
              <a:xfrm>
                <a:off x="1327436" y="2732892"/>
                <a:ext cx="1796764" cy="5772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Ressourcen 2</a:t>
                </a: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E573EE72-BA6E-981D-538D-E40F14C070B8}"/>
                  </a:ext>
                </a:extLst>
              </p:cNvPr>
              <p:cNvSpPr/>
              <p:nvPr/>
            </p:nvSpPr>
            <p:spPr>
              <a:xfrm>
                <a:off x="4126229" y="1523714"/>
                <a:ext cx="1617345" cy="5772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Code 1</a:t>
                </a: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8D0C6B27-0149-4877-2847-D8E72ADFC163}"/>
                  </a:ext>
                </a:extLst>
              </p:cNvPr>
              <p:cNvSpPr/>
              <p:nvPr/>
            </p:nvSpPr>
            <p:spPr>
              <a:xfrm>
                <a:off x="4126230" y="2732895"/>
                <a:ext cx="1617345" cy="5772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Code 2</a:t>
                </a:r>
              </a:p>
            </p:txBody>
          </p:sp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0F09FFA5-FD49-031E-C701-6D644E279759}"/>
                  </a:ext>
                </a:extLst>
              </p:cNvPr>
              <p:cNvCxnSpPr>
                <a:cxnSpLocks/>
                <a:stCxn id="104" idx="3"/>
                <a:endCxn id="106" idx="1"/>
              </p:cNvCxnSpPr>
              <p:nvPr/>
            </p:nvCxnSpPr>
            <p:spPr>
              <a:xfrm flipV="1">
                <a:off x="3124200" y="1812323"/>
                <a:ext cx="1002029" cy="1"/>
              </a:xfrm>
              <a:prstGeom prst="straightConnector1">
                <a:avLst/>
              </a:prstGeom>
              <a:ln>
                <a:solidFill>
                  <a:srgbClr val="041E42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30F382FA-F57C-62AA-4E30-9AC7FF8325A1}"/>
                  </a:ext>
                </a:extLst>
              </p:cNvPr>
              <p:cNvCxnSpPr>
                <a:cxnSpLocks/>
                <a:stCxn id="105" idx="3"/>
                <a:endCxn id="107" idx="1"/>
              </p:cNvCxnSpPr>
              <p:nvPr/>
            </p:nvCxnSpPr>
            <p:spPr>
              <a:xfrm>
                <a:off x="3124200" y="3021501"/>
                <a:ext cx="1002030" cy="2"/>
              </a:xfrm>
              <a:prstGeom prst="straightConnector1">
                <a:avLst/>
              </a:prstGeom>
              <a:ln>
                <a:solidFill>
                  <a:srgbClr val="041E42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hteck: abgerundete Ecken 109">
                <a:extLst>
                  <a:ext uri="{FF2B5EF4-FFF2-40B4-BE49-F238E27FC236}">
                    <a16:creationId xmlns:a16="http://schemas.microsoft.com/office/drawing/2014/main" id="{D211B9B0-7E91-20E5-7AB8-35936D30986F}"/>
                  </a:ext>
                </a:extLst>
              </p:cNvPr>
              <p:cNvSpPr/>
              <p:nvPr/>
            </p:nvSpPr>
            <p:spPr>
              <a:xfrm>
                <a:off x="1099183" y="1330185"/>
                <a:ext cx="4845563" cy="920573"/>
              </a:xfrm>
              <a:prstGeom prst="roundRect">
                <a:avLst/>
              </a:prstGeom>
              <a:noFill/>
              <a:ln>
                <a:solidFill>
                  <a:srgbClr val="041E42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D4AC28B5-8FEC-5769-94C5-131A36A6A991}"/>
                </a:ext>
              </a:extLst>
            </p:cNvPr>
            <p:cNvCxnSpPr>
              <a:stCxn id="106" idx="2"/>
              <a:endCxn id="107" idx="0"/>
            </p:cNvCxnSpPr>
            <p:nvPr/>
          </p:nvCxnSpPr>
          <p:spPr>
            <a:xfrm>
              <a:off x="4451708" y="1666380"/>
              <a:ext cx="1" cy="58370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1B0F6F0D-04C6-5253-1927-792D182BBCB7}"/>
                </a:ext>
              </a:extLst>
            </p:cNvPr>
            <p:cNvSpPr/>
            <p:nvPr/>
          </p:nvSpPr>
          <p:spPr>
            <a:xfrm>
              <a:off x="756283" y="2094500"/>
              <a:ext cx="4668333" cy="850272"/>
            </a:xfrm>
            <a:prstGeom prst="roundRect">
              <a:avLst/>
            </a:prstGeom>
            <a:noFill/>
            <a:ln>
              <a:solidFill>
                <a:srgbClr val="041E42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016FB770-BD72-1B42-9128-F63E76F27467}"/>
              </a:ext>
            </a:extLst>
          </p:cNvPr>
          <p:cNvSpPr txBox="1">
            <a:spLocks/>
          </p:cNvSpPr>
          <p:nvPr/>
        </p:nvSpPr>
        <p:spPr>
          <a:xfrm>
            <a:off x="804247" y="4539764"/>
            <a:ext cx="2785259" cy="56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Kompartiment</a:t>
            </a:r>
            <a:r>
              <a:rPr lang="en-US" dirty="0"/>
              <a:t> 1</a:t>
            </a:r>
          </a:p>
        </p:txBody>
      </p:sp>
      <p:sp>
        <p:nvSpPr>
          <p:cNvPr id="112" name="Inhaltsplatzhalter 2">
            <a:extLst>
              <a:ext uri="{FF2B5EF4-FFF2-40B4-BE49-F238E27FC236}">
                <a16:creationId xmlns:a16="http://schemas.microsoft.com/office/drawing/2014/main" id="{1649D713-DBDA-3B8E-4AD3-E7E0B5522913}"/>
              </a:ext>
            </a:extLst>
          </p:cNvPr>
          <p:cNvSpPr txBox="1">
            <a:spLocks/>
          </p:cNvSpPr>
          <p:nvPr/>
        </p:nvSpPr>
        <p:spPr>
          <a:xfrm>
            <a:off x="804246" y="5662745"/>
            <a:ext cx="2785259" cy="56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Kompartiment</a:t>
            </a:r>
            <a:r>
              <a:rPr lang="en-US" dirty="0"/>
              <a:t> 2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B7922D4-2952-8DD1-0D98-4B28BF606088}"/>
              </a:ext>
            </a:extLst>
          </p:cNvPr>
          <p:cNvGrpSpPr/>
          <p:nvPr/>
        </p:nvGrpSpPr>
        <p:grpSpPr>
          <a:xfrm>
            <a:off x="6545753" y="2170620"/>
            <a:ext cx="4841999" cy="1738801"/>
            <a:chOff x="1099183" y="1000600"/>
            <a:chExt cx="4948170" cy="230743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A5A59B5-4487-D026-3437-A54C41CA27FA}"/>
                </a:ext>
              </a:extLst>
            </p:cNvPr>
            <p:cNvSpPr/>
            <p:nvPr/>
          </p:nvSpPr>
          <p:spPr>
            <a:xfrm>
              <a:off x="1385150" y="1384935"/>
              <a:ext cx="1739048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Ressourcen 1</a:t>
              </a: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8679B1B-1480-04FB-6E4E-FC362EFC6CF7}"/>
                </a:ext>
              </a:extLst>
            </p:cNvPr>
            <p:cNvSpPr/>
            <p:nvPr/>
          </p:nvSpPr>
          <p:spPr>
            <a:xfrm>
              <a:off x="1385149" y="2730816"/>
              <a:ext cx="1739048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Ressourcen 2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6ED8D5-72E9-9891-5406-44CCA53CBA1D}"/>
                </a:ext>
              </a:extLst>
            </p:cNvPr>
            <p:cNvSpPr/>
            <p:nvPr/>
          </p:nvSpPr>
          <p:spPr>
            <a:xfrm>
              <a:off x="4126229" y="1384934"/>
              <a:ext cx="1617345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Code 1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F1DE027-A865-573E-E3A7-F4407C9624C4}"/>
                </a:ext>
              </a:extLst>
            </p:cNvPr>
            <p:cNvSpPr/>
            <p:nvPr/>
          </p:nvSpPr>
          <p:spPr>
            <a:xfrm>
              <a:off x="4126229" y="2730817"/>
              <a:ext cx="1617345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Code 2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33722F5-1D89-68E4-3E7A-1D827F82E59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3124199" y="1673541"/>
              <a:ext cx="1002030" cy="1"/>
            </a:xfrm>
            <a:prstGeom prst="straightConnector1">
              <a:avLst/>
            </a:prstGeom>
            <a:solidFill>
              <a:srgbClr val="003865"/>
            </a:solidFill>
            <a:ln>
              <a:solidFill>
                <a:srgbClr val="041E4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5BBF9E6-8579-15C8-5144-BFF43E82285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124197" y="3019424"/>
              <a:ext cx="1002031" cy="1"/>
            </a:xfrm>
            <a:prstGeom prst="straightConnector1">
              <a:avLst/>
            </a:prstGeom>
            <a:solidFill>
              <a:srgbClr val="003865"/>
            </a:solidFill>
            <a:ln>
              <a:solidFill>
                <a:srgbClr val="041E4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3CE4FAEE-2988-9345-A721-803B9381F4D4}"/>
                </a:ext>
              </a:extLst>
            </p:cNvPr>
            <p:cNvSpPr/>
            <p:nvPr/>
          </p:nvSpPr>
          <p:spPr>
            <a:xfrm>
              <a:off x="1099183" y="1000600"/>
              <a:ext cx="4948170" cy="1323501"/>
            </a:xfrm>
            <a:prstGeom prst="roundRect">
              <a:avLst/>
            </a:prstGeom>
            <a:noFill/>
            <a:ln>
              <a:solidFill>
                <a:srgbClr val="041E42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009E1B3-0B63-6C73-CA79-6D64A14F5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203" y="1962150"/>
              <a:ext cx="0" cy="76866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957D92D-72C3-67C0-FDA9-8BD1B7A55C79}"/>
                </a:ext>
              </a:extLst>
            </p:cNvPr>
            <p:cNvCxnSpPr>
              <a:cxnSpLocks/>
              <a:stCxn id="5" idx="2"/>
              <a:endCxn id="4" idx="3"/>
            </p:cNvCxnSpPr>
            <p:nvPr/>
          </p:nvCxnSpPr>
          <p:spPr>
            <a:xfrm flipH="1">
              <a:off x="3124197" y="1962148"/>
              <a:ext cx="1810704" cy="1057276"/>
            </a:xfrm>
            <a:prstGeom prst="straightConnector1">
              <a:avLst/>
            </a:prstGeom>
            <a:solidFill>
              <a:srgbClr val="003865"/>
            </a:solidFill>
            <a:ln>
              <a:solidFill>
                <a:srgbClr val="041E42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05D1642-2092-7366-3F6F-F374A0BED819}"/>
                </a:ext>
              </a:extLst>
            </p:cNvPr>
            <p:cNvCxnSpPr>
              <a:cxnSpLocks/>
            </p:cNvCxnSpPr>
            <p:nvPr/>
          </p:nvCxnSpPr>
          <p:spPr>
            <a:xfrm>
              <a:off x="4934900" y="1962150"/>
              <a:ext cx="0" cy="768668"/>
            </a:xfrm>
            <a:prstGeom prst="straightConnector1">
              <a:avLst/>
            </a:prstGeom>
            <a:ln>
              <a:solidFill>
                <a:srgbClr val="041E42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FD8AF6B-7F89-B89D-7E82-18B6F5E7A869}"/>
              </a:ext>
            </a:extLst>
          </p:cNvPr>
          <p:cNvGrpSpPr/>
          <p:nvPr/>
        </p:nvGrpSpPr>
        <p:grpSpPr>
          <a:xfrm>
            <a:off x="804922" y="2170621"/>
            <a:ext cx="4841327" cy="1737798"/>
            <a:chOff x="1099184" y="1000600"/>
            <a:chExt cx="4948169" cy="2307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9A2446E-0AB9-9AF4-8DDF-FD0CE9BD32B5}"/>
                </a:ext>
              </a:extLst>
            </p:cNvPr>
            <p:cNvSpPr/>
            <p:nvPr/>
          </p:nvSpPr>
          <p:spPr>
            <a:xfrm>
              <a:off x="1385150" y="1384935"/>
              <a:ext cx="1739049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Ressourcen 1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D76E99D-DF1D-CCCE-6C20-8FE68B8C88D9}"/>
                </a:ext>
              </a:extLst>
            </p:cNvPr>
            <p:cNvSpPr/>
            <p:nvPr/>
          </p:nvSpPr>
          <p:spPr>
            <a:xfrm>
              <a:off x="1385149" y="2730816"/>
              <a:ext cx="1739049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Ressourcen 2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DDFC9CF-B65F-A563-3B7F-B4A29FEE84A6}"/>
                </a:ext>
              </a:extLst>
            </p:cNvPr>
            <p:cNvSpPr/>
            <p:nvPr/>
          </p:nvSpPr>
          <p:spPr>
            <a:xfrm>
              <a:off x="4126229" y="1384934"/>
              <a:ext cx="1617345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Code 1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E712F34-AF1F-FD3A-A056-5EDD7CF24B9F}"/>
                </a:ext>
              </a:extLst>
            </p:cNvPr>
            <p:cNvSpPr/>
            <p:nvPr/>
          </p:nvSpPr>
          <p:spPr>
            <a:xfrm>
              <a:off x="4126229" y="2730817"/>
              <a:ext cx="1617345" cy="5772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Code 2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003F9AE-15CC-7CD1-317B-1648D533EA1C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3124200" y="1673542"/>
              <a:ext cx="1002029" cy="1"/>
            </a:xfrm>
            <a:prstGeom prst="straightConnector1">
              <a:avLst/>
            </a:prstGeom>
            <a:ln>
              <a:solidFill>
                <a:srgbClr val="041E4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D8DF99D-592D-4FC7-E4F1-88C49BE07A1D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3124199" y="3019424"/>
              <a:ext cx="1002030" cy="1"/>
            </a:xfrm>
            <a:prstGeom prst="straightConnector1">
              <a:avLst/>
            </a:prstGeom>
            <a:ln>
              <a:solidFill>
                <a:srgbClr val="041E4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8990DAA9-4F0A-6B91-082B-B06956C88A87}"/>
                </a:ext>
              </a:extLst>
            </p:cNvPr>
            <p:cNvSpPr/>
            <p:nvPr/>
          </p:nvSpPr>
          <p:spPr>
            <a:xfrm>
              <a:off x="1099184" y="1000600"/>
              <a:ext cx="4948169" cy="1323500"/>
            </a:xfrm>
            <a:prstGeom prst="roundRect">
              <a:avLst/>
            </a:prstGeom>
            <a:noFill/>
            <a:ln>
              <a:solidFill>
                <a:srgbClr val="041E42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30938E6-FA6D-520A-F034-58712FB53056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4934902" y="1962149"/>
              <a:ext cx="0" cy="768668"/>
            </a:xfrm>
            <a:prstGeom prst="straightConnector1">
              <a:avLst/>
            </a:prstGeom>
            <a:ln>
              <a:solidFill>
                <a:srgbClr val="041E4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8DC7479-E92C-0689-6BF0-E8A82BF7DAF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124196" y="1833026"/>
              <a:ext cx="1810705" cy="897791"/>
            </a:xfrm>
            <a:prstGeom prst="straightConnector1">
              <a:avLst/>
            </a:prstGeom>
            <a:ln>
              <a:solidFill>
                <a:srgbClr val="041E42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90BC49D-85DB-833D-152B-962766E5BCDF}"/>
                </a:ext>
              </a:extLst>
            </p:cNvPr>
            <p:cNvCxnSpPr>
              <a:cxnSpLocks/>
            </p:cNvCxnSpPr>
            <p:nvPr/>
          </p:nvCxnSpPr>
          <p:spPr>
            <a:xfrm>
              <a:off x="5049202" y="1962149"/>
              <a:ext cx="0" cy="76866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962D30F-F377-A1B8-D98D-242213CE6F98}"/>
              </a:ext>
            </a:extLst>
          </p:cNvPr>
          <p:cNvSpPr txBox="1">
            <a:spLocks/>
          </p:cNvSpPr>
          <p:nvPr/>
        </p:nvSpPr>
        <p:spPr>
          <a:xfrm>
            <a:off x="804247" y="1605439"/>
            <a:ext cx="4962525" cy="5682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Sandbox</a:t>
            </a:r>
            <a:endParaRPr lang="en-US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3A70EE77-6537-9121-ACED-5FA744F6341F}"/>
              </a:ext>
            </a:extLst>
          </p:cNvPr>
          <p:cNvSpPr txBox="1">
            <a:spLocks/>
          </p:cNvSpPr>
          <p:nvPr/>
        </p:nvSpPr>
        <p:spPr>
          <a:xfrm>
            <a:off x="6606121" y="1614760"/>
            <a:ext cx="4962525" cy="56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Safebox</a:t>
            </a:r>
          </a:p>
        </p:txBody>
      </p:sp>
    </p:spTree>
    <p:extLst>
      <p:ext uri="{BB962C8B-B14F-4D97-AF65-F5344CB8AC3E}">
        <p14:creationId xmlns:p14="http://schemas.microsoft.com/office/powerpoint/2010/main" val="32304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</p:bldLst>
  </p:timing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1A7FE3-81F7-4596-A188-3EE8D4188E1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5d4c14f1-5e26-4315-944b-e10ebb29e5be"/>
    <ds:schemaRef ds:uri="http://schemas.microsoft.com/office/2006/documentManagement/types"/>
    <ds:schemaRef ds:uri="http://purl.org/dc/elements/1.1/"/>
    <ds:schemaRef ds:uri="e1a9e197-d112-4abb-aa0c-4ed035d690a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Breitbild</PresentationFormat>
  <Paragraphs>573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FAU - Technische Fakultät</vt:lpstr>
      <vt:lpstr>The Devil is in the Detail:  Issues with Fine-Grained Trusted  Execution Environments</vt:lpstr>
      <vt:lpstr>Die Cloud ist gut, aber …</vt:lpstr>
      <vt:lpstr>Übersicht</vt:lpstr>
      <vt:lpstr>Trusted Execution Environment (TEE)</vt:lpstr>
      <vt:lpstr>Trusted Execution Environment (TEE)</vt:lpstr>
      <vt:lpstr>Trusted Execution Environment (TEE)</vt:lpstr>
      <vt:lpstr>Trusted Execution Environment (TEE)</vt:lpstr>
      <vt:lpstr>Trusted Execution Environment (TEE)</vt:lpstr>
      <vt:lpstr>Kompartiment</vt:lpstr>
      <vt:lpstr>Angriffe</vt:lpstr>
      <vt:lpstr>Datenkorruption - Flags </vt:lpstr>
      <vt:lpstr>PowerPoint-Präsentation</vt:lpstr>
      <vt:lpstr>Datenkurroption – Double-Fetch</vt:lpstr>
      <vt:lpstr>Datenleck – Pointer</vt:lpstr>
      <vt:lpstr>Datenleck – Strings</vt:lpstr>
      <vt:lpstr>Datenleck – Exit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Jonathan Adshead</cp:lastModifiedBy>
  <cp:revision>116</cp:revision>
  <cp:lastPrinted>2024-06-17T14:01:47Z</cp:lastPrinted>
  <dcterms:created xsi:type="dcterms:W3CDTF">2021-11-18T07:49:57Z</dcterms:created>
  <dcterms:modified xsi:type="dcterms:W3CDTF">2024-06-17T16:34:28Z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