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35B4-346B-0823-125E-E35399BEC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DDDB5-877F-4CFF-A9C2-C732C81F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C66F-FF85-8B02-A4F7-0A57BDE6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4817-8EFE-05C4-96FF-BA7FE820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C567-284B-93D8-B5C4-A46DD09D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2562-A75C-E239-D65C-71C60EF4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FC0A5-1633-8D02-B837-587B5D21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08EE-CB92-B813-AD32-95CC6EFE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69EF-6CE8-0EBC-2AA9-90EA07EE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9F51-7FA5-135D-076E-ED91462C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161AA-1524-054E-AC04-C30D80C22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2D310-F786-5522-AE92-3067F744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95AE9-C161-14AA-9A44-6089B75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6095-AE58-8FD8-A2B4-475D4814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A51E-C62D-686D-7341-E592FDF0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A3E9-22D7-C717-C961-36D719A3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55D0-216E-26AE-AF1F-85E45F92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FD31-F056-BD71-9510-1E74D1FF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EE2D-1FCE-C8E5-E6B0-9A3E13C6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7B2C-22F0-9727-DBD0-3DDFA1CD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73AB-121D-394A-97E1-1BA3A3AC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3724F-623F-5399-5922-680CDC03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DE73-C43A-B9E9-7500-03354021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F006-2F79-8501-070A-B4F3357F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2852-4C9D-B53B-BECD-455EA727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6624-C519-6F41-0E2F-72AE14ED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9A0F-A58A-0274-53CC-F24350746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FF43-8DDA-B0BB-40DC-FBF83588D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7119A-35DD-1961-201B-4D998159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7AE0D-640A-6E50-4FE7-9E99AF02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A537-8D36-062D-3EF1-8ABF19BC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E7B7-F74B-FCA9-136F-5F6F006B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68BF-5228-55AA-9D7C-F4F2DD1F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DD596-3856-A175-8756-3B7C8002D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AD81-4E8F-AEC5-5362-AC9EB6B6C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C8261-3B63-A8CD-A576-5F5434C82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42141-A57D-48A1-D7B3-A816C77D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47AC7-3307-4265-335A-B27C56FB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2A7E9-F184-AD99-6A19-967631B3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8D6-3B71-016A-B937-1E2889C8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2F4D9-1DB6-5331-696F-24C424B0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7CA22-102F-0EA8-D089-5389130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7D5EA-234E-41BC-67D2-752370D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26C1B-52A8-6B72-7C52-D3F5FE28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F37FD-F5DA-5C3E-FBAA-0D3F9174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25728-03FD-55F5-D482-F2F82BDC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1168-A21F-D908-1552-05E62905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34AE-734E-C9D4-7156-51A22BC6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D2A22-1687-AB73-62D9-2C3B9984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B16CE-FD55-5247-49BC-F37B440D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78DBA-4879-07C6-8BB7-9A6473F2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A8557-E73E-9125-D65C-649324E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501-E8AA-E620-9D9D-674B2302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F8460-9A97-A729-7D04-969B6A160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66947-A58B-108D-22C2-D252A98D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03FF-F35A-2FA5-73FD-8745386E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FBAF5-5DAB-4D19-14F9-5A6E7942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257E-961C-913E-9E8A-EB77CA5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E796B-9608-7C0A-4D9D-E4D32F21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4FF3-CCA6-AC3D-717A-20638E8A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1004-E702-AACB-0472-5611C3687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25282-6072-4183-942D-4A1FF7EAA57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D730-7CA1-A62A-E9B1-91290869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FEB3-6814-55C5-1073-C5BB33F5F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B37E8-FCFA-431D-BE30-6549E3FD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FFEC4-4420-1D0B-7E34-7AA1F6E6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s-MX" sz="5400">
                <a:solidFill>
                  <a:schemeClr val="bg1"/>
                </a:solidFill>
              </a:rPr>
              <a:t>Chatbot para primersemestrinos itamitas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D84A6-EE89-43A9-0EBF-481448094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Borbotones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20688-F1C7-B262-876A-FEAB4D15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Funcionalidades presumibles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04D94-F22C-1ECE-1E4D-8CD44924A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0022" y="1539858"/>
            <a:ext cx="4172845" cy="361994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8F95F6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3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8F95F6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55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5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20C28-55F0-EC6E-DE25-33AC011E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bg1"/>
                </a:solidFill>
              </a:rPr>
              <a:t>Proceso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BC70-21C2-17A5-A70D-A642CD13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477540"/>
            <a:ext cx="5217173" cy="61312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Requerimientos 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sym typeface="Symbol" panose="05050102010706020507" pitchFamily="18" charset="2"/>
              </a:rPr>
              <a:t></a:t>
            </a:r>
            <a:endParaRPr lang="es-MX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Plan de calidad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sym typeface="Symbol" panose="05050102010706020507" pitchFamily="18" charset="2"/>
              </a:rPr>
              <a:t></a:t>
            </a:r>
            <a:endParaRPr lang="es-MX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Arquitectura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sym typeface="Symbol" panose="05050102010706020507" pitchFamily="18" charset="2"/>
              </a:rPr>
              <a:t></a:t>
            </a:r>
            <a:endParaRPr lang="es-MX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Metodología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sym typeface="Symbol" panose="05050102010706020507" pitchFamily="18" charset="2"/>
              </a:rPr>
              <a:t></a:t>
            </a:r>
            <a:endParaRPr lang="es-MX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Creación del </a:t>
            </a:r>
            <a:r>
              <a:rPr lang="es-MX" dirty="0" err="1">
                <a:solidFill>
                  <a:schemeClr val="bg1"/>
                </a:solidFill>
              </a:rPr>
              <a:t>bot</a:t>
            </a:r>
            <a:endParaRPr lang="es-MX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sym typeface="Symbol" panose="05050102010706020507" pitchFamily="18" charset="2"/>
              </a:rPr>
              <a:t></a:t>
            </a:r>
            <a:endParaRPr lang="es-MX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Documentación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sym typeface="Symbol" panose="05050102010706020507" pitchFamily="18" charset="2"/>
              </a:rPr>
              <a:t></a:t>
            </a:r>
            <a:endParaRPr lang="es-MX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Presupuesto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sym typeface="Symbol" panose="05050102010706020507" pitchFamily="18" charset="2"/>
              </a:rPr>
              <a:t>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sym typeface="Symbol" panose="05050102010706020507" pitchFamily="18" charset="2"/>
              </a:rPr>
              <a:t>Entregable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5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C3308-1DF9-850F-A1E7-7D3E7E6B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080" y="246081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Aprendizajes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equipo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798C-89B3-3505-0766-9C8BC2D3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805" y="2145955"/>
            <a:ext cx="4453587" cy="34398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3200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Cuando</a:t>
            </a:r>
            <a:r>
              <a:rPr lang="en-US" sz="32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haces</a:t>
            </a:r>
            <a:r>
              <a:rPr lang="en-US" sz="32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software, no </a:t>
            </a:r>
            <a:r>
              <a:rPr lang="en-US" sz="3200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creas</a:t>
            </a:r>
            <a:r>
              <a:rPr lang="en-US" sz="32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32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200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sino</a:t>
            </a:r>
            <a:r>
              <a:rPr lang="en-US" sz="32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experiencias</a:t>
            </a:r>
            <a:r>
              <a:rPr lang="en-US" sz="32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286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43863-1409-6C33-C6BD-7ACDE6F4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098" y="1821313"/>
            <a:ext cx="5929804" cy="3215373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¿Qué haríamos distinto?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E2983-C00A-5422-6618-0B15D72E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5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57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0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Office Theme</vt:lpstr>
      <vt:lpstr>Chatbot para primersemestrinos itamitas</vt:lpstr>
      <vt:lpstr>Funcionalidades presumibles</vt:lpstr>
      <vt:lpstr>Proceso</vt:lpstr>
      <vt:lpstr>Aprendizajes del equipo</vt:lpstr>
      <vt:lpstr>¿Qué haríamos distinto?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María José Cobacho Trejo</dc:creator>
  <cp:lastModifiedBy>María José Cobacho Trejo</cp:lastModifiedBy>
  <cp:revision>1</cp:revision>
  <dcterms:created xsi:type="dcterms:W3CDTF">2024-12-21T05:06:01Z</dcterms:created>
  <dcterms:modified xsi:type="dcterms:W3CDTF">2024-12-21T05:20:51Z</dcterms:modified>
</cp:coreProperties>
</file>