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8D92-FBA7-7AD7-E89F-B1D538743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B003FE-01EA-899E-D950-ED7B5C7F7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D8E53-7E75-ACE4-D32E-8E785D5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3E744-02A2-EF00-A545-1DB64D3C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ABB1F-3651-A18A-7137-F4D97CFA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6DD70-7D1E-3612-9CE6-2B3BEAC4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C189B-8E46-BCA9-A7DB-48C4BFC1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08B0A-D823-515B-5BA0-EFC54BE8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ECFD1-8101-7ED4-4D36-76149DB2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64575-3965-318A-53A4-616ED037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31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C0AB4-CE77-CAE9-D56D-C7649A91C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C0DF1-DC4E-51CE-5DDD-9CB6F846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D01F0-4D01-AAD6-2880-B2C4EE9F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D5C4B-38EB-2F5E-E586-F8B92BD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9D9F0-3BD6-2185-9071-872C8756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47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437A6-D8E9-57D1-9868-6A47BAA7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4FCA2-3ADC-375B-C589-8DAC4389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6FBC4-E4F8-AD8E-ADF3-CE43E316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E02D5-9C04-AEE2-1E76-E16F774D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881D7-BB0B-A7F1-8A3E-0F030FEA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10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1739-C867-126F-1884-177CDB5C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C6B7A-A485-4961-5CAD-CE3255361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DD6B5-9A96-22F1-D23B-2651B7CB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D7817-72EC-72CF-80BC-A61D306D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2A37B-3323-BB36-7681-5698559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4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93AD9-27B5-2F89-03E4-1CD4B81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BF0ED-A62F-4CB1-31C6-F0F4F52B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224FB-0689-0A9B-4347-50F87C05D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51A2A-5A37-DCB9-A080-9C823E7B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C8E55-A5FC-65DD-C3D7-BC5BEA15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AAE62-8643-9394-6587-20D9A12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D85A9-31C1-B0D1-3B79-05E61449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EBDAB-7AD0-1717-9F66-063910F0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23892-63EA-7A35-13FC-247A2B06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6D952-7635-2659-14E6-06D827203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9F9E0-EE42-84D2-D1BE-FC5DBAAEC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D089C-A8C4-947C-FC10-3E24017C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DBD9A-0D60-20F4-39F6-74C969C1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58D96E-D276-AF8E-8D8B-EF97DB98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78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61FF3-AAAB-217B-EAC0-0D3F074E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51C1A-4B08-CF5A-1685-9E0D913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E8846-8B1E-00E1-FB26-1F1D0621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F8821-A71C-8650-8337-2254925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0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678216-ECED-D432-460C-C8582E80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ACC559-9F72-9783-0FC8-3A04884A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79C51-262C-1596-686A-99AC6060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7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A8C69-E631-E5A4-7D48-4BCFC44A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2BB72-5C65-6F98-259F-B4D8719B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6C85B-0FED-AF00-53DC-491E009B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B5AC2-A42B-EE34-2B36-7D2CD5A2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55272-65BD-B75D-2DF7-6FF818FA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0FC59-AF71-BE89-6578-B9AAEDBC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9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8E06-F22A-E081-9A07-E4D83E52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CBA7ED-E995-AB64-4D55-9AC915B54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DD9BE-EA83-E2AF-7625-354DBFE1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C9AF3-DFE8-EABF-DBA5-97A113D0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966D0-BFF3-9975-6BA0-0BB74FD4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4EF5B-E884-901A-5E19-0D74BC2C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2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1C2AF-F938-7A85-9384-474C3E01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A7D7C-E6B0-EF49-7045-82176940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E8A1A-8326-4BA4-D8CB-683C830F8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E1C5-7794-344A-86AE-8FF90D090FA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5660-B638-D728-78FD-7D7F06D95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FC583-89A2-DE22-D218-C3DC20F7F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AC30-13E7-0F4E-88F7-B5796114E5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6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334897-F7DF-5663-B3E0-B895CB8AAB3A}"/>
              </a:ext>
            </a:extLst>
          </p:cNvPr>
          <p:cNvSpPr txBox="1"/>
          <p:nvPr/>
        </p:nvSpPr>
        <p:spPr>
          <a:xfrm>
            <a:off x="609599" y="15330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自己实现的读取矫正函数：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A6E6CF-42C3-4B22-7560-5064ADD1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05" y="2938079"/>
            <a:ext cx="5372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EFEF9-FF17-55EC-4B4E-35AECE7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" y="144408"/>
            <a:ext cx="11840356" cy="80152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GHZ</a:t>
            </a:r>
            <a:r>
              <a:rPr kumimoji="1" lang="zh-CN" altLang="en-US" sz="4000" dirty="0"/>
              <a:t>态</a:t>
            </a:r>
            <a:r>
              <a:rPr kumimoji="1" lang="en-US" altLang="zh-CN" sz="4000" dirty="0"/>
              <a:t>4</a:t>
            </a:r>
            <a:r>
              <a:rPr kumimoji="1" lang="zh-CN" altLang="en-US" sz="4000" dirty="0"/>
              <a:t>比特，模拟器，</a:t>
            </a:r>
            <a:r>
              <a:rPr kumimoji="1" lang="en-US" altLang="zh-CN" sz="4000" dirty="0"/>
              <a:t>0</a:t>
            </a:r>
            <a:r>
              <a:rPr kumimoji="1" lang="zh-CN" altLang="en-US" sz="4000" dirty="0"/>
              <a:t>和</a:t>
            </a:r>
            <a:r>
              <a:rPr kumimoji="1" lang="en-US" altLang="zh-CN" sz="4000" dirty="0"/>
              <a:t>1</a:t>
            </a:r>
            <a:r>
              <a:rPr kumimoji="1" lang="zh-CN" altLang="en-US" sz="4000" dirty="0"/>
              <a:t>的读取保真度都是</a:t>
            </a:r>
            <a:r>
              <a:rPr kumimoji="1" lang="en-US" altLang="zh-CN" sz="4000" dirty="0"/>
              <a:t>0.99</a:t>
            </a:r>
            <a:endParaRPr kumimoji="1"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74AE3-8C43-8DFA-5264-81AC5BA5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60037"/>
            <a:ext cx="3654972" cy="2618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B2E88F-08D8-B6DA-F656-3A275FA15568}"/>
              </a:ext>
            </a:extLst>
          </p:cNvPr>
          <p:cNvSpPr txBox="1"/>
          <p:nvPr/>
        </p:nvSpPr>
        <p:spPr>
          <a:xfrm>
            <a:off x="1649440" y="4018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读到的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84E9DA-5D83-A03C-673B-877F9831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41" y="1194926"/>
            <a:ext cx="3573517" cy="2584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EACA96-8B8A-56EA-9783-83E39DF9D669}"/>
              </a:ext>
            </a:extLst>
          </p:cNvPr>
          <p:cNvSpPr txBox="1"/>
          <p:nvPr/>
        </p:nvSpPr>
        <p:spPr>
          <a:xfrm>
            <a:off x="5619319" y="394497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Qiskit</a:t>
            </a:r>
            <a:r>
              <a:rPr kumimoji="1" lang="zh-CN" altLang="en-US" dirty="0"/>
              <a:t>的读取矫正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478BD9-C6FE-EBF9-5BDD-AF16D822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731" y="1152046"/>
            <a:ext cx="3335968" cy="24894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0A0DCF-4CE9-4FCF-D092-01A8CE5015D9}"/>
              </a:ext>
            </a:extLst>
          </p:cNvPr>
          <p:cNvSpPr txBox="1"/>
          <p:nvPr/>
        </p:nvSpPr>
        <p:spPr>
          <a:xfrm>
            <a:off x="9090647" y="3944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数学公式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5ABC95-8989-8C9B-8290-95889BEA9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023" y="3902309"/>
            <a:ext cx="2133600" cy="596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E29954-B82A-20A1-BD13-B2315E3BD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743" y="4599379"/>
            <a:ext cx="3479800" cy="406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7400394-36E9-634E-321E-E497DC319A38}"/>
              </a:ext>
            </a:extLst>
          </p:cNvPr>
          <p:cNvSpPr txBox="1"/>
          <p:nvPr/>
        </p:nvSpPr>
        <p:spPr>
          <a:xfrm>
            <a:off x="6228813" y="5236981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新的</a:t>
            </a:r>
            <a:endParaRPr kumimoji="1" lang="en-US" altLang="zh-CN" dirty="0"/>
          </a:p>
          <a:p>
            <a:r>
              <a:rPr kumimoji="1" lang="en-US" altLang="zh-CN" dirty="0"/>
              <a:t>0.0013s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D760A89-B0BC-8282-9F11-F088208C0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6603" y="4250671"/>
            <a:ext cx="3659419" cy="2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EFEF9-FF17-55EC-4B4E-35AECE7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" y="144408"/>
            <a:ext cx="11840356" cy="80152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GHZ</a:t>
            </a:r>
            <a:r>
              <a:rPr kumimoji="1" lang="zh-CN" altLang="en-US" sz="4000" dirty="0"/>
              <a:t>态</a:t>
            </a:r>
            <a:r>
              <a:rPr kumimoji="1" lang="en-US" altLang="zh-CN" sz="4000" dirty="0"/>
              <a:t>9</a:t>
            </a:r>
            <a:r>
              <a:rPr kumimoji="1" lang="zh-CN" altLang="en-US" sz="4000" dirty="0"/>
              <a:t>比特，模拟器，</a:t>
            </a:r>
            <a:r>
              <a:rPr kumimoji="1" lang="en-US" altLang="zh-CN" sz="4000" dirty="0"/>
              <a:t>0</a:t>
            </a:r>
            <a:r>
              <a:rPr kumimoji="1" lang="zh-CN" altLang="en-US" sz="4000" dirty="0"/>
              <a:t>和</a:t>
            </a:r>
            <a:r>
              <a:rPr kumimoji="1" lang="en-US" altLang="zh-CN" sz="4000" dirty="0"/>
              <a:t>1</a:t>
            </a:r>
            <a:r>
              <a:rPr kumimoji="1" lang="zh-CN" altLang="en-US" sz="4000" dirty="0"/>
              <a:t>的读取保真度都是</a:t>
            </a:r>
            <a:r>
              <a:rPr kumimoji="1" lang="en-US" altLang="zh-CN" sz="4000" dirty="0"/>
              <a:t>0.99</a:t>
            </a:r>
            <a:endParaRPr kumimoji="1"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079C18-DF38-63E1-90FA-7B92D4F7CCC0}"/>
              </a:ext>
            </a:extLst>
          </p:cNvPr>
          <p:cNvSpPr txBox="1"/>
          <p:nvPr/>
        </p:nvSpPr>
        <p:spPr>
          <a:xfrm>
            <a:off x="1649440" y="4018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读到的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C31976-7E01-1F49-FBEA-80EFF0B8FE11}"/>
              </a:ext>
            </a:extLst>
          </p:cNvPr>
          <p:cNvSpPr txBox="1"/>
          <p:nvPr/>
        </p:nvSpPr>
        <p:spPr>
          <a:xfrm>
            <a:off x="5619319" y="394497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Qiskit</a:t>
            </a:r>
            <a:r>
              <a:rPr kumimoji="1" lang="zh-CN" altLang="en-US" dirty="0"/>
              <a:t>的读取矫正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A0CDDE-4E38-083B-50AB-654B7B72CB90}"/>
              </a:ext>
            </a:extLst>
          </p:cNvPr>
          <p:cNvSpPr txBox="1"/>
          <p:nvPr/>
        </p:nvSpPr>
        <p:spPr>
          <a:xfrm>
            <a:off x="9090647" y="3944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数学公式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BD23ED-26DB-0214-C6DF-A18ED44996B0}"/>
              </a:ext>
            </a:extLst>
          </p:cNvPr>
          <p:cNvSpPr txBox="1"/>
          <p:nvPr/>
        </p:nvSpPr>
        <p:spPr>
          <a:xfrm>
            <a:off x="5945103" y="5164572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新的</a:t>
            </a:r>
            <a:endParaRPr kumimoji="1" lang="en-US" altLang="zh-CN" dirty="0"/>
          </a:p>
          <a:p>
            <a:r>
              <a:rPr kumimoji="1" lang="en-US" altLang="zh-CN" dirty="0"/>
              <a:t>0.051s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6974B3F-C42C-2999-3623-B3AF3A47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3" y="840827"/>
            <a:ext cx="3976045" cy="29381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392A46-71D2-127B-3EB5-6F908EDE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454" y="1111932"/>
            <a:ext cx="3860377" cy="27500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462126-9025-5DD6-F266-A3EC4EE91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766" y="884657"/>
            <a:ext cx="4095448" cy="31215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3D8AAE6-1601-F7B6-A815-1ADA638FB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03" y="4200238"/>
            <a:ext cx="3359190" cy="25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EFEF9-FF17-55EC-4B4E-35AECE7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" y="144408"/>
            <a:ext cx="11840356" cy="80152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GHZ</a:t>
            </a:r>
            <a:r>
              <a:rPr kumimoji="1" lang="zh-CN" altLang="en-US" sz="4000" dirty="0"/>
              <a:t>态</a:t>
            </a:r>
            <a:r>
              <a:rPr kumimoji="1" lang="en-US" altLang="zh-CN" sz="4000" dirty="0"/>
              <a:t>30</a:t>
            </a:r>
            <a:r>
              <a:rPr kumimoji="1" lang="zh-CN" altLang="en-US" sz="4000" dirty="0"/>
              <a:t>比特，模拟器，</a:t>
            </a:r>
            <a:r>
              <a:rPr kumimoji="1" lang="en-US" altLang="zh-CN" sz="4000" dirty="0"/>
              <a:t>0</a:t>
            </a:r>
            <a:r>
              <a:rPr kumimoji="1" lang="zh-CN" altLang="en-US" sz="4000" dirty="0"/>
              <a:t>和</a:t>
            </a:r>
            <a:r>
              <a:rPr kumimoji="1" lang="en-US" altLang="zh-CN" sz="4000" dirty="0"/>
              <a:t>1</a:t>
            </a:r>
            <a:r>
              <a:rPr kumimoji="1" lang="zh-CN" altLang="en-US" sz="4000" dirty="0"/>
              <a:t>的读取保真度都是</a:t>
            </a:r>
            <a:r>
              <a:rPr kumimoji="1" lang="en-US" altLang="zh-CN" sz="4000" dirty="0"/>
              <a:t>0.99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2E88F-08D8-B6DA-F656-3A275FA15568}"/>
              </a:ext>
            </a:extLst>
          </p:cNvPr>
          <p:cNvSpPr txBox="1"/>
          <p:nvPr/>
        </p:nvSpPr>
        <p:spPr>
          <a:xfrm>
            <a:off x="1995884" y="3993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读到的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400394-36E9-634E-321E-E497DC319A38}"/>
              </a:ext>
            </a:extLst>
          </p:cNvPr>
          <p:cNvSpPr txBox="1"/>
          <p:nvPr/>
        </p:nvSpPr>
        <p:spPr>
          <a:xfrm>
            <a:off x="9893196" y="262514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新的</a:t>
            </a:r>
            <a:endParaRPr kumimoji="1" lang="en-US" altLang="zh-CN" dirty="0"/>
          </a:p>
          <a:p>
            <a:r>
              <a:rPr kumimoji="1" lang="en-US" altLang="zh-CN" dirty="0"/>
              <a:t>59s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A76D7-B771-6DE9-263C-D23DD2F1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17" y="945931"/>
            <a:ext cx="4583817" cy="3332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FE47D9-FC3B-30B4-7787-00A509A6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5" y="824034"/>
            <a:ext cx="4085150" cy="29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Macintosh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GHZ态4比特，模拟器，0和1的读取保真度都是0.99</vt:lpstr>
      <vt:lpstr>GHZ态9比特，模拟器，0和1的读取保真度都是0.99</vt:lpstr>
      <vt:lpstr>GHZ态30比特，模拟器，0和1的读取保真度都是0.99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思危</dc:creator>
  <cp:lastModifiedBy>思危 谭</cp:lastModifiedBy>
  <cp:revision>3</cp:revision>
  <dcterms:created xsi:type="dcterms:W3CDTF">2023-05-05T07:41:47Z</dcterms:created>
  <dcterms:modified xsi:type="dcterms:W3CDTF">2023-05-05T07:47:55Z</dcterms:modified>
</cp:coreProperties>
</file>