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 id="2147483657" r:id="rId3"/>
  </p:sldMasterIdLst>
  <p:notesMasterIdLst>
    <p:notesMasterId r:id="rId10"/>
  </p:notesMasterIdLst>
  <p:handoutMasterIdLst>
    <p:handoutMasterId r:id="rId11"/>
  </p:handoutMasterIdLst>
  <p:sldIdLst>
    <p:sldId id="710" r:id="rId4"/>
    <p:sldId id="870" r:id="rId5"/>
    <p:sldId id="899" r:id="rId6"/>
    <p:sldId id="916" r:id="rId7"/>
    <p:sldId id="917" r:id="rId8"/>
    <p:sldId id="883" r:id="rId9"/>
  </p:sldIdLst>
  <p:sldSz cx="12192000" cy="6858000"/>
  <p:notesSz cx="6735763" cy="9866313"/>
  <p:defaultTextStyle>
    <a:defPPr>
      <a:defRPr lang="en-US"/>
    </a:defPPr>
    <a:lvl1pPr marL="0" algn="l" defTabSz="456565" rtl="0" eaLnBrk="1" latinLnBrk="0" hangingPunct="1">
      <a:defRPr sz="1800" kern="1200">
        <a:solidFill>
          <a:schemeClr val="tx1"/>
        </a:solidFill>
        <a:latin typeface="+mn-lt"/>
        <a:ea typeface="+mn-ea"/>
        <a:cs typeface="+mn-cs"/>
      </a:defRPr>
    </a:lvl1pPr>
    <a:lvl2pPr marL="457200" algn="l" defTabSz="456565" rtl="0" eaLnBrk="1" latinLnBrk="0" hangingPunct="1">
      <a:defRPr sz="1800" kern="1200">
        <a:solidFill>
          <a:schemeClr val="tx1"/>
        </a:solidFill>
        <a:latin typeface="+mn-lt"/>
        <a:ea typeface="+mn-ea"/>
        <a:cs typeface="+mn-cs"/>
      </a:defRPr>
    </a:lvl2pPr>
    <a:lvl3pPr marL="913765" algn="l" defTabSz="456565" rtl="0" eaLnBrk="1" latinLnBrk="0" hangingPunct="1">
      <a:defRPr sz="1800" kern="1200">
        <a:solidFill>
          <a:schemeClr val="tx1"/>
        </a:solidFill>
        <a:latin typeface="+mn-lt"/>
        <a:ea typeface="+mn-ea"/>
        <a:cs typeface="+mn-cs"/>
      </a:defRPr>
    </a:lvl3pPr>
    <a:lvl4pPr marL="1370965" algn="l" defTabSz="456565" rtl="0" eaLnBrk="1" latinLnBrk="0" hangingPunct="1">
      <a:defRPr sz="1800" kern="1200">
        <a:solidFill>
          <a:schemeClr val="tx1"/>
        </a:solidFill>
        <a:latin typeface="+mn-lt"/>
        <a:ea typeface="+mn-ea"/>
        <a:cs typeface="+mn-cs"/>
      </a:defRPr>
    </a:lvl4pPr>
    <a:lvl5pPr marL="1827530" algn="l" defTabSz="456565" rtl="0" eaLnBrk="1" latinLnBrk="0" hangingPunct="1">
      <a:defRPr sz="1800" kern="1200">
        <a:solidFill>
          <a:schemeClr val="tx1"/>
        </a:solidFill>
        <a:latin typeface="+mn-lt"/>
        <a:ea typeface="+mn-ea"/>
        <a:cs typeface="+mn-cs"/>
      </a:defRPr>
    </a:lvl5pPr>
    <a:lvl6pPr marL="2284730" algn="l" defTabSz="456565" rtl="0" eaLnBrk="1" latinLnBrk="0" hangingPunct="1">
      <a:defRPr sz="1800" kern="1200">
        <a:solidFill>
          <a:schemeClr val="tx1"/>
        </a:solidFill>
        <a:latin typeface="+mn-lt"/>
        <a:ea typeface="+mn-ea"/>
        <a:cs typeface="+mn-cs"/>
      </a:defRPr>
    </a:lvl6pPr>
    <a:lvl7pPr marL="2741295" algn="l" defTabSz="456565" rtl="0" eaLnBrk="1" latinLnBrk="0" hangingPunct="1">
      <a:defRPr sz="1800" kern="1200">
        <a:solidFill>
          <a:schemeClr val="tx1"/>
        </a:solidFill>
        <a:latin typeface="+mn-lt"/>
        <a:ea typeface="+mn-ea"/>
        <a:cs typeface="+mn-cs"/>
      </a:defRPr>
    </a:lvl7pPr>
    <a:lvl8pPr marL="3198495" algn="l" defTabSz="456565" rtl="0" eaLnBrk="1" latinLnBrk="0" hangingPunct="1">
      <a:defRPr sz="1800" kern="1200">
        <a:solidFill>
          <a:schemeClr val="tx1"/>
        </a:solidFill>
        <a:latin typeface="+mn-lt"/>
        <a:ea typeface="+mn-ea"/>
        <a:cs typeface="+mn-cs"/>
      </a:defRPr>
    </a:lvl8pPr>
    <a:lvl9pPr marL="3655060" algn="l" defTabSz="45656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6F0C84-5DAF-4E17-B6A5-5C86B1212537}">
          <p14:sldIdLst>
            <p14:sldId id="710"/>
            <p14:sldId id="870"/>
            <p14:sldId id="899"/>
            <p14:sldId id="916"/>
            <p14:sldId id="917"/>
            <p14:sldId id="883"/>
          </p14:sldIdLst>
        </p14:section>
      </p14:sectionLst>
    </p:ext>
    <p:ext uri="{EFAFB233-063F-42B5-8137-9DF3F51BA10A}">
      <p15:sldGuideLst xmlns:p15="http://schemas.microsoft.com/office/powerpoint/2012/main">
        <p15:guide id="1" orient="horz" pos="695">
          <p15:clr>
            <a:srgbClr val="A4A3A4"/>
          </p15:clr>
        </p15:guide>
        <p15:guide id="2" orient="horz" pos="4097">
          <p15:clr>
            <a:srgbClr val="A4A3A4"/>
          </p15:clr>
        </p15:guide>
        <p15:guide id="3" pos="363">
          <p15:clr>
            <a:srgbClr val="A4A3A4"/>
          </p15:clr>
        </p15:guide>
        <p15:guide id="4" pos="7319">
          <p15:clr>
            <a:srgbClr val="A4A3A4"/>
          </p15:clr>
        </p15:guide>
      </p15:sldGuideLst>
    </p:ext>
    <p:ext uri="{2D200454-40CA-4A62-9FC3-DE9A4176ACB9}">
      <p15:notesGuideLst xmlns:p15="http://schemas.microsoft.com/office/powerpoint/2012/main">
        <p15:guide id="1" orient="horz" pos="3094">
          <p15:clr>
            <a:srgbClr val="A4A3A4"/>
          </p15:clr>
        </p15:guide>
        <p15:guide id="2" pos="212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ebr" initials="x" lastIdx="40" clrIdx="0"/>
  <p:cmAuthor id="7" name="Penny Mao (Chinasoft International)" initials="PM(I" lastIdx="21" clrIdx="7"/>
  <p:cmAuthor id="1" name="faye" initials="f" lastIdx="34" clrIdx="1"/>
  <p:cmAuthor id="8" name="Penny Mao (Chinasoft)" initials="PM(" lastIdx="8" clrIdx="8"/>
  <p:cmAuthor id="2" name="RosieYan" initials="R" lastIdx="1" clrIdx="2"/>
  <p:cmAuthor id="9" name="Lizzy Li (CSI Interfusion Inc)" initials="LL(II" lastIdx="1" clrIdx="9">
    <p:extLst>
      <p:ext uri="{19B8F6BF-5375-455C-9EA6-DF929625EA0E}">
        <p15:presenceInfo xmlns:p15="http://schemas.microsoft.com/office/powerpoint/2012/main" userId="S-1-5-21-2146773085-903363285-719344707-1159439" providerId="AD"/>
      </p:ext>
    </p:extLst>
  </p:cmAuthor>
  <p:cmAuthor id="3" name="FT" initials="t" lastIdx="7" clrIdx="3"/>
  <p:cmAuthor id="10" name="Demi Sun (Chinasoft International)" initials="DS(I" lastIdx="10" clrIdx="10">
    <p:extLst>
      <p:ext uri="{19B8F6BF-5375-455C-9EA6-DF929625EA0E}">
        <p15:presenceInfo xmlns:p15="http://schemas.microsoft.com/office/powerpoint/2012/main" userId="S-1-5-21-2146773085-903363285-719344707-1543383" providerId="AD"/>
      </p:ext>
    </p:extLst>
  </p:cmAuthor>
  <p:cmAuthor id="4" name="Hu Sarah" initials="" lastIdx="1" clrIdx="4"/>
  <p:cmAuthor id="11" name="Tony Bei (CSI Interfusion Inc)" initials="TB(II" lastIdx="9" clrIdx="11">
    <p:extLst>
      <p:ext uri="{19B8F6BF-5375-455C-9EA6-DF929625EA0E}">
        <p15:presenceInfo xmlns:p15="http://schemas.microsoft.com/office/powerpoint/2012/main" userId="S-1-5-21-2146773085-903363285-719344707-1288627" providerId="AD"/>
      </p:ext>
    </p:extLst>
  </p:cmAuthor>
  <p:cmAuthor id="5" name="Faye Tan" initials="FT" lastIdx="53" clrIdx="5"/>
  <p:cmAuthor id="6" name="Bruce" initials="B" lastIdx="7"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DFD"/>
    <a:srgbClr val="005EA4"/>
    <a:srgbClr val="FF6600"/>
    <a:srgbClr val="9FC2E1"/>
    <a:srgbClr val="4284F0"/>
    <a:srgbClr val="99D7FD"/>
    <a:srgbClr val="CCECFF"/>
    <a:srgbClr val="B3DAFF"/>
    <a:srgbClr val="C8EFFD"/>
    <a:srgbClr val="CCED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08" autoAdjust="0"/>
    <p:restoredTop sz="72579" autoAdjust="0"/>
  </p:normalViewPr>
  <p:slideViewPr>
    <p:cSldViewPr snapToGrid="0" snapToObjects="1">
      <p:cViewPr varScale="1">
        <p:scale>
          <a:sx n="83" d="100"/>
          <a:sy n="83" d="100"/>
        </p:scale>
        <p:origin x="1578" y="78"/>
      </p:cViewPr>
      <p:guideLst>
        <p:guide orient="horz" pos="695"/>
        <p:guide orient="horz" pos="4097"/>
        <p:guide pos="363"/>
        <p:guide pos="7319"/>
      </p:guideLst>
    </p:cSldViewPr>
  </p:slideViewPr>
  <p:outlineViewPr>
    <p:cViewPr>
      <p:scale>
        <a:sx n="33" d="100"/>
        <a:sy n="33" d="100"/>
      </p:scale>
      <p:origin x="0" y="0"/>
    </p:cViewPr>
  </p:outlineViewPr>
  <p:notesTextViewPr>
    <p:cViewPr>
      <p:scale>
        <a:sx n="66" d="100"/>
        <a:sy n="66" d="100"/>
      </p:scale>
      <p:origin x="0" y="0"/>
    </p:cViewPr>
  </p:notesTextViewPr>
  <p:sorterViewPr>
    <p:cViewPr>
      <p:scale>
        <a:sx n="98" d="100"/>
        <a:sy n="98" d="100"/>
      </p:scale>
      <p:origin x="0" y="186"/>
    </p:cViewPr>
  </p:sorterViewPr>
  <p:notesViewPr>
    <p:cSldViewPr snapToGrid="0" snapToObjects="1">
      <p:cViewPr varScale="1">
        <p:scale>
          <a:sx n="52" d="100"/>
          <a:sy n="52" d="100"/>
        </p:scale>
        <p:origin x="-2994" y="-90"/>
      </p:cViewPr>
      <p:guideLst>
        <p:guide orient="horz" pos="3094"/>
        <p:guide pos="212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熊出没，注意" userId="f01cae60c3bf6a24" providerId="LiveId" clId="{2A7F7BE0-67BC-487A-92DE-CD80D3590D28}"/>
    <pc:docChg chg="undo custSel delSld modSld modSection">
      <pc:chgData name="熊出没，注意" userId="f01cae60c3bf6a24" providerId="LiveId" clId="{2A7F7BE0-67BC-487A-92DE-CD80D3590D28}" dt="2018-03-13T13:57:10.962" v="652" actId="12"/>
      <pc:docMkLst>
        <pc:docMk/>
      </pc:docMkLst>
      <pc:sldChg chg="modSp">
        <pc:chgData name="熊出没，注意" userId="f01cae60c3bf6a24" providerId="LiveId" clId="{2A7F7BE0-67BC-487A-92DE-CD80D3590D28}" dt="2018-03-13T13:56:30.769" v="643" actId="207"/>
        <pc:sldMkLst>
          <pc:docMk/>
          <pc:sldMk cId="3852810089" sldId="899"/>
        </pc:sldMkLst>
        <pc:graphicFrameChg chg="modGraphic">
          <ac:chgData name="熊出没，注意" userId="f01cae60c3bf6a24" providerId="LiveId" clId="{2A7F7BE0-67BC-487A-92DE-CD80D3590D28}" dt="2018-03-13T13:56:30.769" v="643" actId="207"/>
          <ac:graphicFrameMkLst>
            <pc:docMk/>
            <pc:sldMk cId="3852810089" sldId="899"/>
            <ac:graphicFrameMk id="10" creationId="{00000000-0000-0000-0000-000000000000}"/>
          </ac:graphicFrameMkLst>
        </pc:graphicFrameChg>
      </pc:sldChg>
      <pc:sldChg chg="modSp">
        <pc:chgData name="熊出没，注意" userId="f01cae60c3bf6a24" providerId="LiveId" clId="{2A7F7BE0-67BC-487A-92DE-CD80D3590D28}" dt="2018-03-13T13:57:10.962" v="652" actId="12"/>
        <pc:sldMkLst>
          <pc:docMk/>
          <pc:sldMk cId="138811198" sldId="916"/>
        </pc:sldMkLst>
        <pc:graphicFrameChg chg="mod">
          <ac:chgData name="熊出没，注意" userId="f01cae60c3bf6a24" providerId="LiveId" clId="{2A7F7BE0-67BC-487A-92DE-CD80D3590D28}" dt="2018-03-13T13:57:10.962" v="652" actId="12"/>
          <ac:graphicFrameMkLst>
            <pc:docMk/>
            <pc:sldMk cId="138811198" sldId="916"/>
            <ac:graphicFrameMk id="7" creationId="{5158DA35-CABC-4EEC-AB69-EB59BEBA6F0F}"/>
          </ac:graphicFrameMkLst>
        </pc:graphicFrameChg>
      </pc:sldChg>
      <pc:sldChg chg="addSp delSp modSp">
        <pc:chgData name="熊出没，注意" userId="f01cae60c3bf6a24" providerId="LiveId" clId="{2A7F7BE0-67BC-487A-92DE-CD80D3590D28}" dt="2018-03-13T13:55:33.234" v="638" actId="20577"/>
        <pc:sldMkLst>
          <pc:docMk/>
          <pc:sldMk cId="3657111262" sldId="917"/>
        </pc:sldMkLst>
        <pc:spChg chg="add mod">
          <ac:chgData name="熊出没，注意" userId="f01cae60c3bf6a24" providerId="LiveId" clId="{2A7F7BE0-67BC-487A-92DE-CD80D3590D28}" dt="2018-03-13T13:54:50.865" v="634" actId="20577"/>
          <ac:spMkLst>
            <pc:docMk/>
            <pc:sldMk cId="3657111262" sldId="917"/>
            <ac:spMk id="3" creationId="{D3091E56-AD95-439F-854D-AE3D6311D999}"/>
          </ac:spMkLst>
        </pc:spChg>
        <pc:spChg chg="add del mod">
          <ac:chgData name="熊出没，注意" userId="f01cae60c3bf6a24" providerId="LiveId" clId="{2A7F7BE0-67BC-487A-92DE-CD80D3590D28}" dt="2018-03-13T13:28:43.865" v="204" actId="12084"/>
          <ac:spMkLst>
            <pc:docMk/>
            <pc:sldMk cId="3657111262" sldId="917"/>
            <ac:spMk id="4" creationId="{52C11922-FE2B-4F8F-887B-6BDF7DB3223A}"/>
          </ac:spMkLst>
        </pc:spChg>
        <pc:spChg chg="add del mod">
          <ac:chgData name="熊出没，注意" userId="f01cae60c3bf6a24" providerId="LiveId" clId="{2A7F7BE0-67BC-487A-92DE-CD80D3590D28}" dt="2018-03-13T13:39:56.903" v="344" actId="478"/>
          <ac:spMkLst>
            <pc:docMk/>
            <pc:sldMk cId="3657111262" sldId="917"/>
            <ac:spMk id="8" creationId="{2977558A-3C94-4DC9-86E2-176DD309AC6E}"/>
          </ac:spMkLst>
        </pc:spChg>
        <pc:spChg chg="add">
          <ac:chgData name="熊出没，注意" userId="f01cae60c3bf6a24" providerId="LiveId" clId="{2A7F7BE0-67BC-487A-92DE-CD80D3590D28}" dt="2018-03-13T13:22:30.610" v="62" actId="20577"/>
          <ac:spMkLst>
            <pc:docMk/>
            <pc:sldMk cId="3657111262" sldId="917"/>
            <ac:spMk id="10" creationId="{FE6369B6-1773-4D95-98F1-481750507EA3}"/>
          </ac:spMkLst>
        </pc:spChg>
        <pc:spChg chg="add mod">
          <ac:chgData name="熊出没，注意" userId="f01cae60c3bf6a24" providerId="LiveId" clId="{2A7F7BE0-67BC-487A-92DE-CD80D3590D28}" dt="2018-03-13T13:25:46.541" v="109" actId="20577"/>
          <ac:spMkLst>
            <pc:docMk/>
            <pc:sldMk cId="3657111262" sldId="917"/>
            <ac:spMk id="11" creationId="{3BB5EB78-72C0-4A97-8BDF-3C4474B44996}"/>
          </ac:spMkLst>
        </pc:spChg>
        <pc:spChg chg="add mod">
          <ac:chgData name="熊出没，注意" userId="f01cae60c3bf6a24" providerId="LiveId" clId="{2A7F7BE0-67BC-487A-92DE-CD80D3590D28}" dt="2018-03-13T13:39:23.685" v="337" actId="208"/>
          <ac:spMkLst>
            <pc:docMk/>
            <pc:sldMk cId="3657111262" sldId="917"/>
            <ac:spMk id="13" creationId="{DB9E0528-8028-4E7C-9DEA-3A2EB5230189}"/>
          </ac:spMkLst>
        </pc:spChg>
        <pc:spChg chg="add mod">
          <ac:chgData name="熊出没，注意" userId="f01cae60c3bf6a24" providerId="LiveId" clId="{2A7F7BE0-67BC-487A-92DE-CD80D3590D28}" dt="2018-03-13T13:39:23.685" v="337" actId="208"/>
          <ac:spMkLst>
            <pc:docMk/>
            <pc:sldMk cId="3657111262" sldId="917"/>
            <ac:spMk id="14" creationId="{19360585-178C-4F89-A5FF-81415E54889C}"/>
          </ac:spMkLst>
        </pc:spChg>
        <pc:spChg chg="add mod">
          <ac:chgData name="熊出没，注意" userId="f01cae60c3bf6a24" providerId="LiveId" clId="{2A7F7BE0-67BC-487A-92DE-CD80D3590D28}" dt="2018-03-13T13:41:05.126" v="354" actId="208"/>
          <ac:spMkLst>
            <pc:docMk/>
            <pc:sldMk cId="3657111262" sldId="917"/>
            <ac:spMk id="16" creationId="{245FD8A5-25DC-40E0-8EC1-340F9CB5F82A}"/>
          </ac:spMkLst>
        </pc:spChg>
        <pc:spChg chg="add mod">
          <ac:chgData name="熊出没，注意" userId="f01cae60c3bf6a24" providerId="LiveId" clId="{2A7F7BE0-67BC-487A-92DE-CD80D3590D28}" dt="2018-03-13T13:41:19.826" v="357" actId="688"/>
          <ac:spMkLst>
            <pc:docMk/>
            <pc:sldMk cId="3657111262" sldId="917"/>
            <ac:spMk id="19" creationId="{77288211-DA3C-4472-A718-79ADAD5585D6}"/>
          </ac:spMkLst>
        </pc:spChg>
        <pc:spChg chg="mod">
          <ac:chgData name="熊出没，注意" userId="f01cae60c3bf6a24" providerId="LiveId" clId="{2A7F7BE0-67BC-487A-92DE-CD80D3590D28}" dt="2018-03-13T13:55:33.234" v="638" actId="20577"/>
          <ac:spMkLst>
            <pc:docMk/>
            <pc:sldMk cId="3657111262" sldId="917"/>
            <ac:spMk id="24" creationId="{C580A11F-4080-43A9-ADCA-9B9A893BFD7E}"/>
          </ac:spMkLst>
        </pc:spChg>
        <pc:spChg chg="mod">
          <ac:chgData name="熊出没，注意" userId="f01cae60c3bf6a24" providerId="LiveId" clId="{2A7F7BE0-67BC-487A-92DE-CD80D3590D28}" dt="2018-03-13T13:50:08.585" v="527" actId="113"/>
          <ac:spMkLst>
            <pc:docMk/>
            <pc:sldMk cId="3657111262" sldId="917"/>
            <ac:spMk id="27" creationId="{3AF1C3B0-16EF-4B9A-A130-19BD2032385D}"/>
          </ac:spMkLst>
        </pc:spChg>
        <pc:grpChg chg="add del mod">
          <ac:chgData name="熊出没，注意" userId="f01cae60c3bf6a24" providerId="LiveId" clId="{2A7F7BE0-67BC-487A-92DE-CD80D3590D28}" dt="2018-03-13T13:38:15.108" v="326" actId="478"/>
          <ac:grpSpMkLst>
            <pc:docMk/>
            <pc:sldMk cId="3657111262" sldId="917"/>
            <ac:grpSpMk id="9" creationId="{B526BBE5-DB0E-475A-9423-F60AEC2E8FF6}"/>
          </ac:grpSpMkLst>
        </pc:grpChg>
        <pc:grpChg chg="add mod">
          <ac:chgData name="熊出没，注意" userId="f01cae60c3bf6a24" providerId="LiveId" clId="{2A7F7BE0-67BC-487A-92DE-CD80D3590D28}" dt="2018-03-13T13:46:52.087" v="459" actId="1076"/>
          <ac:grpSpMkLst>
            <pc:docMk/>
            <pc:sldMk cId="3657111262" sldId="917"/>
            <ac:grpSpMk id="12" creationId="{803F050C-7DBD-45B2-9B04-8D1747264843}"/>
          </ac:grpSpMkLst>
        </pc:grpChg>
        <pc:grpChg chg="add mod">
          <ac:chgData name="熊出没，注意" userId="f01cae60c3bf6a24" providerId="LiveId" clId="{2A7F7BE0-67BC-487A-92DE-CD80D3590D28}" dt="2018-03-13T13:47:09.352" v="465" actId="1076"/>
          <ac:grpSpMkLst>
            <pc:docMk/>
            <pc:sldMk cId="3657111262" sldId="917"/>
            <ac:grpSpMk id="20" creationId="{17B953FE-FA4B-4420-966B-CC331B21A875}"/>
          </ac:grpSpMkLst>
        </pc:grpChg>
        <pc:grpChg chg="add mod">
          <ac:chgData name="熊出没，注意" userId="f01cae60c3bf6a24" providerId="LiveId" clId="{2A7F7BE0-67BC-487A-92DE-CD80D3590D28}" dt="2018-03-13T13:46:49.504" v="458" actId="1076"/>
          <ac:grpSpMkLst>
            <pc:docMk/>
            <pc:sldMk cId="3657111262" sldId="917"/>
            <ac:grpSpMk id="25" creationId="{49F021B0-6311-4BA1-AAA2-FC1267883784}"/>
          </ac:grpSpMkLst>
        </pc:grpChg>
        <pc:graphicFrameChg chg="add mod">
          <ac:chgData name="熊出没，注意" userId="f01cae60c3bf6a24" providerId="LiveId" clId="{2A7F7BE0-67BC-487A-92DE-CD80D3590D28}" dt="2018-03-13T13:40:08.421" v="346" actId="1076"/>
          <ac:graphicFrameMkLst>
            <pc:docMk/>
            <pc:sldMk cId="3657111262" sldId="917"/>
            <ac:graphicFrameMk id="7" creationId="{A756E83B-A499-4266-B1BD-4732813C205B}"/>
          </ac:graphicFrameMkLst>
        </pc:graphicFrameChg>
        <pc:graphicFrameChg chg="add mod modGraphic">
          <ac:chgData name="熊出没，注意" userId="f01cae60c3bf6a24" providerId="LiveId" clId="{2A7F7BE0-67BC-487A-92DE-CD80D3590D28}" dt="2018-03-13T13:53:48.441" v="598" actId="1076"/>
          <ac:graphicFrameMkLst>
            <pc:docMk/>
            <pc:sldMk cId="3657111262" sldId="917"/>
            <ac:graphicFrameMk id="17" creationId="{35792D92-BBBA-4C4E-95BD-141A0027C026}"/>
          </ac:graphicFrameMkLst>
        </pc:graphicFrameChg>
        <pc:graphicFrameChg chg="del mod">
          <ac:chgData name="熊出没，注意" userId="f01cae60c3bf6a24" providerId="LiveId" clId="{2A7F7BE0-67BC-487A-92DE-CD80D3590D28}" dt="2018-03-13T13:21:08.423" v="5" actId="11529"/>
          <ac:graphicFrameMkLst>
            <pc:docMk/>
            <pc:sldMk cId="3657111262" sldId="917"/>
            <ac:graphicFrameMk id="21" creationId="{00000000-0000-0000-0000-000000000000}"/>
          </ac:graphicFrameMkLst>
        </pc:graphicFrameChg>
        <pc:graphicFrameChg chg="del mod">
          <ac:chgData name="熊出没，注意" userId="f01cae60c3bf6a24" providerId="LiveId" clId="{2A7F7BE0-67BC-487A-92DE-CD80D3590D28}" dt="2018-03-13T13:51:17.792" v="534" actId="478"/>
          <ac:graphicFrameMkLst>
            <pc:docMk/>
            <pc:sldMk cId="3657111262" sldId="917"/>
            <ac:graphicFrameMk id="23" creationId="{00000000-0000-0000-0000-000000000000}"/>
          </ac:graphicFrameMkLst>
        </pc:graphicFrameChg>
        <pc:cxnChg chg="mod">
          <ac:chgData name="熊出没，注意" userId="f01cae60c3bf6a24" providerId="LiveId" clId="{2A7F7BE0-67BC-487A-92DE-CD80D3590D28}" dt="2018-03-13T13:18:43.427" v="1" actId="17032"/>
          <ac:cxnSpMkLst>
            <pc:docMk/>
            <pc:sldMk cId="3657111262" sldId="917"/>
            <ac:cxnSpMk id="15" creationId="{00000000-0000-0000-0000-000000000000}"/>
          </ac:cxnSpMkLst>
        </pc:cxnChg>
      </pc:sldChg>
      <pc:sldChg chg="modSp del">
        <pc:chgData name="熊出没，注意" userId="f01cae60c3bf6a24" providerId="LiveId" clId="{2A7F7BE0-67BC-487A-92DE-CD80D3590D28}" dt="2018-03-13T13:55:44.705" v="639" actId="2696"/>
        <pc:sldMkLst>
          <pc:docMk/>
          <pc:sldMk cId="3909750229" sldId="918"/>
        </pc:sldMkLst>
        <pc:graphicFrameChg chg="mod modGraphic">
          <ac:chgData name="熊出没，注意" userId="f01cae60c3bf6a24" providerId="LiveId" clId="{2A7F7BE0-67BC-487A-92DE-CD80D3590D28}" dt="2018-03-13T13:23:09.772" v="69" actId="20577"/>
          <ac:graphicFrameMkLst>
            <pc:docMk/>
            <pc:sldMk cId="3909750229" sldId="918"/>
            <ac:graphicFrameMk id="15" creationId="{F4C62BB3-4D20-4D01-9DB2-D73E0640B9A4}"/>
          </ac:graphicFrameMkLst>
        </pc:graphicFrameChg>
      </pc:sldChg>
      <pc:sldChg chg="del">
        <pc:chgData name="熊出没，注意" userId="f01cae60c3bf6a24" providerId="LiveId" clId="{2A7F7BE0-67BC-487A-92DE-CD80D3590D28}" dt="2018-03-13T13:55:50.068" v="641" actId="2696"/>
        <pc:sldMkLst>
          <pc:docMk/>
          <pc:sldMk cId="3022980968" sldId="920"/>
        </pc:sldMkLst>
      </pc:sldChg>
      <pc:sldChg chg="del">
        <pc:chgData name="熊出没，注意" userId="f01cae60c3bf6a24" providerId="LiveId" clId="{2A7F7BE0-67BC-487A-92DE-CD80D3590D28}" dt="2018-03-13T13:55:48.009" v="640" actId="2696"/>
        <pc:sldMkLst>
          <pc:docMk/>
          <pc:sldMk cId="2412100678" sldId="921"/>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PRODUCT BUG VALID RATE TREND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('BugsRate(Monthly)'!$A$21,'BugsRate(Monthly)'!$A$22,'BugsRate(Monthly)'!$A$23,'BugsRate(Monthly)'!$A$24,'BugsRate(Monthly)'!$A$25,'BugsRate(Monthly)'!$A$26)</c:f>
              <c:numCache>
                <c:formatCode>[$-409]mmm\-yy;@</c:formatCode>
                <c:ptCount val="6"/>
                <c:pt idx="0">
                  <c:v>43070</c:v>
                </c:pt>
                <c:pt idx="1">
                  <c:v>43101</c:v>
                </c:pt>
                <c:pt idx="2">
                  <c:v>43132</c:v>
                </c:pt>
                <c:pt idx="3">
                  <c:v>43160</c:v>
                </c:pt>
                <c:pt idx="4">
                  <c:v>43191</c:v>
                </c:pt>
                <c:pt idx="5">
                  <c:v>43221</c:v>
                </c:pt>
              </c:numCache>
            </c:numRef>
          </c:cat>
          <c:val>
            <c:numRef>
              <c:f>('BugsRate(Monthly)'!$J$21,'BugsRate(Monthly)'!$J$22,'BugsRate(Monthly)'!$J$23,'BugsRate(Monthly)'!$J$24,'BugsRate(Monthly)'!$J$25,'BugsRate(Monthly)'!$J$26)</c:f>
              <c:numCache>
                <c:formatCode>0%</c:formatCode>
                <c:ptCount val="6"/>
                <c:pt idx="0">
                  <c:v>0.95652173913043481</c:v>
                </c:pt>
                <c:pt idx="1">
                  <c:v>0.8928571428571429</c:v>
                </c:pt>
                <c:pt idx="2">
                  <c:v>0.89600000000000002</c:v>
                </c:pt>
                <c:pt idx="3">
                  <c:v>0.8825503355704698</c:v>
                </c:pt>
                <c:pt idx="4">
                  <c:v>0.91592920353982299</c:v>
                </c:pt>
                <c:pt idx="5">
                  <c:v>0.89329268292682928</c:v>
                </c:pt>
              </c:numCache>
            </c:numRef>
          </c:val>
          <c:smooth val="0"/>
          <c:extLst>
            <c:ext xmlns:c16="http://schemas.microsoft.com/office/drawing/2014/chart" uri="{C3380CC4-5D6E-409C-BE32-E72D297353CC}">
              <c16:uniqueId val="{00000000-40C4-4383-A8EC-26103BB5B864}"/>
            </c:ext>
          </c:extLst>
        </c:ser>
        <c:dLbls>
          <c:dLblPos val="t"/>
          <c:showLegendKey val="0"/>
          <c:showVal val="1"/>
          <c:showCatName val="0"/>
          <c:showSerName val="0"/>
          <c:showPercent val="0"/>
          <c:showBubbleSize val="0"/>
        </c:dLbls>
        <c:marker val="1"/>
        <c:smooth val="0"/>
        <c:axId val="487353023"/>
        <c:axId val="1098357887"/>
      </c:lineChart>
      <c:dateAx>
        <c:axId val="487353023"/>
        <c:scaling>
          <c:orientation val="minMax"/>
        </c:scaling>
        <c:delete val="0"/>
        <c:axPos val="b"/>
        <c:numFmt formatCode="[$-409]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98357887"/>
        <c:crosses val="autoZero"/>
        <c:auto val="1"/>
        <c:lblOffset val="100"/>
        <c:baseTimeUnit val="months"/>
      </c:dateAx>
      <c:valAx>
        <c:axId val="1098357887"/>
        <c:scaling>
          <c:orientation val="minMax"/>
          <c:max val="1"/>
          <c:min val="0.60000000000000009"/>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873530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rgbClr val="FFFFFF">
          <a:lumMod val="65000"/>
        </a:srgbClr>
      </a:solidFill>
      <a:round/>
    </a:ln>
    <a:effectLst/>
  </c:spPr>
  <c:txPr>
    <a:bodyPr/>
    <a:lstStyle/>
    <a:p>
      <a:pPr>
        <a:defRPr/>
      </a:pPr>
      <a:endParaRPr lang="zh-CN"/>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zh-CN" sz="1400" b="0" i="0" u="none" strike="noStrike" kern="1200" spc="0" baseline="0">
                <a:ln>
                  <a:noFill/>
                </a:ln>
                <a:solidFill>
                  <a:sysClr val="windowText" lastClr="000000">
                    <a:lumMod val="65000"/>
                    <a:lumOff val="35000"/>
                  </a:sysClr>
                </a:solidFill>
                <a:latin typeface="+mn-lt"/>
                <a:ea typeface="+mn-ea"/>
                <a:cs typeface="+mn-cs"/>
              </a:defRPr>
            </a:pPr>
            <a:r>
              <a:rPr lang="en-US">
                <a:ln>
                  <a:noFill/>
                </a:ln>
                <a:solidFill>
                  <a:sysClr val="windowText" lastClr="000000">
                    <a:lumMod val="65000"/>
                    <a:lumOff val="35000"/>
                  </a:sysClr>
                </a:solidFill>
              </a:rPr>
              <a:t>RUN'S </a:t>
            </a:r>
            <a:r>
              <a:rPr lang="en-US" sz="1400" b="0" i="0" u="none" strike="noStrike" baseline="0">
                <a:effectLst/>
              </a:rPr>
              <a:t>LATEST </a:t>
            </a:r>
            <a:r>
              <a:rPr lang="en-US">
                <a:ln>
                  <a:noFill/>
                </a:ln>
                <a:solidFill>
                  <a:sysClr val="windowText" lastClr="000000">
                    <a:lumMod val="65000"/>
                    <a:lumOff val="35000"/>
                  </a:sysClr>
                </a:solidFill>
              </a:rPr>
              <a:t>PASS RATE OF PREVIOUS TWO MONTHS</a:t>
            </a:r>
            <a:endParaRPr lang="zh-CN">
              <a:ln>
                <a:noFill/>
              </a:ln>
              <a:solidFill>
                <a:sysClr val="windowText" lastClr="000000">
                  <a:lumMod val="65000"/>
                  <a:lumOff val="35000"/>
                </a:sysClr>
              </a:solidFill>
            </a:endParaRPr>
          </a:p>
        </c:rich>
      </c:tx>
      <c:layout>
        <c:manualLayout>
          <c:xMode val="edge"/>
          <c:yMode val="edge"/>
          <c:x val="0.12838857704668102"/>
          <c:y val="3.8179156176906461E-2"/>
        </c:manualLayout>
      </c:layout>
      <c:overlay val="0"/>
      <c:spPr>
        <a:noFill/>
        <a:ln>
          <a:noFill/>
        </a:ln>
        <a:effectLst/>
      </c:spPr>
      <c:txPr>
        <a:bodyPr rot="0" spcFirstLastPara="1" vertOverflow="ellipsis" vert="horz" wrap="square" anchor="ctr" anchorCtr="1"/>
        <a:lstStyle/>
        <a:p>
          <a:pPr>
            <a:defRPr lang="zh-CN" sz="1400" b="0" i="0" u="none" strike="noStrike" kern="1200" spc="0" baseline="0">
              <a:ln>
                <a:noFill/>
              </a:ln>
              <a:solidFill>
                <a:sysClr val="windowText" lastClr="000000">
                  <a:lumMod val="65000"/>
                  <a:lumOff val="35000"/>
                </a:sysClr>
              </a:solidFill>
              <a:latin typeface="+mn-lt"/>
              <a:ea typeface="+mn-ea"/>
              <a:cs typeface="+mn-cs"/>
            </a:defRPr>
          </a:pPr>
          <a:endParaRPr lang="zh-CN"/>
        </a:p>
      </c:txPr>
    </c:title>
    <c:autoTitleDeleted val="0"/>
    <c:plotArea>
      <c:layout/>
      <c:barChart>
        <c:barDir val="col"/>
        <c:grouping val="clustered"/>
        <c:varyColors val="0"/>
        <c:ser>
          <c:idx val="0"/>
          <c:order val="0"/>
          <c:tx>
            <c:strRef>
              <c:f>'Latest Pass Rate'!$A$4</c:f>
              <c:strCache>
                <c:ptCount val="1"/>
                <c:pt idx="0">
                  <c:v>Apr-18</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'Latest Pass Rate'!$B$1:$D$1</c:f>
              <c:strCache>
                <c:ptCount val="3"/>
                <c:pt idx="0">
                  <c:v>Service</c:v>
                </c:pt>
                <c:pt idx="1">
                  <c:v>Legacy</c:v>
                </c:pt>
                <c:pt idx="2">
                  <c:v>Perf</c:v>
                </c:pt>
              </c:strCache>
            </c:strRef>
          </c:cat>
          <c:val>
            <c:numRef>
              <c:f>'Latest Pass Rate'!$B$4:$D$4</c:f>
              <c:numCache>
                <c:formatCode>0%</c:formatCode>
                <c:ptCount val="3"/>
                <c:pt idx="0">
                  <c:v>0.99</c:v>
                </c:pt>
                <c:pt idx="1">
                  <c:v>0.82</c:v>
                </c:pt>
                <c:pt idx="2">
                  <c:v>0.9</c:v>
                </c:pt>
              </c:numCache>
            </c:numRef>
          </c:val>
          <c:extLst>
            <c:ext xmlns:c16="http://schemas.microsoft.com/office/drawing/2014/chart" uri="{C3380CC4-5D6E-409C-BE32-E72D297353CC}">
              <c16:uniqueId val="{00000000-2CC1-4077-BD33-5F7B286615C0}"/>
            </c:ext>
          </c:extLst>
        </c:ser>
        <c:ser>
          <c:idx val="1"/>
          <c:order val="1"/>
          <c:tx>
            <c:strRef>
              <c:f>'Latest Pass Rate'!$A$5</c:f>
              <c:strCache>
                <c:ptCount val="1"/>
                <c:pt idx="0">
                  <c:v>May-18</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'Latest Pass Rate'!$B$1:$D$1</c:f>
              <c:strCache>
                <c:ptCount val="3"/>
                <c:pt idx="0">
                  <c:v>Service</c:v>
                </c:pt>
                <c:pt idx="1">
                  <c:v>Legacy</c:v>
                </c:pt>
                <c:pt idx="2">
                  <c:v>Perf</c:v>
                </c:pt>
              </c:strCache>
            </c:strRef>
          </c:cat>
          <c:val>
            <c:numRef>
              <c:f>'Latest Pass Rate'!$B$5:$D$5</c:f>
              <c:numCache>
                <c:formatCode>0%</c:formatCode>
                <c:ptCount val="3"/>
                <c:pt idx="0">
                  <c:v>0.99</c:v>
                </c:pt>
                <c:pt idx="1">
                  <c:v>0.9</c:v>
                </c:pt>
                <c:pt idx="2">
                  <c:v>0.9</c:v>
                </c:pt>
              </c:numCache>
            </c:numRef>
          </c:val>
          <c:extLst>
            <c:ext xmlns:c16="http://schemas.microsoft.com/office/drawing/2014/chart" uri="{C3380CC4-5D6E-409C-BE32-E72D297353CC}">
              <c16:uniqueId val="{00000001-2CC1-4077-BD33-5F7B286615C0}"/>
            </c:ext>
          </c:extLst>
        </c:ser>
        <c:dLbls>
          <c:showLegendKey val="0"/>
          <c:showVal val="1"/>
          <c:showCatName val="0"/>
          <c:showSerName val="0"/>
          <c:showPercent val="0"/>
          <c:showBubbleSize val="0"/>
        </c:dLbls>
        <c:gapWidth val="219"/>
        <c:overlap val="-27"/>
        <c:axId val="596815872"/>
        <c:axId val="596810776"/>
      </c:barChart>
      <c:catAx>
        <c:axId val="596815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596810776"/>
        <c:crosses val="autoZero"/>
        <c:auto val="1"/>
        <c:lblAlgn val="ctr"/>
        <c:lblOffset val="100"/>
        <c:noMultiLvlLbl val="0"/>
      </c:catAx>
      <c:valAx>
        <c:axId val="596810776"/>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5968158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12065" cap="flat" cmpd="sng" algn="ctr">
      <a:solidFill>
        <a:schemeClr val="bg1">
          <a:lumMod val="65000"/>
        </a:schemeClr>
      </a:solidFill>
      <a:round/>
    </a:ln>
    <a:effectLst/>
  </c:spPr>
  <c:txPr>
    <a:bodyPr/>
    <a:lstStyle/>
    <a:p>
      <a:pPr>
        <a:defRPr lang="zh-CN"/>
      </a:pPr>
      <a:endParaRPr lang="zh-CN"/>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dirty="0">
                <a:effectLst/>
              </a:rPr>
              <a:t>MANUAL BUG COUNT TREND  WITH CATEGORY</a:t>
            </a:r>
            <a:endParaRPr lang="en-US" sz="140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'Manual Bugs Type'!$B$1</c:f>
              <c:strCache>
                <c:ptCount val="1"/>
                <c:pt idx="0">
                  <c:v>Functional</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'Manual Bugs Type'!$A$7:$A$11</c:f>
              <c:numCache>
                <c:formatCode>[$-409]mmm\-yy;@</c:formatCode>
                <c:ptCount val="5"/>
                <c:pt idx="0">
                  <c:v>43101</c:v>
                </c:pt>
                <c:pt idx="1">
                  <c:v>43149</c:v>
                </c:pt>
                <c:pt idx="2">
                  <c:v>43177</c:v>
                </c:pt>
                <c:pt idx="3">
                  <c:v>43208</c:v>
                </c:pt>
                <c:pt idx="4">
                  <c:v>43238</c:v>
                </c:pt>
              </c:numCache>
            </c:numRef>
          </c:cat>
          <c:val>
            <c:numRef>
              <c:f>'Manual Bugs Type'!$B$7:$B$11</c:f>
              <c:numCache>
                <c:formatCode>General</c:formatCode>
                <c:ptCount val="5"/>
                <c:pt idx="0">
                  <c:v>31</c:v>
                </c:pt>
                <c:pt idx="1">
                  <c:v>14</c:v>
                </c:pt>
                <c:pt idx="2">
                  <c:v>35</c:v>
                </c:pt>
                <c:pt idx="3">
                  <c:v>31</c:v>
                </c:pt>
                <c:pt idx="4">
                  <c:v>33</c:v>
                </c:pt>
              </c:numCache>
            </c:numRef>
          </c:val>
          <c:smooth val="0"/>
          <c:extLst>
            <c:ext xmlns:c16="http://schemas.microsoft.com/office/drawing/2014/chart" uri="{C3380CC4-5D6E-409C-BE32-E72D297353CC}">
              <c16:uniqueId val="{00000000-9AD5-4E4B-9056-AB11D2789833}"/>
            </c:ext>
          </c:extLst>
        </c:ser>
        <c:ser>
          <c:idx val="1"/>
          <c:order val="1"/>
          <c:tx>
            <c:strRef>
              <c:f>'Manual Bugs Type'!$C$1</c:f>
              <c:strCache>
                <c:ptCount val="1"/>
                <c:pt idx="0">
                  <c:v>E2E</c:v>
                </c:pt>
              </c:strCache>
            </c:strRef>
          </c:tx>
          <c:spPr>
            <a:ln w="28575" cap="rnd">
              <a:solidFill>
                <a:srgbClr val="FFC0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'Manual Bugs Type'!$A$7:$A$11</c:f>
              <c:numCache>
                <c:formatCode>[$-409]mmm\-yy;@</c:formatCode>
                <c:ptCount val="5"/>
                <c:pt idx="0">
                  <c:v>43101</c:v>
                </c:pt>
                <c:pt idx="1">
                  <c:v>43149</c:v>
                </c:pt>
                <c:pt idx="2">
                  <c:v>43177</c:v>
                </c:pt>
                <c:pt idx="3">
                  <c:v>43208</c:v>
                </c:pt>
                <c:pt idx="4">
                  <c:v>43238</c:v>
                </c:pt>
              </c:numCache>
            </c:numRef>
          </c:cat>
          <c:val>
            <c:numRef>
              <c:f>'Manual Bugs Type'!$C$7:$C$11</c:f>
              <c:numCache>
                <c:formatCode>General</c:formatCode>
                <c:ptCount val="5"/>
                <c:pt idx="0">
                  <c:v>35</c:v>
                </c:pt>
                <c:pt idx="1">
                  <c:v>13</c:v>
                </c:pt>
                <c:pt idx="2">
                  <c:v>44</c:v>
                </c:pt>
                <c:pt idx="3">
                  <c:v>28</c:v>
                </c:pt>
                <c:pt idx="4">
                  <c:v>58</c:v>
                </c:pt>
              </c:numCache>
            </c:numRef>
          </c:val>
          <c:smooth val="0"/>
          <c:extLst>
            <c:ext xmlns:c16="http://schemas.microsoft.com/office/drawing/2014/chart" uri="{C3380CC4-5D6E-409C-BE32-E72D297353CC}">
              <c16:uniqueId val="{00000001-9AD5-4E4B-9056-AB11D2789833}"/>
            </c:ext>
          </c:extLst>
        </c:ser>
        <c:dLbls>
          <c:dLblPos val="ctr"/>
          <c:showLegendKey val="0"/>
          <c:showVal val="1"/>
          <c:showCatName val="0"/>
          <c:showSerName val="0"/>
          <c:showPercent val="0"/>
          <c:showBubbleSize val="0"/>
        </c:dLbls>
        <c:smooth val="0"/>
        <c:axId val="407696128"/>
        <c:axId val="407698088"/>
      </c:lineChart>
      <c:dateAx>
        <c:axId val="407696128"/>
        <c:scaling>
          <c:orientation val="minMax"/>
        </c:scaling>
        <c:delete val="0"/>
        <c:axPos val="b"/>
        <c:numFmt formatCode="[$-409]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07698088"/>
        <c:crosses val="autoZero"/>
        <c:auto val="1"/>
        <c:lblOffset val="100"/>
        <c:baseTimeUnit val="months"/>
      </c:dateAx>
      <c:valAx>
        <c:axId val="407698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076961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12700" cap="flat" cmpd="sng" algn="ctr">
      <a:solidFill>
        <a:schemeClr val="accent3"/>
      </a:solidFill>
      <a:round/>
    </a:ln>
    <a:effectLst/>
  </c:spPr>
  <c:txPr>
    <a:bodyPr/>
    <a:lstStyle/>
    <a:p>
      <a:pPr>
        <a:defRPr/>
      </a:pPr>
      <a:endParaRPr lang="zh-C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55005C-F87A-44FC-8204-3EA5D9CDD9EF}" type="doc">
      <dgm:prSet loTypeId="urn:microsoft.com/office/officeart/2005/8/layout/vList2" loCatId="list" qsTypeId="urn:microsoft.com/office/officeart/2005/8/quickstyle/simple4" qsCatId="simple" csTypeId="urn:microsoft.com/office/officeart/2005/8/colors/accent5_5" csCatId="accent5" phldr="1"/>
      <dgm:spPr/>
      <dgm:t>
        <a:bodyPr/>
        <a:lstStyle/>
        <a:p>
          <a:endParaRPr lang="en-US" altLang="zh-CN"/>
        </a:p>
      </dgm:t>
    </dgm:pt>
    <dgm:pt modelId="{119A68A9-BE62-4720-BE5C-84B07E17E510}">
      <dgm:prSet/>
      <dgm:spPr>
        <a:solidFill>
          <a:srgbClr val="9FC2E1"/>
        </a:solidFill>
      </dgm:spPr>
      <dgm:t>
        <a:bodyPr/>
        <a:lstStyle/>
        <a:p>
          <a:pPr rtl="0"/>
          <a:r>
            <a:rPr lang="en-US" baseline="0" dirty="0"/>
            <a:t>Activities </a:t>
          </a:r>
          <a:r>
            <a:rPr lang="en-US" altLang="zh-CN" baseline="0" dirty="0"/>
            <a:t>F</a:t>
          </a:r>
          <a:r>
            <a:rPr lang="en-US" baseline="0" dirty="0"/>
            <a:t>ollowing Up</a:t>
          </a:r>
          <a:endParaRPr lang="zh-CN" dirty="0"/>
        </a:p>
      </dgm:t>
    </dgm:pt>
    <dgm:pt modelId="{1A8070A3-2E61-426B-B70E-F9079CE77F06}" type="parTrans" cxnId="{A9717687-E8D3-4FA5-A77E-2ED4D5E9E04C}">
      <dgm:prSet/>
      <dgm:spPr/>
      <dgm:t>
        <a:bodyPr/>
        <a:lstStyle/>
        <a:p>
          <a:endParaRPr lang="en-US" altLang="zh-CN"/>
        </a:p>
      </dgm:t>
    </dgm:pt>
    <dgm:pt modelId="{D410227A-17BD-4BEB-8714-D2C0753D6468}" type="sibTrans" cxnId="{A9717687-E8D3-4FA5-A77E-2ED4D5E9E04C}">
      <dgm:prSet/>
      <dgm:spPr/>
      <dgm:t>
        <a:bodyPr/>
        <a:lstStyle/>
        <a:p>
          <a:endParaRPr lang="en-US" altLang="zh-CN"/>
        </a:p>
      </dgm:t>
    </dgm:pt>
    <dgm:pt modelId="{2D848663-008A-4972-A412-DAADDABE375F}">
      <dgm:prSet/>
      <dgm:spPr>
        <a:solidFill>
          <a:srgbClr val="0070C0"/>
        </a:solidFill>
      </dgm:spPr>
      <dgm:t>
        <a:bodyPr/>
        <a:lstStyle/>
        <a:p>
          <a:pPr rtl="0"/>
          <a:r>
            <a:rPr lang="en-US" baseline="0" dirty="0"/>
            <a:t>Topics for Discussion</a:t>
          </a:r>
          <a:endParaRPr lang="zh-CN" dirty="0"/>
        </a:p>
      </dgm:t>
    </dgm:pt>
    <dgm:pt modelId="{3A21B511-39BE-4787-AB88-4F7956E3F9CE}" type="parTrans" cxnId="{E3A58D1A-7EEF-45F4-AF05-25E02A0093E6}">
      <dgm:prSet/>
      <dgm:spPr/>
      <dgm:t>
        <a:bodyPr/>
        <a:lstStyle/>
        <a:p>
          <a:endParaRPr lang="en-US" altLang="zh-CN"/>
        </a:p>
      </dgm:t>
    </dgm:pt>
    <dgm:pt modelId="{F66D5394-719C-4FE4-B976-81E2BC25EE21}" type="sibTrans" cxnId="{E3A58D1A-7EEF-45F4-AF05-25E02A0093E6}">
      <dgm:prSet/>
      <dgm:spPr/>
      <dgm:t>
        <a:bodyPr/>
        <a:lstStyle/>
        <a:p>
          <a:endParaRPr lang="en-US" altLang="zh-CN"/>
        </a:p>
      </dgm:t>
    </dgm:pt>
    <dgm:pt modelId="{66A5DF4F-31D8-4E1A-9183-A0F52F798619}">
      <dgm:prSet/>
      <dgm:spPr>
        <a:solidFill>
          <a:srgbClr val="9FC2E1"/>
        </a:solidFill>
      </dgm:spPr>
      <dgm:t>
        <a:bodyPr/>
        <a:lstStyle/>
        <a:p>
          <a:pPr rtl="0"/>
          <a:r>
            <a:rPr lang="en-US" baseline="0" dirty="0"/>
            <a:t>Accomplishment </a:t>
          </a:r>
          <a:endParaRPr lang="zh-CN" dirty="0"/>
        </a:p>
      </dgm:t>
    </dgm:pt>
    <dgm:pt modelId="{D371B9D2-A3AB-41A8-9C65-1147D8FDDC3B}" type="parTrans" cxnId="{7ED72F8F-F0E5-4FB0-9AA6-69E5EC4CC824}">
      <dgm:prSet/>
      <dgm:spPr/>
      <dgm:t>
        <a:bodyPr/>
        <a:lstStyle/>
        <a:p>
          <a:endParaRPr lang="en-US" altLang="zh-CN"/>
        </a:p>
      </dgm:t>
    </dgm:pt>
    <dgm:pt modelId="{8061257B-2275-44F7-BF64-1350A51989DE}" type="sibTrans" cxnId="{7ED72F8F-F0E5-4FB0-9AA6-69E5EC4CC824}">
      <dgm:prSet/>
      <dgm:spPr/>
      <dgm:t>
        <a:bodyPr/>
        <a:lstStyle/>
        <a:p>
          <a:endParaRPr lang="en-US" altLang="zh-CN"/>
        </a:p>
      </dgm:t>
    </dgm:pt>
    <dgm:pt modelId="{C7818030-586E-40AC-B7A2-B43E498F6EEE}" type="pres">
      <dgm:prSet presAssocID="{0255005C-F87A-44FC-8204-3EA5D9CDD9EF}" presName="linear" presStyleCnt="0">
        <dgm:presLayoutVars>
          <dgm:animLvl val="lvl"/>
          <dgm:resizeHandles val="exact"/>
        </dgm:presLayoutVars>
      </dgm:prSet>
      <dgm:spPr/>
    </dgm:pt>
    <dgm:pt modelId="{1BF1B2F1-E378-485A-AFBB-4DD7154BC107}" type="pres">
      <dgm:prSet presAssocID="{119A68A9-BE62-4720-BE5C-84B07E17E510}" presName="parentText" presStyleLbl="node1" presStyleIdx="0" presStyleCnt="3">
        <dgm:presLayoutVars>
          <dgm:chMax val="0"/>
          <dgm:bulletEnabled val="1"/>
        </dgm:presLayoutVars>
      </dgm:prSet>
      <dgm:spPr>
        <a:prstGeom prst="snip2DiagRect">
          <a:avLst/>
        </a:prstGeom>
      </dgm:spPr>
    </dgm:pt>
    <dgm:pt modelId="{EC7461FA-8C0D-4EE8-8DB4-B0ABEB5EFE4E}" type="pres">
      <dgm:prSet presAssocID="{D410227A-17BD-4BEB-8714-D2C0753D6468}" presName="spacer" presStyleCnt="0"/>
      <dgm:spPr/>
    </dgm:pt>
    <dgm:pt modelId="{6C521E78-83A7-4AA9-B43D-7BA08313208E}" type="pres">
      <dgm:prSet presAssocID="{2D848663-008A-4972-A412-DAADDABE375F}" presName="parentText" presStyleLbl="node1" presStyleIdx="1" presStyleCnt="3">
        <dgm:presLayoutVars>
          <dgm:chMax val="0"/>
          <dgm:bulletEnabled val="1"/>
        </dgm:presLayoutVars>
      </dgm:prSet>
      <dgm:spPr>
        <a:prstGeom prst="snip2DiagRect">
          <a:avLst/>
        </a:prstGeom>
      </dgm:spPr>
    </dgm:pt>
    <dgm:pt modelId="{26A7A352-38C6-4098-94F1-982D7D6E8E73}" type="pres">
      <dgm:prSet presAssocID="{F66D5394-719C-4FE4-B976-81E2BC25EE21}" presName="spacer" presStyleCnt="0"/>
      <dgm:spPr/>
    </dgm:pt>
    <dgm:pt modelId="{BF438D1A-CB18-4DF1-8E05-424BBDBCA3CA}" type="pres">
      <dgm:prSet presAssocID="{66A5DF4F-31D8-4E1A-9183-A0F52F798619}" presName="parentText" presStyleLbl="node1" presStyleIdx="2" presStyleCnt="3">
        <dgm:presLayoutVars>
          <dgm:chMax val="0"/>
          <dgm:bulletEnabled val="1"/>
        </dgm:presLayoutVars>
      </dgm:prSet>
      <dgm:spPr>
        <a:prstGeom prst="snip2DiagRect">
          <a:avLst/>
        </a:prstGeom>
      </dgm:spPr>
    </dgm:pt>
  </dgm:ptLst>
  <dgm:cxnLst>
    <dgm:cxn modelId="{4FB1B80C-6111-4471-BCBC-CFBCDC5D2046}" type="presOf" srcId="{66A5DF4F-31D8-4E1A-9183-A0F52F798619}" destId="{BF438D1A-CB18-4DF1-8E05-424BBDBCA3CA}" srcOrd="0" destOrd="0" presId="urn:microsoft.com/office/officeart/2005/8/layout/vList2"/>
    <dgm:cxn modelId="{E3A58D1A-7EEF-45F4-AF05-25E02A0093E6}" srcId="{0255005C-F87A-44FC-8204-3EA5D9CDD9EF}" destId="{2D848663-008A-4972-A412-DAADDABE375F}" srcOrd="1" destOrd="0" parTransId="{3A21B511-39BE-4787-AB88-4F7956E3F9CE}" sibTransId="{F66D5394-719C-4FE4-B976-81E2BC25EE21}"/>
    <dgm:cxn modelId="{A9717687-E8D3-4FA5-A77E-2ED4D5E9E04C}" srcId="{0255005C-F87A-44FC-8204-3EA5D9CDD9EF}" destId="{119A68A9-BE62-4720-BE5C-84B07E17E510}" srcOrd="0" destOrd="0" parTransId="{1A8070A3-2E61-426B-B70E-F9079CE77F06}" sibTransId="{D410227A-17BD-4BEB-8714-D2C0753D6468}"/>
    <dgm:cxn modelId="{7ED72F8F-F0E5-4FB0-9AA6-69E5EC4CC824}" srcId="{0255005C-F87A-44FC-8204-3EA5D9CDD9EF}" destId="{66A5DF4F-31D8-4E1A-9183-A0F52F798619}" srcOrd="2" destOrd="0" parTransId="{D371B9D2-A3AB-41A8-9C65-1147D8FDDC3B}" sibTransId="{8061257B-2275-44F7-BF64-1350A51989DE}"/>
    <dgm:cxn modelId="{9549ECB0-CDAC-4E76-806B-E556D0D77683}" type="presOf" srcId="{119A68A9-BE62-4720-BE5C-84B07E17E510}" destId="{1BF1B2F1-E378-485A-AFBB-4DD7154BC107}" srcOrd="0" destOrd="0" presId="urn:microsoft.com/office/officeart/2005/8/layout/vList2"/>
    <dgm:cxn modelId="{70D7E2CD-C6AA-4AD6-B5A4-2F61F19B851E}" type="presOf" srcId="{2D848663-008A-4972-A412-DAADDABE375F}" destId="{6C521E78-83A7-4AA9-B43D-7BA08313208E}" srcOrd="0" destOrd="0" presId="urn:microsoft.com/office/officeart/2005/8/layout/vList2"/>
    <dgm:cxn modelId="{7E8EF7FC-5480-4EA8-82DF-63FD7F3E5964}" type="presOf" srcId="{0255005C-F87A-44FC-8204-3EA5D9CDD9EF}" destId="{C7818030-586E-40AC-B7A2-B43E498F6EEE}" srcOrd="0" destOrd="0" presId="urn:microsoft.com/office/officeart/2005/8/layout/vList2"/>
    <dgm:cxn modelId="{21887AB3-E01D-4E4A-BDE2-4422A1D20325}" type="presParOf" srcId="{C7818030-586E-40AC-B7A2-B43E498F6EEE}" destId="{1BF1B2F1-E378-485A-AFBB-4DD7154BC107}" srcOrd="0" destOrd="0" presId="urn:microsoft.com/office/officeart/2005/8/layout/vList2"/>
    <dgm:cxn modelId="{4999DA46-E5A8-45F5-BF14-99CE8F30C426}" type="presParOf" srcId="{C7818030-586E-40AC-B7A2-B43E498F6EEE}" destId="{EC7461FA-8C0D-4EE8-8DB4-B0ABEB5EFE4E}" srcOrd="1" destOrd="0" presId="urn:microsoft.com/office/officeart/2005/8/layout/vList2"/>
    <dgm:cxn modelId="{596AD5FB-E667-4B6F-AE4E-30128131319D}" type="presParOf" srcId="{C7818030-586E-40AC-B7A2-B43E498F6EEE}" destId="{6C521E78-83A7-4AA9-B43D-7BA08313208E}" srcOrd="2" destOrd="0" presId="urn:microsoft.com/office/officeart/2005/8/layout/vList2"/>
    <dgm:cxn modelId="{E9559F6F-C3EF-4B7F-925D-8A2EF8DE6279}" type="presParOf" srcId="{C7818030-586E-40AC-B7A2-B43E498F6EEE}" destId="{26A7A352-38C6-4098-94F1-982D7D6E8E73}" srcOrd="3" destOrd="0" presId="urn:microsoft.com/office/officeart/2005/8/layout/vList2"/>
    <dgm:cxn modelId="{46397BF3-EA8E-40B5-85D0-0EB646183A26}" type="presParOf" srcId="{C7818030-586E-40AC-B7A2-B43E498F6EEE}" destId="{BF438D1A-CB18-4DF1-8E05-424BBDBCA3C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FA3831-50D7-47EF-9354-10CDBB5C51E3}" type="doc">
      <dgm:prSet loTypeId="urn:diagrams.loki3.com/BracketList" loCatId="list" qsTypeId="urn:microsoft.com/office/officeart/2005/8/quickstyle/simple3" qsCatId="simple" csTypeId="urn:microsoft.com/office/officeart/2005/8/colors/accent5_3" csCatId="accent5" phldr="1"/>
      <dgm:spPr/>
      <dgm:t>
        <a:bodyPr/>
        <a:lstStyle/>
        <a:p>
          <a:endParaRPr lang="en-US"/>
        </a:p>
      </dgm:t>
    </dgm:pt>
    <dgm:pt modelId="{B3F7C900-DEF5-44F7-A793-4DA26C364C16}">
      <dgm:prSet custT="1"/>
      <dgm:spPr>
        <a:solidFill>
          <a:srgbClr val="0070C0"/>
        </a:solidFill>
      </dgm:spPr>
      <dgm:t>
        <a:bodyPr/>
        <a:lstStyle/>
        <a:p>
          <a:pPr algn="l" rtl="0"/>
          <a:r>
            <a:rPr lang="en-US" sz="1800" b="1" dirty="0">
              <a:solidFill>
                <a:schemeClr val="bg1"/>
              </a:solidFill>
            </a:rPr>
            <a:t>Manual Functional Bugs</a:t>
          </a:r>
        </a:p>
      </dgm:t>
    </dgm:pt>
    <dgm:pt modelId="{EE7235C9-233F-4C57-9F87-7319D73591F1}" type="parTrans" cxnId="{915E048E-6AEA-4117-AC1C-3F72DDF7D928}">
      <dgm:prSet/>
      <dgm:spPr/>
      <dgm:t>
        <a:bodyPr/>
        <a:lstStyle/>
        <a:p>
          <a:endParaRPr lang="en-US"/>
        </a:p>
      </dgm:t>
    </dgm:pt>
    <dgm:pt modelId="{1060480B-E657-4800-8DC3-E14F88BD731E}" type="sibTrans" cxnId="{915E048E-6AEA-4117-AC1C-3F72DDF7D928}">
      <dgm:prSet/>
      <dgm:spPr/>
      <dgm:t>
        <a:bodyPr/>
        <a:lstStyle/>
        <a:p>
          <a:endParaRPr lang="en-US"/>
        </a:p>
      </dgm:t>
    </dgm:pt>
    <dgm:pt modelId="{C3B09684-2A00-4174-BFE1-BC0C2F925A88}">
      <dgm:prSet custT="1"/>
      <dgm:spPr>
        <a:solidFill>
          <a:srgbClr val="0070C0"/>
        </a:solidFill>
      </dgm:spPr>
      <dgm:t>
        <a:bodyPr/>
        <a:lstStyle/>
        <a:p>
          <a:pPr algn="l" rtl="0"/>
          <a:r>
            <a:rPr lang="en-US" sz="1800" b="1" dirty="0">
              <a:solidFill>
                <a:schemeClr val="bg1"/>
              </a:solidFill>
            </a:rPr>
            <a:t>Machine Issues </a:t>
          </a:r>
          <a:r>
            <a:rPr lang="en-US" sz="1600" b="1" dirty="0">
              <a:solidFill>
                <a:srgbClr val="FFFF00"/>
              </a:solidFill>
            </a:rPr>
            <a:t>(</a:t>
          </a:r>
          <a:r>
            <a:rPr lang="en-US" altLang="zh-CN" sz="1600" b="1" dirty="0">
              <a:solidFill>
                <a:srgbClr val="FFFF00"/>
              </a:solidFill>
            </a:rPr>
            <a:t>urgent</a:t>
          </a:r>
          <a:r>
            <a:rPr lang="en-US" sz="1600" b="1" dirty="0">
              <a:solidFill>
                <a:srgbClr val="FFFF00"/>
              </a:solidFill>
            </a:rPr>
            <a:t>)</a:t>
          </a:r>
        </a:p>
      </dgm:t>
    </dgm:pt>
    <dgm:pt modelId="{2641D596-FE9B-4956-BC5A-4F678B1A139C}" type="sibTrans" cxnId="{AB96E048-5C87-4B26-90E0-663FA485F7EB}">
      <dgm:prSet/>
      <dgm:spPr/>
      <dgm:t>
        <a:bodyPr/>
        <a:lstStyle/>
        <a:p>
          <a:endParaRPr lang="en-US"/>
        </a:p>
      </dgm:t>
    </dgm:pt>
    <dgm:pt modelId="{1C722286-A75D-4E2D-9A85-8BA46D642314}" type="parTrans" cxnId="{AB96E048-5C87-4B26-90E0-663FA485F7EB}">
      <dgm:prSet/>
      <dgm:spPr/>
      <dgm:t>
        <a:bodyPr/>
        <a:lstStyle/>
        <a:p>
          <a:endParaRPr lang="en-US"/>
        </a:p>
      </dgm:t>
    </dgm:pt>
    <dgm:pt modelId="{88185203-A0BE-4CFA-AE38-6270FD4C47DE}">
      <dgm:prSet custT="1"/>
      <dgm:spPr>
        <a:solidFill>
          <a:schemeClr val="bg1">
            <a:lumMod val="95000"/>
            <a:alpha val="90000"/>
          </a:schemeClr>
        </a:solidFill>
      </dgm:spPr>
      <dgm:t>
        <a:bodyPr/>
        <a:lstStyle/>
        <a:p>
          <a:pPr rtl="0">
            <a:buFont typeface="Arial" panose="020B0604020202020204" pitchFamily="34" charset="0"/>
            <a:buChar char="•"/>
          </a:pPr>
          <a:r>
            <a:rPr lang="en-US" altLang="zh-CN" sz="1600" baseline="0" dirty="0">
              <a:solidFill>
                <a:schemeClr val="dk1"/>
              </a:solidFill>
              <a:effectLst/>
              <a:latin typeface="+mn-lt"/>
              <a:ea typeface="+mn-ea"/>
              <a:cs typeface="+mn-cs"/>
            </a:rPr>
            <a:t>DTL: The capacity is still not enough for test work. How about the new lab?</a:t>
          </a:r>
          <a:endParaRPr lang="en-US" sz="1600" b="0" dirty="0"/>
        </a:p>
      </dgm:t>
    </dgm:pt>
    <dgm:pt modelId="{8196AEBE-2B93-4F26-B6A8-B8A68E4B6B56}" type="parTrans" cxnId="{9D1E8CED-4F21-4596-8749-3FE68BEA8CF7}">
      <dgm:prSet/>
      <dgm:spPr/>
      <dgm:t>
        <a:bodyPr/>
        <a:lstStyle/>
        <a:p>
          <a:endParaRPr lang="en-US"/>
        </a:p>
      </dgm:t>
    </dgm:pt>
    <dgm:pt modelId="{D3800774-84CB-4883-A24F-40BF7C8C7A4D}" type="sibTrans" cxnId="{9D1E8CED-4F21-4596-8749-3FE68BEA8CF7}">
      <dgm:prSet/>
      <dgm:spPr/>
      <dgm:t>
        <a:bodyPr/>
        <a:lstStyle/>
        <a:p>
          <a:endParaRPr lang="en-US"/>
        </a:p>
      </dgm:t>
    </dgm:pt>
    <dgm:pt modelId="{62678E72-26EF-4E4C-BB8F-CAF4B55F8AAA}">
      <dgm:prSet custT="1"/>
      <dgm:spPr>
        <a:solidFill>
          <a:schemeClr val="bg1">
            <a:lumMod val="95000"/>
            <a:alpha val="90000"/>
          </a:schemeClr>
        </a:solidFill>
      </dgm:spPr>
      <dgm:t>
        <a:bodyPr/>
        <a:lstStyle/>
        <a:p>
          <a:pPr rtl="0"/>
          <a:r>
            <a:rPr lang="en-US" altLang="zh-CN" sz="1600" baseline="0" dirty="0">
              <a:solidFill>
                <a:schemeClr val="dk1"/>
              </a:solidFill>
              <a:effectLst/>
              <a:latin typeface="+mn-lt"/>
              <a:ea typeface="+mn-ea"/>
              <a:cs typeface="+mn-cs"/>
            </a:rPr>
            <a:t>Agreement with Bala: CTI will report these functional bugs that we found in general ET in daily report, and will add tags to them.</a:t>
          </a:r>
          <a:endParaRPr lang="en-US" sz="1600" b="0" i="0" dirty="0">
            <a:effectLst/>
          </a:endParaRPr>
        </a:p>
      </dgm:t>
    </dgm:pt>
    <dgm:pt modelId="{7FD66DD1-11DB-4B22-8823-7DCC6962455A}" type="parTrans" cxnId="{9369DE07-0957-4595-8C43-015F7E8291B5}">
      <dgm:prSet/>
      <dgm:spPr/>
      <dgm:t>
        <a:bodyPr/>
        <a:lstStyle/>
        <a:p>
          <a:endParaRPr lang="en-US"/>
        </a:p>
      </dgm:t>
    </dgm:pt>
    <dgm:pt modelId="{25AE6645-3F2B-4B45-989D-44265056011F}" type="sibTrans" cxnId="{9369DE07-0957-4595-8C43-015F7E8291B5}">
      <dgm:prSet/>
      <dgm:spPr/>
      <dgm:t>
        <a:bodyPr/>
        <a:lstStyle/>
        <a:p>
          <a:endParaRPr lang="en-US"/>
        </a:p>
      </dgm:t>
    </dgm:pt>
    <dgm:pt modelId="{749A4908-2BA3-4383-B279-751ED28DE7E8}">
      <dgm:prSet custT="1"/>
      <dgm:spPr>
        <a:solidFill>
          <a:schemeClr val="bg1">
            <a:lumMod val="95000"/>
            <a:alpha val="90000"/>
          </a:schemeClr>
        </a:solidFill>
      </dgm:spPr>
      <dgm:t>
        <a:bodyPr/>
        <a:lstStyle/>
        <a:p>
          <a:pPr rtl="0">
            <a:buFont typeface="Arial" panose="020B0604020202020204" pitchFamily="34" charset="0"/>
            <a:buChar char="•"/>
          </a:pPr>
          <a:r>
            <a:rPr lang="en-US" sz="1600" b="0" dirty="0"/>
            <a:t>Servicing Machine Pool: Have no machine to use.</a:t>
          </a:r>
        </a:p>
      </dgm:t>
    </dgm:pt>
    <dgm:pt modelId="{CA1E1246-A4D3-4D31-B4A9-57AB84B9F5C5}" type="parTrans" cxnId="{3F16753D-FA85-424A-AB71-D2A6CE6DB077}">
      <dgm:prSet/>
      <dgm:spPr/>
      <dgm:t>
        <a:bodyPr/>
        <a:lstStyle/>
        <a:p>
          <a:endParaRPr lang="en-US"/>
        </a:p>
      </dgm:t>
    </dgm:pt>
    <dgm:pt modelId="{30FF2A08-0F50-42FB-B2AC-792062D1F5E1}" type="sibTrans" cxnId="{3F16753D-FA85-424A-AB71-D2A6CE6DB077}">
      <dgm:prSet/>
      <dgm:spPr/>
      <dgm:t>
        <a:bodyPr/>
        <a:lstStyle/>
        <a:p>
          <a:endParaRPr lang="en-US"/>
        </a:p>
      </dgm:t>
    </dgm:pt>
    <dgm:pt modelId="{D3FD84DB-45F0-4187-94D8-E02634CF6BE6}">
      <dgm:prSet custT="1"/>
      <dgm:spPr>
        <a:solidFill>
          <a:schemeClr val="bg1">
            <a:lumMod val="95000"/>
            <a:alpha val="90000"/>
          </a:schemeClr>
        </a:solidFill>
      </dgm:spPr>
      <dgm:t>
        <a:bodyPr/>
        <a:lstStyle/>
        <a:p>
          <a:pPr rtl="0">
            <a:buFont typeface="Arial" panose="020B0604020202020204" pitchFamily="34" charset="0"/>
            <a:buChar char="•"/>
          </a:pPr>
          <a:r>
            <a:rPr lang="en-US" sz="1600" b="0" dirty="0"/>
            <a:t>Static Machines: Machines often Hung/Broken when reimaging, now only legacy test use static machines.</a:t>
          </a:r>
        </a:p>
      </dgm:t>
    </dgm:pt>
    <dgm:pt modelId="{1F6809CA-164F-4F86-951F-4715D78DAE40}" type="parTrans" cxnId="{7478666C-6C10-47A3-B50E-91F4A5C3C4F5}">
      <dgm:prSet/>
      <dgm:spPr/>
      <dgm:t>
        <a:bodyPr/>
        <a:lstStyle/>
        <a:p>
          <a:endParaRPr lang="en-US"/>
        </a:p>
      </dgm:t>
    </dgm:pt>
    <dgm:pt modelId="{B8BA0EDA-5DB1-4BFA-9CE6-5B4921697217}" type="sibTrans" cxnId="{7478666C-6C10-47A3-B50E-91F4A5C3C4F5}">
      <dgm:prSet/>
      <dgm:spPr/>
      <dgm:t>
        <a:bodyPr/>
        <a:lstStyle/>
        <a:p>
          <a:endParaRPr lang="en-US"/>
        </a:p>
      </dgm:t>
    </dgm:pt>
    <dgm:pt modelId="{4D705A63-9F8F-4257-B251-F9752F936EFD}">
      <dgm:prSet custT="1"/>
      <dgm:spPr>
        <a:solidFill>
          <a:srgbClr val="0070C0"/>
        </a:solidFill>
      </dgm:spPr>
      <dgm:t>
        <a:bodyPr/>
        <a:lstStyle/>
        <a:p>
          <a:pPr algn="l" rtl="0"/>
          <a:r>
            <a:rPr lang="en-US" sz="1600" b="1" dirty="0">
              <a:solidFill>
                <a:schemeClr val="bg1"/>
              </a:solidFill>
            </a:rPr>
            <a:t>Moving Legacy Test To VSTS</a:t>
          </a:r>
          <a:endParaRPr lang="en-US" sz="1600" b="0" dirty="0"/>
        </a:p>
      </dgm:t>
    </dgm:pt>
    <dgm:pt modelId="{174E3C08-8EFB-4D75-B2E6-CCCC78044DFC}" type="parTrans" cxnId="{FF521FB3-22BC-4C1B-8E54-4C78EB61FE9C}">
      <dgm:prSet/>
      <dgm:spPr/>
      <dgm:t>
        <a:bodyPr/>
        <a:lstStyle/>
        <a:p>
          <a:endParaRPr lang="en-US"/>
        </a:p>
      </dgm:t>
    </dgm:pt>
    <dgm:pt modelId="{788D8004-84B8-4285-AA63-1F2349A3AAB8}" type="sibTrans" cxnId="{FF521FB3-22BC-4C1B-8E54-4C78EB61FE9C}">
      <dgm:prSet/>
      <dgm:spPr/>
      <dgm:t>
        <a:bodyPr/>
        <a:lstStyle/>
        <a:p>
          <a:endParaRPr lang="en-US"/>
        </a:p>
      </dgm:t>
    </dgm:pt>
    <dgm:pt modelId="{15F3BEAE-12C9-4608-A230-181FE9B97C10}">
      <dgm:prSet custT="1"/>
      <dgm:spPr>
        <a:solidFill>
          <a:schemeClr val="bg1">
            <a:lumMod val="95000"/>
            <a:alpha val="90000"/>
          </a:schemeClr>
        </a:solidFill>
      </dgm:spPr>
      <dgm:t>
        <a:bodyPr/>
        <a:lstStyle/>
        <a:p>
          <a:r>
            <a:rPr lang="en-US" altLang="zh-CN" sz="1600" baseline="0" dirty="0">
              <a:solidFill>
                <a:schemeClr val="dk1"/>
              </a:solidFill>
              <a:effectLst/>
              <a:latin typeface="+mn-lt"/>
              <a:ea typeface="+mn-ea"/>
              <a:cs typeface="+mn-cs"/>
            </a:rPr>
            <a:t>Last month, Jimmy said we will talk about this in next MBR. So how is it going now?</a:t>
          </a:r>
          <a:endParaRPr lang="en-US" sz="1600" b="0" dirty="0"/>
        </a:p>
      </dgm:t>
    </dgm:pt>
    <dgm:pt modelId="{5049477F-932C-4820-A5EC-1397845BB27D}" type="parTrans" cxnId="{D7CA1C7D-96FE-4731-A646-14D51E448CAE}">
      <dgm:prSet/>
      <dgm:spPr/>
      <dgm:t>
        <a:bodyPr/>
        <a:lstStyle/>
        <a:p>
          <a:endParaRPr lang="en-US"/>
        </a:p>
      </dgm:t>
    </dgm:pt>
    <dgm:pt modelId="{6833CF12-897C-4862-BF8E-9A097CAB3AF8}" type="sibTrans" cxnId="{D7CA1C7D-96FE-4731-A646-14D51E448CAE}">
      <dgm:prSet/>
      <dgm:spPr/>
      <dgm:t>
        <a:bodyPr/>
        <a:lstStyle/>
        <a:p>
          <a:endParaRPr lang="en-US"/>
        </a:p>
      </dgm:t>
    </dgm:pt>
    <dgm:pt modelId="{5AB686FB-67D1-4717-A711-249585DC62AC}" type="pres">
      <dgm:prSet presAssocID="{92FA3831-50D7-47EF-9354-10CDBB5C51E3}" presName="Name0" presStyleCnt="0">
        <dgm:presLayoutVars>
          <dgm:dir/>
          <dgm:animLvl val="lvl"/>
          <dgm:resizeHandles val="exact"/>
        </dgm:presLayoutVars>
      </dgm:prSet>
      <dgm:spPr/>
    </dgm:pt>
    <dgm:pt modelId="{BA37707F-4021-46B6-BBF4-6BF51A2480CC}" type="pres">
      <dgm:prSet presAssocID="{C3B09684-2A00-4174-BFE1-BC0C2F925A88}" presName="linNode" presStyleCnt="0"/>
      <dgm:spPr/>
    </dgm:pt>
    <dgm:pt modelId="{77140E69-44BF-4CFF-9F28-3B7500A76A1C}" type="pres">
      <dgm:prSet presAssocID="{C3B09684-2A00-4174-BFE1-BC0C2F925A88}" presName="parTx" presStyleLbl="revTx" presStyleIdx="0" presStyleCnt="3" custScaleX="134793">
        <dgm:presLayoutVars>
          <dgm:chMax val="1"/>
          <dgm:bulletEnabled val="1"/>
        </dgm:presLayoutVars>
      </dgm:prSet>
      <dgm:spPr/>
    </dgm:pt>
    <dgm:pt modelId="{1B94378C-4AA5-4282-9129-6715BE855206}" type="pres">
      <dgm:prSet presAssocID="{C3B09684-2A00-4174-BFE1-BC0C2F925A88}" presName="bracket" presStyleLbl="parChTrans1D1" presStyleIdx="0" presStyleCnt="3"/>
      <dgm:spPr/>
    </dgm:pt>
    <dgm:pt modelId="{A38D72D0-5ECA-4ACA-A167-A5DA80CC624C}" type="pres">
      <dgm:prSet presAssocID="{C3B09684-2A00-4174-BFE1-BC0C2F925A88}" presName="spH" presStyleCnt="0"/>
      <dgm:spPr/>
    </dgm:pt>
    <dgm:pt modelId="{47B4DF8B-28DE-407A-8074-BC207B8D4F5C}" type="pres">
      <dgm:prSet presAssocID="{C3B09684-2A00-4174-BFE1-BC0C2F925A88}" presName="desTx" presStyleLbl="node1" presStyleIdx="0" presStyleCnt="3" custScaleX="110170" custScaleY="145336">
        <dgm:presLayoutVars>
          <dgm:bulletEnabled val="1"/>
        </dgm:presLayoutVars>
      </dgm:prSet>
      <dgm:spPr/>
    </dgm:pt>
    <dgm:pt modelId="{24F8BD5B-1CCC-4534-8642-3A5C0670B020}" type="pres">
      <dgm:prSet presAssocID="{2641D596-FE9B-4956-BC5A-4F678B1A139C}" presName="spV" presStyleCnt="0"/>
      <dgm:spPr/>
    </dgm:pt>
    <dgm:pt modelId="{750BB131-6156-44F9-AC0A-864C37C63BDB}" type="pres">
      <dgm:prSet presAssocID="{4D705A63-9F8F-4257-B251-F9752F936EFD}" presName="linNode" presStyleCnt="0"/>
      <dgm:spPr/>
    </dgm:pt>
    <dgm:pt modelId="{92B5C25F-E26F-40F4-B08C-747547C4CD10}" type="pres">
      <dgm:prSet presAssocID="{4D705A63-9F8F-4257-B251-F9752F936EFD}" presName="parTx" presStyleLbl="revTx" presStyleIdx="1" presStyleCnt="3" custScaleX="143949">
        <dgm:presLayoutVars>
          <dgm:chMax val="1"/>
          <dgm:bulletEnabled val="1"/>
        </dgm:presLayoutVars>
      </dgm:prSet>
      <dgm:spPr/>
    </dgm:pt>
    <dgm:pt modelId="{D4DCF15F-1F80-45ED-8F58-F3838F8E7357}" type="pres">
      <dgm:prSet presAssocID="{4D705A63-9F8F-4257-B251-F9752F936EFD}" presName="bracket" presStyleLbl="parChTrans1D1" presStyleIdx="1" presStyleCnt="3"/>
      <dgm:spPr/>
    </dgm:pt>
    <dgm:pt modelId="{591957EE-0D1E-458A-91A1-59627302142D}" type="pres">
      <dgm:prSet presAssocID="{4D705A63-9F8F-4257-B251-F9752F936EFD}" presName="spH" presStyleCnt="0"/>
      <dgm:spPr/>
    </dgm:pt>
    <dgm:pt modelId="{A2B4ABDD-64D1-4959-8F66-99B6E7F4D3EB}" type="pres">
      <dgm:prSet presAssocID="{4D705A63-9F8F-4257-B251-F9752F936EFD}" presName="desTx" presStyleLbl="node1" presStyleIdx="1" presStyleCnt="3" custScaleX="114713" custScaleY="151523">
        <dgm:presLayoutVars>
          <dgm:bulletEnabled val="1"/>
        </dgm:presLayoutVars>
      </dgm:prSet>
      <dgm:spPr/>
    </dgm:pt>
    <dgm:pt modelId="{4D81EB31-ECB1-42AB-85AC-1F59B63C02A6}" type="pres">
      <dgm:prSet presAssocID="{788D8004-84B8-4285-AA63-1F2349A3AAB8}" presName="spV" presStyleCnt="0"/>
      <dgm:spPr/>
    </dgm:pt>
    <dgm:pt modelId="{A51F74D7-AA8A-461C-9AA3-53AA450F40C5}" type="pres">
      <dgm:prSet presAssocID="{B3F7C900-DEF5-44F7-A793-4DA26C364C16}" presName="linNode" presStyleCnt="0"/>
      <dgm:spPr/>
    </dgm:pt>
    <dgm:pt modelId="{52E24422-1448-4AFF-ABCC-03469C30CD8A}" type="pres">
      <dgm:prSet presAssocID="{B3F7C900-DEF5-44F7-A793-4DA26C364C16}" presName="parTx" presStyleLbl="revTx" presStyleIdx="2" presStyleCnt="3" custScaleX="135018">
        <dgm:presLayoutVars>
          <dgm:chMax val="1"/>
          <dgm:bulletEnabled val="1"/>
        </dgm:presLayoutVars>
      </dgm:prSet>
      <dgm:spPr/>
    </dgm:pt>
    <dgm:pt modelId="{82210BF2-21D8-4119-834D-2A1F8D4B03B4}" type="pres">
      <dgm:prSet presAssocID="{B3F7C900-DEF5-44F7-A793-4DA26C364C16}" presName="bracket" presStyleLbl="parChTrans1D1" presStyleIdx="2" presStyleCnt="3"/>
      <dgm:spPr/>
    </dgm:pt>
    <dgm:pt modelId="{4B231A47-E920-4302-8031-4C5AE98C9401}" type="pres">
      <dgm:prSet presAssocID="{B3F7C900-DEF5-44F7-A793-4DA26C364C16}" presName="spH" presStyleCnt="0"/>
      <dgm:spPr/>
    </dgm:pt>
    <dgm:pt modelId="{62487C69-01A4-45DE-B348-35BE2CB7DBB6}" type="pres">
      <dgm:prSet presAssocID="{B3F7C900-DEF5-44F7-A793-4DA26C364C16}" presName="desTx" presStyleLbl="node1" presStyleIdx="2" presStyleCnt="3" custScaleX="110191" custScaleY="151523">
        <dgm:presLayoutVars>
          <dgm:bulletEnabled val="1"/>
        </dgm:presLayoutVars>
      </dgm:prSet>
      <dgm:spPr/>
    </dgm:pt>
  </dgm:ptLst>
  <dgm:cxnLst>
    <dgm:cxn modelId="{0912DD00-1BAE-469D-A910-5BA5F9C3901E}" type="presOf" srcId="{749A4908-2BA3-4383-B279-751ED28DE7E8}" destId="{47B4DF8B-28DE-407A-8074-BC207B8D4F5C}" srcOrd="0" destOrd="1" presId="urn:diagrams.loki3.com/BracketList"/>
    <dgm:cxn modelId="{9369DE07-0957-4595-8C43-015F7E8291B5}" srcId="{B3F7C900-DEF5-44F7-A793-4DA26C364C16}" destId="{62678E72-26EF-4E4C-BB8F-CAF4B55F8AAA}" srcOrd="0" destOrd="0" parTransId="{7FD66DD1-11DB-4B22-8823-7DCC6962455A}" sibTransId="{25AE6645-3F2B-4B45-989D-44265056011F}"/>
    <dgm:cxn modelId="{272A6E21-A647-4B14-8157-749BFD0F7E8B}" type="presOf" srcId="{B3F7C900-DEF5-44F7-A793-4DA26C364C16}" destId="{52E24422-1448-4AFF-ABCC-03469C30CD8A}" srcOrd="0" destOrd="0" presId="urn:diagrams.loki3.com/BracketList"/>
    <dgm:cxn modelId="{50353C2B-9282-4558-AD84-60072F482CAF}" type="presOf" srcId="{15F3BEAE-12C9-4608-A230-181FE9B97C10}" destId="{A2B4ABDD-64D1-4959-8F66-99B6E7F4D3EB}" srcOrd="0" destOrd="0" presId="urn:diagrams.loki3.com/BracketList"/>
    <dgm:cxn modelId="{3F16753D-FA85-424A-AB71-D2A6CE6DB077}" srcId="{C3B09684-2A00-4174-BFE1-BC0C2F925A88}" destId="{749A4908-2BA3-4383-B279-751ED28DE7E8}" srcOrd="1" destOrd="0" parTransId="{CA1E1246-A4D3-4D31-B4A9-57AB84B9F5C5}" sibTransId="{30FF2A08-0F50-42FB-B2AC-792062D1F5E1}"/>
    <dgm:cxn modelId="{AB96E048-5C87-4B26-90E0-663FA485F7EB}" srcId="{92FA3831-50D7-47EF-9354-10CDBB5C51E3}" destId="{C3B09684-2A00-4174-BFE1-BC0C2F925A88}" srcOrd="0" destOrd="0" parTransId="{1C722286-A75D-4E2D-9A85-8BA46D642314}" sibTransId="{2641D596-FE9B-4956-BC5A-4F678B1A139C}"/>
    <dgm:cxn modelId="{7478666C-6C10-47A3-B50E-91F4A5C3C4F5}" srcId="{C3B09684-2A00-4174-BFE1-BC0C2F925A88}" destId="{D3FD84DB-45F0-4187-94D8-E02634CF6BE6}" srcOrd="2" destOrd="0" parTransId="{1F6809CA-164F-4F86-951F-4715D78DAE40}" sibTransId="{B8BA0EDA-5DB1-4BFA-9CE6-5B4921697217}"/>
    <dgm:cxn modelId="{0DC10173-8A1E-4AD4-9FE7-D7980457600D}" type="presOf" srcId="{C3B09684-2A00-4174-BFE1-BC0C2F925A88}" destId="{77140E69-44BF-4CFF-9F28-3B7500A76A1C}" srcOrd="0" destOrd="0" presId="urn:diagrams.loki3.com/BracketList"/>
    <dgm:cxn modelId="{D7CA1C7D-96FE-4731-A646-14D51E448CAE}" srcId="{4D705A63-9F8F-4257-B251-F9752F936EFD}" destId="{15F3BEAE-12C9-4608-A230-181FE9B97C10}" srcOrd="0" destOrd="0" parTransId="{5049477F-932C-4820-A5EC-1397845BB27D}" sibTransId="{6833CF12-897C-4862-BF8E-9A097CAB3AF8}"/>
    <dgm:cxn modelId="{915E048E-6AEA-4117-AC1C-3F72DDF7D928}" srcId="{92FA3831-50D7-47EF-9354-10CDBB5C51E3}" destId="{B3F7C900-DEF5-44F7-A793-4DA26C364C16}" srcOrd="2" destOrd="0" parTransId="{EE7235C9-233F-4C57-9F87-7319D73591F1}" sibTransId="{1060480B-E657-4800-8DC3-E14F88BD731E}"/>
    <dgm:cxn modelId="{FF521FB3-22BC-4C1B-8E54-4C78EB61FE9C}" srcId="{92FA3831-50D7-47EF-9354-10CDBB5C51E3}" destId="{4D705A63-9F8F-4257-B251-F9752F936EFD}" srcOrd="1" destOrd="0" parTransId="{174E3C08-8EFB-4D75-B2E6-CCCC78044DFC}" sibTransId="{788D8004-84B8-4285-AA63-1F2349A3AAB8}"/>
    <dgm:cxn modelId="{7E3103B6-2F40-4DCC-83AE-9D69F931E22A}" type="presOf" srcId="{62678E72-26EF-4E4C-BB8F-CAF4B55F8AAA}" destId="{62487C69-01A4-45DE-B348-35BE2CB7DBB6}" srcOrd="0" destOrd="0" presId="urn:diagrams.loki3.com/BracketList"/>
    <dgm:cxn modelId="{F08952BE-3196-41A0-84D6-D87E2D85AA19}" type="presOf" srcId="{88185203-A0BE-4CFA-AE38-6270FD4C47DE}" destId="{47B4DF8B-28DE-407A-8074-BC207B8D4F5C}" srcOrd="0" destOrd="0" presId="urn:diagrams.loki3.com/BracketList"/>
    <dgm:cxn modelId="{87C0FDBF-896C-45F3-B198-48687B97FB16}" type="presOf" srcId="{4D705A63-9F8F-4257-B251-F9752F936EFD}" destId="{92B5C25F-E26F-40F4-B08C-747547C4CD10}" srcOrd="0" destOrd="0" presId="urn:diagrams.loki3.com/BracketList"/>
    <dgm:cxn modelId="{666EA6CF-AF18-4F43-9391-CC879249C049}" type="presOf" srcId="{D3FD84DB-45F0-4187-94D8-E02634CF6BE6}" destId="{47B4DF8B-28DE-407A-8074-BC207B8D4F5C}" srcOrd="0" destOrd="2" presId="urn:diagrams.loki3.com/BracketList"/>
    <dgm:cxn modelId="{9D1E8CED-4F21-4596-8749-3FE68BEA8CF7}" srcId="{C3B09684-2A00-4174-BFE1-BC0C2F925A88}" destId="{88185203-A0BE-4CFA-AE38-6270FD4C47DE}" srcOrd="0" destOrd="0" parTransId="{8196AEBE-2B93-4F26-B6A8-B8A68E4B6B56}" sibTransId="{D3800774-84CB-4883-A24F-40BF7C8C7A4D}"/>
    <dgm:cxn modelId="{3A4691F2-F9A1-4D32-BBFD-2906B4EC1161}" type="presOf" srcId="{92FA3831-50D7-47EF-9354-10CDBB5C51E3}" destId="{5AB686FB-67D1-4717-A711-249585DC62AC}" srcOrd="0" destOrd="0" presId="urn:diagrams.loki3.com/BracketList"/>
    <dgm:cxn modelId="{F5D4A616-AFD8-4DDC-8F2D-39017EC2E423}" type="presParOf" srcId="{5AB686FB-67D1-4717-A711-249585DC62AC}" destId="{BA37707F-4021-46B6-BBF4-6BF51A2480CC}" srcOrd="0" destOrd="0" presId="urn:diagrams.loki3.com/BracketList"/>
    <dgm:cxn modelId="{695D7F42-562A-43A5-B7F3-9A87709D7EE9}" type="presParOf" srcId="{BA37707F-4021-46B6-BBF4-6BF51A2480CC}" destId="{77140E69-44BF-4CFF-9F28-3B7500A76A1C}" srcOrd="0" destOrd="0" presId="urn:diagrams.loki3.com/BracketList"/>
    <dgm:cxn modelId="{374338E7-B193-4B57-A802-C6DB1E1288C1}" type="presParOf" srcId="{BA37707F-4021-46B6-BBF4-6BF51A2480CC}" destId="{1B94378C-4AA5-4282-9129-6715BE855206}" srcOrd="1" destOrd="0" presId="urn:diagrams.loki3.com/BracketList"/>
    <dgm:cxn modelId="{3E245B66-9F7A-460B-917B-B0BA31181F82}" type="presParOf" srcId="{BA37707F-4021-46B6-BBF4-6BF51A2480CC}" destId="{A38D72D0-5ECA-4ACA-A167-A5DA80CC624C}" srcOrd="2" destOrd="0" presId="urn:diagrams.loki3.com/BracketList"/>
    <dgm:cxn modelId="{3F1E19B0-DF4E-4446-BA38-701636D1C102}" type="presParOf" srcId="{BA37707F-4021-46B6-BBF4-6BF51A2480CC}" destId="{47B4DF8B-28DE-407A-8074-BC207B8D4F5C}" srcOrd="3" destOrd="0" presId="urn:diagrams.loki3.com/BracketList"/>
    <dgm:cxn modelId="{AFD9CB26-3491-48EC-8B03-DC2D24073FA2}" type="presParOf" srcId="{5AB686FB-67D1-4717-A711-249585DC62AC}" destId="{24F8BD5B-1CCC-4534-8642-3A5C0670B020}" srcOrd="1" destOrd="0" presId="urn:diagrams.loki3.com/BracketList"/>
    <dgm:cxn modelId="{B0D8672E-944E-4129-B23C-772440B4F9EB}" type="presParOf" srcId="{5AB686FB-67D1-4717-A711-249585DC62AC}" destId="{750BB131-6156-44F9-AC0A-864C37C63BDB}" srcOrd="2" destOrd="0" presId="urn:diagrams.loki3.com/BracketList"/>
    <dgm:cxn modelId="{3412997F-3F41-473C-97C7-893C0CB56668}" type="presParOf" srcId="{750BB131-6156-44F9-AC0A-864C37C63BDB}" destId="{92B5C25F-E26F-40F4-B08C-747547C4CD10}" srcOrd="0" destOrd="0" presId="urn:diagrams.loki3.com/BracketList"/>
    <dgm:cxn modelId="{BA61D418-AF7E-4A27-BFD9-26380D43B8BD}" type="presParOf" srcId="{750BB131-6156-44F9-AC0A-864C37C63BDB}" destId="{D4DCF15F-1F80-45ED-8F58-F3838F8E7357}" srcOrd="1" destOrd="0" presId="urn:diagrams.loki3.com/BracketList"/>
    <dgm:cxn modelId="{9688B9DE-E575-43B8-88DA-06F6830BF207}" type="presParOf" srcId="{750BB131-6156-44F9-AC0A-864C37C63BDB}" destId="{591957EE-0D1E-458A-91A1-59627302142D}" srcOrd="2" destOrd="0" presId="urn:diagrams.loki3.com/BracketList"/>
    <dgm:cxn modelId="{DE5D0012-5221-4FAA-9914-7A9913DAC8AA}" type="presParOf" srcId="{750BB131-6156-44F9-AC0A-864C37C63BDB}" destId="{A2B4ABDD-64D1-4959-8F66-99B6E7F4D3EB}" srcOrd="3" destOrd="0" presId="urn:diagrams.loki3.com/BracketList"/>
    <dgm:cxn modelId="{FD44CD50-CDC1-45F8-B4BF-9288935DD8E5}" type="presParOf" srcId="{5AB686FB-67D1-4717-A711-249585DC62AC}" destId="{4D81EB31-ECB1-42AB-85AC-1F59B63C02A6}" srcOrd="3" destOrd="0" presId="urn:diagrams.loki3.com/BracketList"/>
    <dgm:cxn modelId="{B24B9C0B-9782-47BE-BC35-9238BCE9FFAE}" type="presParOf" srcId="{5AB686FB-67D1-4717-A711-249585DC62AC}" destId="{A51F74D7-AA8A-461C-9AA3-53AA450F40C5}" srcOrd="4" destOrd="0" presId="urn:diagrams.loki3.com/BracketList"/>
    <dgm:cxn modelId="{068BDC2F-76DB-4EB8-8E22-AABBA8B11341}" type="presParOf" srcId="{A51F74D7-AA8A-461C-9AA3-53AA450F40C5}" destId="{52E24422-1448-4AFF-ABCC-03469C30CD8A}" srcOrd="0" destOrd="0" presId="urn:diagrams.loki3.com/BracketList"/>
    <dgm:cxn modelId="{43052F53-5BA4-4FA0-8B27-BEE56D919737}" type="presParOf" srcId="{A51F74D7-AA8A-461C-9AA3-53AA450F40C5}" destId="{82210BF2-21D8-4119-834D-2A1F8D4B03B4}" srcOrd="1" destOrd="0" presId="urn:diagrams.loki3.com/BracketList"/>
    <dgm:cxn modelId="{0DC01C9E-F72A-4F1F-BC89-093C83CA6C81}" type="presParOf" srcId="{A51F74D7-AA8A-461C-9AA3-53AA450F40C5}" destId="{4B231A47-E920-4302-8031-4C5AE98C9401}" srcOrd="2" destOrd="0" presId="urn:diagrams.loki3.com/BracketList"/>
    <dgm:cxn modelId="{6834A640-DE23-4DBC-98E1-1A94CCA280D0}" type="presParOf" srcId="{A51F74D7-AA8A-461C-9AA3-53AA450F40C5}" destId="{62487C69-01A4-45DE-B348-35BE2CB7DBB6}"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F1B2F1-E378-485A-AFBB-4DD7154BC107}">
      <dsp:nvSpPr>
        <dsp:cNvPr id="0" name=""/>
        <dsp:cNvSpPr/>
      </dsp:nvSpPr>
      <dsp:spPr>
        <a:xfrm>
          <a:off x="0" y="11140"/>
          <a:ext cx="10330926" cy="1421550"/>
        </a:xfrm>
        <a:prstGeom prst="snip2DiagRect">
          <a:avLst/>
        </a:prstGeom>
        <a:solidFill>
          <a:srgbClr val="9FC2E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rtl="0">
            <a:lnSpc>
              <a:spcPct val="90000"/>
            </a:lnSpc>
            <a:spcBef>
              <a:spcPct val="0"/>
            </a:spcBef>
            <a:spcAft>
              <a:spcPct val="35000"/>
            </a:spcAft>
            <a:buNone/>
          </a:pPr>
          <a:r>
            <a:rPr lang="en-US" sz="5400" kern="1200" baseline="0" dirty="0"/>
            <a:t>Activities </a:t>
          </a:r>
          <a:r>
            <a:rPr lang="en-US" altLang="zh-CN" sz="5400" kern="1200" baseline="0" dirty="0"/>
            <a:t>F</a:t>
          </a:r>
          <a:r>
            <a:rPr lang="en-US" sz="5400" kern="1200" baseline="0" dirty="0"/>
            <a:t>ollowing Up</a:t>
          </a:r>
          <a:endParaRPr lang="zh-CN" sz="5400" kern="1200" dirty="0"/>
        </a:p>
      </dsp:txBody>
      <dsp:txXfrm>
        <a:off x="118465" y="129605"/>
        <a:ext cx="10093996" cy="1184620"/>
      </dsp:txXfrm>
    </dsp:sp>
    <dsp:sp modelId="{6C521E78-83A7-4AA9-B43D-7BA08313208E}">
      <dsp:nvSpPr>
        <dsp:cNvPr id="0" name=""/>
        <dsp:cNvSpPr/>
      </dsp:nvSpPr>
      <dsp:spPr>
        <a:xfrm>
          <a:off x="0" y="1588210"/>
          <a:ext cx="10330926" cy="1421550"/>
        </a:xfrm>
        <a:prstGeom prst="snip2DiagRect">
          <a:avLst/>
        </a:prstGeom>
        <a:solidFill>
          <a:srgbClr val="0070C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rtl="0">
            <a:lnSpc>
              <a:spcPct val="90000"/>
            </a:lnSpc>
            <a:spcBef>
              <a:spcPct val="0"/>
            </a:spcBef>
            <a:spcAft>
              <a:spcPct val="35000"/>
            </a:spcAft>
            <a:buNone/>
          </a:pPr>
          <a:r>
            <a:rPr lang="en-US" sz="5400" kern="1200" baseline="0" dirty="0"/>
            <a:t>Topics for Discussion</a:t>
          </a:r>
          <a:endParaRPr lang="zh-CN" sz="5400" kern="1200" dirty="0"/>
        </a:p>
      </dsp:txBody>
      <dsp:txXfrm>
        <a:off x="118465" y="1706675"/>
        <a:ext cx="10093996" cy="1184620"/>
      </dsp:txXfrm>
    </dsp:sp>
    <dsp:sp modelId="{BF438D1A-CB18-4DF1-8E05-424BBDBCA3CA}">
      <dsp:nvSpPr>
        <dsp:cNvPr id="0" name=""/>
        <dsp:cNvSpPr/>
      </dsp:nvSpPr>
      <dsp:spPr>
        <a:xfrm>
          <a:off x="0" y="3165280"/>
          <a:ext cx="10330926" cy="1421550"/>
        </a:xfrm>
        <a:prstGeom prst="snip2DiagRect">
          <a:avLst/>
        </a:prstGeom>
        <a:solidFill>
          <a:srgbClr val="9FC2E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rtl="0">
            <a:lnSpc>
              <a:spcPct val="90000"/>
            </a:lnSpc>
            <a:spcBef>
              <a:spcPct val="0"/>
            </a:spcBef>
            <a:spcAft>
              <a:spcPct val="35000"/>
            </a:spcAft>
            <a:buNone/>
          </a:pPr>
          <a:r>
            <a:rPr lang="en-US" sz="5400" kern="1200" baseline="0" dirty="0"/>
            <a:t>Accomplishment </a:t>
          </a:r>
          <a:endParaRPr lang="zh-CN" sz="5400" kern="1200" dirty="0"/>
        </a:p>
      </dsp:txBody>
      <dsp:txXfrm>
        <a:off x="118465" y="3283745"/>
        <a:ext cx="10093996" cy="11846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40E69-44BF-4CFF-9F28-3B7500A76A1C}">
      <dsp:nvSpPr>
        <dsp:cNvPr id="0" name=""/>
        <dsp:cNvSpPr/>
      </dsp:nvSpPr>
      <dsp:spPr>
        <a:xfrm>
          <a:off x="1056" y="279979"/>
          <a:ext cx="3261189" cy="1089000"/>
        </a:xfrm>
        <a:prstGeom prst="rect">
          <a:avLst/>
        </a:prstGeom>
        <a:solidFill>
          <a:srgbClr val="0070C0"/>
        </a:solid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Machine Issues </a:t>
          </a:r>
          <a:r>
            <a:rPr lang="en-US" sz="1600" b="1" kern="1200" dirty="0">
              <a:solidFill>
                <a:srgbClr val="FFFF00"/>
              </a:solidFill>
            </a:rPr>
            <a:t>(</a:t>
          </a:r>
          <a:r>
            <a:rPr lang="en-US" altLang="zh-CN" sz="1600" b="1" kern="1200" dirty="0">
              <a:solidFill>
                <a:srgbClr val="FFFF00"/>
              </a:solidFill>
            </a:rPr>
            <a:t>urgent</a:t>
          </a:r>
          <a:r>
            <a:rPr lang="en-US" sz="1600" b="1" kern="1200" dirty="0">
              <a:solidFill>
                <a:srgbClr val="FFFF00"/>
              </a:solidFill>
            </a:rPr>
            <a:t>)</a:t>
          </a:r>
        </a:p>
      </dsp:txBody>
      <dsp:txXfrm>
        <a:off x="1056" y="279979"/>
        <a:ext cx="3261189" cy="1089000"/>
      </dsp:txXfrm>
    </dsp:sp>
    <dsp:sp modelId="{1B94378C-4AA5-4282-9129-6715BE855206}">
      <dsp:nvSpPr>
        <dsp:cNvPr id="0" name=""/>
        <dsp:cNvSpPr/>
      </dsp:nvSpPr>
      <dsp:spPr>
        <a:xfrm>
          <a:off x="3262245" y="262963"/>
          <a:ext cx="483881" cy="1123031"/>
        </a:xfrm>
        <a:prstGeom prst="leftBrace">
          <a:avLst>
            <a:gd name="adj1" fmla="val 35000"/>
            <a:gd name="adj2" fmla="val 50000"/>
          </a:avLst>
        </a:pr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B4DF8B-28DE-407A-8074-BC207B8D4F5C}">
      <dsp:nvSpPr>
        <dsp:cNvPr id="0" name=""/>
        <dsp:cNvSpPr/>
      </dsp:nvSpPr>
      <dsp:spPr>
        <a:xfrm>
          <a:off x="3939679" y="8395"/>
          <a:ext cx="7250048" cy="1632168"/>
        </a:xfrm>
        <a:prstGeom prst="rect">
          <a:avLst/>
        </a:prstGeom>
        <a:solidFill>
          <a:schemeClr val="bg1">
            <a:lumMod val="95000"/>
            <a:alpha val="9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171450" lvl="1" indent="-171450" algn="l" defTabSz="711200" rtl="0">
            <a:lnSpc>
              <a:spcPct val="90000"/>
            </a:lnSpc>
            <a:spcBef>
              <a:spcPct val="0"/>
            </a:spcBef>
            <a:spcAft>
              <a:spcPct val="15000"/>
            </a:spcAft>
            <a:buFont typeface="Arial" panose="020B0604020202020204" pitchFamily="34" charset="0"/>
            <a:buChar char="•"/>
          </a:pPr>
          <a:r>
            <a:rPr lang="en-US" altLang="zh-CN" sz="1600" kern="1200" baseline="0" dirty="0">
              <a:solidFill>
                <a:schemeClr val="dk1"/>
              </a:solidFill>
              <a:effectLst/>
              <a:latin typeface="+mn-lt"/>
              <a:ea typeface="+mn-ea"/>
              <a:cs typeface="+mn-cs"/>
            </a:rPr>
            <a:t>DTL: The capacity is still not enough for test work. How about the new lab?</a:t>
          </a:r>
          <a:endParaRPr lang="en-US" sz="1600" b="0" kern="1200" dirty="0"/>
        </a:p>
        <a:p>
          <a:pPr marL="171450" lvl="1" indent="-171450" algn="l" defTabSz="711200" rtl="0">
            <a:lnSpc>
              <a:spcPct val="90000"/>
            </a:lnSpc>
            <a:spcBef>
              <a:spcPct val="0"/>
            </a:spcBef>
            <a:spcAft>
              <a:spcPct val="15000"/>
            </a:spcAft>
            <a:buFont typeface="Arial" panose="020B0604020202020204" pitchFamily="34" charset="0"/>
            <a:buChar char="•"/>
          </a:pPr>
          <a:r>
            <a:rPr lang="en-US" sz="1600" b="0" kern="1200" dirty="0"/>
            <a:t>Servicing Machine Pool: Have no machine to use.</a:t>
          </a:r>
        </a:p>
        <a:p>
          <a:pPr marL="171450" lvl="1" indent="-171450" algn="l" defTabSz="711200" rtl="0">
            <a:lnSpc>
              <a:spcPct val="90000"/>
            </a:lnSpc>
            <a:spcBef>
              <a:spcPct val="0"/>
            </a:spcBef>
            <a:spcAft>
              <a:spcPct val="15000"/>
            </a:spcAft>
            <a:buFont typeface="Arial" panose="020B0604020202020204" pitchFamily="34" charset="0"/>
            <a:buChar char="•"/>
          </a:pPr>
          <a:r>
            <a:rPr lang="en-US" sz="1600" b="0" kern="1200" dirty="0"/>
            <a:t>Static Machines: Machines often Hung/Broken when reimaging, now only legacy test use static machines.</a:t>
          </a:r>
        </a:p>
      </dsp:txBody>
      <dsp:txXfrm>
        <a:off x="3939679" y="8395"/>
        <a:ext cx="7250048" cy="1632168"/>
      </dsp:txXfrm>
    </dsp:sp>
    <dsp:sp modelId="{92B5C25F-E26F-40F4-B08C-747547C4CD10}">
      <dsp:nvSpPr>
        <dsp:cNvPr id="0" name=""/>
        <dsp:cNvSpPr/>
      </dsp:nvSpPr>
      <dsp:spPr>
        <a:xfrm>
          <a:off x="1056" y="2119106"/>
          <a:ext cx="3329234" cy="1089000"/>
        </a:xfrm>
        <a:prstGeom prst="rect">
          <a:avLst/>
        </a:prstGeom>
        <a:solidFill>
          <a:srgbClr val="0070C0"/>
        </a:solid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chemeClr val="bg1"/>
              </a:solidFill>
            </a:rPr>
            <a:t>Moving Legacy Test To VSTS</a:t>
          </a:r>
          <a:endParaRPr lang="en-US" sz="1600" b="0" kern="1200" dirty="0"/>
        </a:p>
      </dsp:txBody>
      <dsp:txXfrm>
        <a:off x="1056" y="2119106"/>
        <a:ext cx="3329234" cy="1089000"/>
      </dsp:txXfrm>
    </dsp:sp>
    <dsp:sp modelId="{D4DCF15F-1F80-45ED-8F58-F3838F8E7357}">
      <dsp:nvSpPr>
        <dsp:cNvPr id="0" name=""/>
        <dsp:cNvSpPr/>
      </dsp:nvSpPr>
      <dsp:spPr>
        <a:xfrm>
          <a:off x="3330291" y="2119106"/>
          <a:ext cx="462557" cy="1089000"/>
        </a:xfrm>
        <a:prstGeom prst="leftBrace">
          <a:avLst>
            <a:gd name="adj1" fmla="val 35000"/>
            <a:gd name="adj2" fmla="val 50000"/>
          </a:avLst>
        </a:pr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B4ABDD-64D1-4959-8F66-99B6E7F4D3EB}">
      <dsp:nvSpPr>
        <dsp:cNvPr id="0" name=""/>
        <dsp:cNvSpPr/>
      </dsp:nvSpPr>
      <dsp:spPr>
        <a:xfrm>
          <a:off x="3977871" y="1838563"/>
          <a:ext cx="7216345" cy="1650085"/>
        </a:xfrm>
        <a:prstGeom prst="rect">
          <a:avLst/>
        </a:prstGeom>
        <a:solidFill>
          <a:schemeClr val="bg1">
            <a:lumMod val="95000"/>
            <a:alpha val="9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altLang="zh-CN" sz="1600" kern="1200" baseline="0" dirty="0">
              <a:solidFill>
                <a:schemeClr val="dk1"/>
              </a:solidFill>
              <a:effectLst/>
              <a:latin typeface="+mn-lt"/>
              <a:ea typeface="+mn-ea"/>
              <a:cs typeface="+mn-cs"/>
            </a:rPr>
            <a:t>Last month, Jimmy said we will talk about this in next MBR. So how is it going now?</a:t>
          </a:r>
          <a:endParaRPr lang="en-US" sz="1600" b="0" kern="1200" dirty="0"/>
        </a:p>
      </dsp:txBody>
      <dsp:txXfrm>
        <a:off x="3977871" y="1838563"/>
        <a:ext cx="7216345" cy="1650085"/>
      </dsp:txXfrm>
    </dsp:sp>
    <dsp:sp modelId="{52E24422-1448-4AFF-ABCC-03469C30CD8A}">
      <dsp:nvSpPr>
        <dsp:cNvPr id="0" name=""/>
        <dsp:cNvSpPr/>
      </dsp:nvSpPr>
      <dsp:spPr>
        <a:xfrm>
          <a:off x="1056" y="3967192"/>
          <a:ext cx="3266632" cy="1089000"/>
        </a:xfrm>
        <a:prstGeom prst="rect">
          <a:avLst/>
        </a:prstGeom>
        <a:solidFill>
          <a:srgbClr val="0070C0"/>
        </a:solid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Manual Functional Bugs</a:t>
          </a:r>
        </a:p>
      </dsp:txBody>
      <dsp:txXfrm>
        <a:off x="1056" y="3967192"/>
        <a:ext cx="3266632" cy="1089000"/>
      </dsp:txXfrm>
    </dsp:sp>
    <dsp:sp modelId="{82210BF2-21D8-4119-834D-2A1F8D4B03B4}">
      <dsp:nvSpPr>
        <dsp:cNvPr id="0" name=""/>
        <dsp:cNvSpPr/>
      </dsp:nvSpPr>
      <dsp:spPr>
        <a:xfrm>
          <a:off x="3267689" y="3967192"/>
          <a:ext cx="483881" cy="1089000"/>
        </a:xfrm>
        <a:prstGeom prst="leftBrace">
          <a:avLst>
            <a:gd name="adj1" fmla="val 35000"/>
            <a:gd name="adj2" fmla="val 50000"/>
          </a:avLst>
        </a:pr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487C69-01A4-45DE-B348-35BE2CB7DBB6}">
      <dsp:nvSpPr>
        <dsp:cNvPr id="0" name=""/>
        <dsp:cNvSpPr/>
      </dsp:nvSpPr>
      <dsp:spPr>
        <a:xfrm>
          <a:off x="3945122" y="3686649"/>
          <a:ext cx="7251430" cy="1650085"/>
        </a:xfrm>
        <a:prstGeom prst="rect">
          <a:avLst/>
        </a:prstGeom>
        <a:solidFill>
          <a:schemeClr val="bg1">
            <a:lumMod val="95000"/>
            <a:alpha val="9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171450" lvl="1" indent="-171450" algn="l" defTabSz="711200" rtl="0">
            <a:lnSpc>
              <a:spcPct val="90000"/>
            </a:lnSpc>
            <a:spcBef>
              <a:spcPct val="0"/>
            </a:spcBef>
            <a:spcAft>
              <a:spcPct val="15000"/>
            </a:spcAft>
            <a:buChar char="•"/>
          </a:pPr>
          <a:r>
            <a:rPr lang="en-US" altLang="zh-CN" sz="1600" kern="1200" baseline="0" dirty="0">
              <a:solidFill>
                <a:schemeClr val="dk1"/>
              </a:solidFill>
              <a:effectLst/>
              <a:latin typeface="+mn-lt"/>
              <a:ea typeface="+mn-ea"/>
              <a:cs typeface="+mn-cs"/>
            </a:rPr>
            <a:t>Agreement with Bala: CTI will report these functional bugs that we found in general ET in daily report, and will add tags to them.</a:t>
          </a:r>
          <a:endParaRPr lang="en-US" sz="1600" b="0" i="0" kern="1200" dirty="0">
            <a:effectLst/>
          </a:endParaRPr>
        </a:p>
      </dsp:txBody>
      <dsp:txXfrm>
        <a:off x="3945122" y="3686649"/>
        <a:ext cx="7251430" cy="16500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25" tIns="45713" rIns="91425" bIns="45713" rtlCol="0"/>
          <a:lstStyle>
            <a:lvl1pPr algn="l">
              <a:defRPr sz="1200"/>
            </a:lvl1pPr>
          </a:lstStyle>
          <a:p>
            <a:endParaRPr lang="en-US"/>
          </a:p>
        </p:txBody>
      </p:sp>
      <p:sp>
        <p:nvSpPr>
          <p:cNvPr id="3" name="Date Placeholder 2"/>
          <p:cNvSpPr>
            <a:spLocks noGrp="1"/>
          </p:cNvSpPr>
          <p:nvPr>
            <p:ph type="dt" sz="quarter" idx="1"/>
          </p:nvPr>
        </p:nvSpPr>
        <p:spPr>
          <a:xfrm>
            <a:off x="3815374" y="0"/>
            <a:ext cx="2918831" cy="493316"/>
          </a:xfrm>
          <a:prstGeom prst="rect">
            <a:avLst/>
          </a:prstGeom>
        </p:spPr>
        <p:txBody>
          <a:bodyPr vert="horz" lIns="91425" tIns="45713" rIns="91425" bIns="45713" rtlCol="0"/>
          <a:lstStyle>
            <a:lvl1pPr algn="r">
              <a:defRPr sz="1200"/>
            </a:lvl1pPr>
          </a:lstStyle>
          <a:p>
            <a:fld id="{FFA3F896-BC00-0C49-A063-9A8504D06184}" type="datetimeFigureOut">
              <a:rPr lang="en-US" smtClean="0"/>
              <a:t>6/13/2018</a:t>
            </a:fld>
            <a:endParaRPr lang="en-US"/>
          </a:p>
        </p:txBody>
      </p:sp>
      <p:sp>
        <p:nvSpPr>
          <p:cNvPr id="4" name="Footer Placeholder 3"/>
          <p:cNvSpPr>
            <a:spLocks noGrp="1"/>
          </p:cNvSpPr>
          <p:nvPr>
            <p:ph type="ftr" sz="quarter" idx="2"/>
          </p:nvPr>
        </p:nvSpPr>
        <p:spPr>
          <a:xfrm>
            <a:off x="0" y="9371285"/>
            <a:ext cx="2918831" cy="493316"/>
          </a:xfrm>
          <a:prstGeom prst="rect">
            <a:avLst/>
          </a:prstGeom>
        </p:spPr>
        <p:txBody>
          <a:bodyPr vert="horz" lIns="91425" tIns="45713" rIns="91425" bIns="45713" rtlCol="0" anchor="b"/>
          <a:lstStyle>
            <a:lvl1pPr algn="l">
              <a:defRPr sz="1200"/>
            </a:lvl1pPr>
          </a:lstStyle>
          <a:p>
            <a:endParaRPr lang="en-US"/>
          </a:p>
        </p:txBody>
      </p:sp>
      <p:sp>
        <p:nvSpPr>
          <p:cNvPr id="5" name="Slide Number Placeholder 4"/>
          <p:cNvSpPr>
            <a:spLocks noGrp="1"/>
          </p:cNvSpPr>
          <p:nvPr>
            <p:ph type="sldNum" sz="quarter" idx="3"/>
          </p:nvPr>
        </p:nvSpPr>
        <p:spPr>
          <a:xfrm>
            <a:off x="3815374" y="9371285"/>
            <a:ext cx="2918831" cy="493316"/>
          </a:xfrm>
          <a:prstGeom prst="rect">
            <a:avLst/>
          </a:prstGeom>
        </p:spPr>
        <p:txBody>
          <a:bodyPr vert="horz" lIns="91425" tIns="45713" rIns="91425" bIns="45713" rtlCol="0" anchor="b"/>
          <a:lstStyle>
            <a:lvl1pPr algn="r">
              <a:defRPr sz="1200"/>
            </a:lvl1pPr>
          </a:lstStyle>
          <a:p>
            <a:fld id="{7DD72A8D-A52B-D243-9DC1-9B09645EA95F}" type="slidenum">
              <a:rPr lang="en-US" smtClean="0"/>
              <a:t>‹#›</a:t>
            </a:fld>
            <a:endParaRPr lang="en-US"/>
          </a:p>
        </p:txBody>
      </p:sp>
    </p:spTree>
    <p:extLst>
      <p:ext uri="{BB962C8B-B14F-4D97-AF65-F5344CB8AC3E}">
        <p14:creationId xmlns:p14="http://schemas.microsoft.com/office/powerpoint/2010/main" val="12714635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25" tIns="45713" rIns="91425" bIns="45713" rtlCol="0"/>
          <a:lstStyle>
            <a:lvl1pPr algn="l">
              <a:defRPr sz="1200"/>
            </a:lvl1pPr>
          </a:lstStyle>
          <a:p>
            <a:endParaRPr lang="en-US"/>
          </a:p>
        </p:txBody>
      </p:sp>
      <p:sp>
        <p:nvSpPr>
          <p:cNvPr id="3" name="Date Placeholder 2"/>
          <p:cNvSpPr>
            <a:spLocks noGrp="1"/>
          </p:cNvSpPr>
          <p:nvPr>
            <p:ph type="dt" idx="1"/>
          </p:nvPr>
        </p:nvSpPr>
        <p:spPr>
          <a:xfrm>
            <a:off x="3815374" y="0"/>
            <a:ext cx="2918831" cy="493316"/>
          </a:xfrm>
          <a:prstGeom prst="rect">
            <a:avLst/>
          </a:prstGeom>
        </p:spPr>
        <p:txBody>
          <a:bodyPr vert="horz" lIns="91425" tIns="45713" rIns="91425" bIns="45713" rtlCol="0"/>
          <a:lstStyle>
            <a:lvl1pPr algn="r">
              <a:defRPr sz="1200"/>
            </a:lvl1pPr>
          </a:lstStyle>
          <a:p>
            <a:fld id="{51FB575E-E41D-0E4F-8409-4872A8B6D11A}" type="datetimeFigureOut">
              <a:rPr lang="en-US" smtClean="0"/>
              <a:t>6/13/2018</a:t>
            </a:fld>
            <a:endParaRPr lang="en-US"/>
          </a:p>
        </p:txBody>
      </p:sp>
      <p:sp>
        <p:nvSpPr>
          <p:cNvPr id="4" name="Slide Image Placeholder 3"/>
          <p:cNvSpPr>
            <a:spLocks noGrp="1" noRot="1" noChangeAspect="1"/>
          </p:cNvSpPr>
          <p:nvPr>
            <p:ph type="sldImg" idx="2"/>
          </p:nvPr>
        </p:nvSpPr>
        <p:spPr>
          <a:xfrm>
            <a:off x="79375" y="739775"/>
            <a:ext cx="6577013" cy="3700463"/>
          </a:xfrm>
          <a:prstGeom prst="rect">
            <a:avLst/>
          </a:prstGeom>
          <a:noFill/>
          <a:ln w="12700">
            <a:solidFill>
              <a:prstClr val="black"/>
            </a:solidFill>
          </a:ln>
        </p:spPr>
        <p:txBody>
          <a:bodyPr vert="horz" lIns="91425" tIns="45713" rIns="91425" bIns="45713" rtlCol="0" anchor="ctr"/>
          <a:lstStyle/>
          <a:p>
            <a:endParaRPr lang="en-US"/>
          </a:p>
        </p:txBody>
      </p:sp>
      <p:sp>
        <p:nvSpPr>
          <p:cNvPr id="5" name="Notes Placeholder 4"/>
          <p:cNvSpPr>
            <a:spLocks noGrp="1"/>
          </p:cNvSpPr>
          <p:nvPr>
            <p:ph type="body" sz="quarter" idx="3"/>
          </p:nvPr>
        </p:nvSpPr>
        <p:spPr>
          <a:xfrm>
            <a:off x="673577" y="4686499"/>
            <a:ext cx="5388610" cy="4439841"/>
          </a:xfrm>
          <a:prstGeom prst="rect">
            <a:avLst/>
          </a:prstGeom>
        </p:spPr>
        <p:txBody>
          <a:bodyPr vert="horz" lIns="91425" tIns="45713" rIns="91425" bIns="4571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1285"/>
            <a:ext cx="2918831" cy="493316"/>
          </a:xfrm>
          <a:prstGeom prst="rect">
            <a:avLst/>
          </a:prstGeom>
        </p:spPr>
        <p:txBody>
          <a:bodyPr vert="horz" lIns="91425" tIns="45713" rIns="91425" bIns="45713" rtlCol="0" anchor="b"/>
          <a:lstStyle>
            <a:lvl1pPr algn="l">
              <a:defRPr sz="1200"/>
            </a:lvl1pPr>
          </a:lstStyle>
          <a:p>
            <a:endParaRPr lang="en-US"/>
          </a:p>
        </p:txBody>
      </p:sp>
      <p:sp>
        <p:nvSpPr>
          <p:cNvPr id="7" name="Slide Number Placeholder 6"/>
          <p:cNvSpPr>
            <a:spLocks noGrp="1"/>
          </p:cNvSpPr>
          <p:nvPr>
            <p:ph type="sldNum" sz="quarter" idx="5"/>
          </p:nvPr>
        </p:nvSpPr>
        <p:spPr>
          <a:xfrm>
            <a:off x="3815374" y="9371285"/>
            <a:ext cx="2918831" cy="493316"/>
          </a:xfrm>
          <a:prstGeom prst="rect">
            <a:avLst/>
          </a:prstGeom>
        </p:spPr>
        <p:txBody>
          <a:bodyPr vert="horz" lIns="91425" tIns="45713" rIns="91425" bIns="45713" rtlCol="0" anchor="b"/>
          <a:lstStyle>
            <a:lvl1pPr algn="r">
              <a:defRPr sz="1200"/>
            </a:lvl1pPr>
          </a:lstStyle>
          <a:p>
            <a:fld id="{62CEB4A3-AC78-EA44-B0C2-42B2569E278C}" type="slidenum">
              <a:rPr lang="en-US" smtClean="0"/>
              <a:t>‹#›</a:t>
            </a:fld>
            <a:endParaRPr lang="en-US"/>
          </a:p>
        </p:txBody>
      </p:sp>
    </p:spTree>
    <p:extLst>
      <p:ext uri="{BB962C8B-B14F-4D97-AF65-F5344CB8AC3E}">
        <p14:creationId xmlns:p14="http://schemas.microsoft.com/office/powerpoint/2010/main" val="2285455445"/>
      </p:ext>
    </p:extLst>
  </p:cSld>
  <p:clrMap bg1="lt1" tx1="dk1" bg2="lt2" tx2="dk2" accent1="accent1" accent2="accent2" accent3="accent3" accent4="accent4" accent5="accent5" accent6="accent6" hlink="hlink" folHlink="folHlink"/>
  <p:hf hdr="0" ftr="0" dt="0"/>
  <p:notesStyle>
    <a:lvl1pPr marL="0" algn="l" defTabSz="456565" rtl="0" eaLnBrk="1" latinLnBrk="0" hangingPunct="1">
      <a:defRPr sz="1200" kern="1200">
        <a:solidFill>
          <a:schemeClr val="tx1"/>
        </a:solidFill>
        <a:latin typeface="+mn-lt"/>
        <a:ea typeface="+mn-ea"/>
        <a:cs typeface="+mn-cs"/>
      </a:defRPr>
    </a:lvl1pPr>
    <a:lvl2pPr marL="457200" algn="l" defTabSz="456565" rtl="0" eaLnBrk="1" latinLnBrk="0" hangingPunct="1">
      <a:defRPr sz="1200" kern="1200">
        <a:solidFill>
          <a:schemeClr val="tx1"/>
        </a:solidFill>
        <a:latin typeface="+mn-lt"/>
        <a:ea typeface="+mn-ea"/>
        <a:cs typeface="+mn-cs"/>
      </a:defRPr>
    </a:lvl2pPr>
    <a:lvl3pPr marL="913765" algn="l" defTabSz="456565" rtl="0" eaLnBrk="1" latinLnBrk="0" hangingPunct="1">
      <a:defRPr sz="1200" kern="1200">
        <a:solidFill>
          <a:schemeClr val="tx1"/>
        </a:solidFill>
        <a:latin typeface="+mn-lt"/>
        <a:ea typeface="+mn-ea"/>
        <a:cs typeface="+mn-cs"/>
      </a:defRPr>
    </a:lvl3pPr>
    <a:lvl4pPr marL="1370965" algn="l" defTabSz="456565" rtl="0" eaLnBrk="1" latinLnBrk="0" hangingPunct="1">
      <a:defRPr sz="1200" kern="1200">
        <a:solidFill>
          <a:schemeClr val="tx1"/>
        </a:solidFill>
        <a:latin typeface="+mn-lt"/>
        <a:ea typeface="+mn-ea"/>
        <a:cs typeface="+mn-cs"/>
      </a:defRPr>
    </a:lvl4pPr>
    <a:lvl5pPr marL="1827530" algn="l" defTabSz="456565" rtl="0" eaLnBrk="1" latinLnBrk="0" hangingPunct="1">
      <a:defRPr sz="1200" kern="1200">
        <a:solidFill>
          <a:schemeClr val="tx1"/>
        </a:solidFill>
        <a:latin typeface="+mn-lt"/>
        <a:ea typeface="+mn-ea"/>
        <a:cs typeface="+mn-cs"/>
      </a:defRPr>
    </a:lvl5pPr>
    <a:lvl6pPr marL="2284730" algn="l" defTabSz="456565" rtl="0" eaLnBrk="1" latinLnBrk="0" hangingPunct="1">
      <a:defRPr sz="1200" kern="1200">
        <a:solidFill>
          <a:schemeClr val="tx1"/>
        </a:solidFill>
        <a:latin typeface="+mn-lt"/>
        <a:ea typeface="+mn-ea"/>
        <a:cs typeface="+mn-cs"/>
      </a:defRPr>
    </a:lvl6pPr>
    <a:lvl7pPr marL="2741295" algn="l" defTabSz="456565" rtl="0" eaLnBrk="1" latinLnBrk="0" hangingPunct="1">
      <a:defRPr sz="1200" kern="1200">
        <a:solidFill>
          <a:schemeClr val="tx1"/>
        </a:solidFill>
        <a:latin typeface="+mn-lt"/>
        <a:ea typeface="+mn-ea"/>
        <a:cs typeface="+mn-cs"/>
      </a:defRPr>
    </a:lvl7pPr>
    <a:lvl8pPr marL="3198495" algn="l" defTabSz="456565" rtl="0" eaLnBrk="1" latinLnBrk="0" hangingPunct="1">
      <a:defRPr sz="1200" kern="1200">
        <a:solidFill>
          <a:schemeClr val="tx1"/>
        </a:solidFill>
        <a:latin typeface="+mn-lt"/>
        <a:ea typeface="+mn-ea"/>
        <a:cs typeface="+mn-cs"/>
      </a:defRPr>
    </a:lvl8pPr>
    <a:lvl9pPr marL="3655060" algn="l" defTabSz="4565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Hello, every one.</a:t>
            </a:r>
          </a:p>
          <a:p>
            <a:endParaRPr lang="en-US" altLang="zh-CN" dirty="0"/>
          </a:p>
          <a:p>
            <a:r>
              <a:rPr lang="en-US" altLang="zh-CN" dirty="0"/>
              <a:t>It’s an honor for me to give you this MBR PowerPoint presentation today.</a:t>
            </a:r>
            <a:endParaRPr lang="zh-CN" altLang="en-US" dirty="0"/>
          </a:p>
        </p:txBody>
      </p:sp>
      <p:sp>
        <p:nvSpPr>
          <p:cNvPr id="4" name="Slide Number Placeholder 3"/>
          <p:cNvSpPr>
            <a:spLocks noGrp="1"/>
          </p:cNvSpPr>
          <p:nvPr>
            <p:ph type="sldNum" sz="quarter" idx="10"/>
          </p:nvPr>
        </p:nvSpPr>
        <p:spPr/>
        <p:txBody>
          <a:bodyPr/>
          <a:lstStyle/>
          <a:p>
            <a:fld id="{62CEB4A3-AC78-EA44-B0C2-42B2569E278C}" type="slidenum">
              <a:rPr lang="en-US" smtClean="0"/>
              <a:t>1</a:t>
            </a:fld>
            <a:endParaRPr lang="en-US"/>
          </a:p>
        </p:txBody>
      </p:sp>
    </p:spTree>
    <p:extLst>
      <p:ext uri="{BB962C8B-B14F-4D97-AF65-F5344CB8AC3E}">
        <p14:creationId xmlns:p14="http://schemas.microsoft.com/office/powerpoint/2010/main" val="3006150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This presentation still have these three sections. </a:t>
            </a:r>
          </a:p>
          <a:p>
            <a:endParaRPr lang="en-US" altLang="zh-CN" b="0" dirty="0"/>
          </a:p>
          <a:p>
            <a:r>
              <a:rPr lang="en-US" altLang="zh-CN" b="0" dirty="0"/>
              <a:t>Please feel free to ask questions as we go along.</a:t>
            </a:r>
            <a:endParaRPr lang="zh-CN" altLang="en-US" b="0" dirty="0"/>
          </a:p>
        </p:txBody>
      </p:sp>
      <p:sp>
        <p:nvSpPr>
          <p:cNvPr id="4" name="灯片编号占位符 3"/>
          <p:cNvSpPr>
            <a:spLocks noGrp="1"/>
          </p:cNvSpPr>
          <p:nvPr>
            <p:ph type="sldNum" sz="quarter" idx="10"/>
          </p:nvPr>
        </p:nvSpPr>
        <p:spPr/>
        <p:txBody>
          <a:bodyPr/>
          <a:lstStyle/>
          <a:p>
            <a:fld id="{62CEB4A3-AC78-EA44-B0C2-42B2569E278C}" type="slidenum">
              <a:rPr lang="en-US" smtClean="0"/>
              <a:t>2</a:t>
            </a:fld>
            <a:endParaRPr lang="en-US"/>
          </a:p>
        </p:txBody>
      </p:sp>
    </p:spTree>
    <p:extLst>
      <p:ext uri="{BB962C8B-B14F-4D97-AF65-F5344CB8AC3E}">
        <p14:creationId xmlns:p14="http://schemas.microsoft.com/office/powerpoint/2010/main" val="4068584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0"/>
            <a:r>
              <a:rPr lang="en-US" sz="1100" kern="1200" dirty="0">
                <a:solidFill>
                  <a:schemeClr val="tx1"/>
                </a:solidFill>
                <a:effectLst/>
                <a:latin typeface="+mn-lt"/>
                <a:ea typeface="+mn-ea"/>
                <a:cs typeface="+mn-cs"/>
              </a:rPr>
              <a:t>Ok. Let take a look at the following ups.</a:t>
            </a:r>
          </a:p>
          <a:p>
            <a:pPr lvl="0"/>
            <a:endParaRPr lang="en-US" sz="1100" kern="1200" dirty="0">
              <a:solidFill>
                <a:schemeClr val="tx1"/>
              </a:solidFill>
              <a:effectLst/>
              <a:latin typeface="+mn-lt"/>
              <a:ea typeface="+mn-ea"/>
              <a:cs typeface="+mn-cs"/>
            </a:endParaRPr>
          </a:p>
          <a:p>
            <a:pPr lvl="0"/>
            <a:r>
              <a:rPr lang="en-US" sz="1100" kern="1200" dirty="0">
                <a:solidFill>
                  <a:schemeClr val="tx1"/>
                </a:solidFill>
                <a:effectLst/>
                <a:latin typeface="+mn-lt"/>
                <a:ea typeface="+mn-ea"/>
                <a:cs typeface="+mn-cs"/>
              </a:rPr>
              <a:t>First item is about resources. We totally have 3 resources on board in may.  </a:t>
            </a:r>
            <a:r>
              <a:rPr lang="en-US" altLang="zh-CN" sz="1100" dirty="0">
                <a:latin typeface="+mn-lt"/>
              </a:rPr>
              <a:t>Curtis for WTE, Hugh for Legacy and Jodie for Manual.</a:t>
            </a:r>
          </a:p>
          <a:p>
            <a:endParaRPr lang="en-US" altLang="zh-CN" sz="1100" dirty="0">
              <a:latin typeface="+mn-lt"/>
            </a:endParaRPr>
          </a:p>
          <a:p>
            <a:endParaRPr lang="en-US" altLang="zh-CN" sz="1100" dirty="0">
              <a:latin typeface="+mn-lt"/>
            </a:endParaRPr>
          </a:p>
          <a:p>
            <a:r>
              <a:rPr lang="en-US" altLang="zh-CN" sz="1100" dirty="0">
                <a:latin typeface="+mn-lt"/>
              </a:rPr>
              <a:t>Second is about GitHub walkthrough PRs review. Last MBR we totally have 22 PRs need to be reviewed. Now only 3 of them are still active. Actually they are under review. Right ? Bala?</a:t>
            </a:r>
          </a:p>
          <a:p>
            <a:r>
              <a:rPr lang="en-US" altLang="zh-CN" sz="1100" dirty="0">
                <a:latin typeface="+mn-lt"/>
              </a:rPr>
              <a:t>GitHub PRs:  https://github.com/aspnet/Tooling-ManualTests/pulls </a:t>
            </a:r>
          </a:p>
          <a:p>
            <a:endParaRPr lang="en-US" altLang="zh-CN" sz="1100" dirty="0">
              <a:latin typeface="+mn-lt"/>
            </a:endParaRPr>
          </a:p>
          <a:p>
            <a:r>
              <a:rPr lang="en-US" altLang="zh-CN" sz="1100" dirty="0">
                <a:latin typeface="+mn-lt"/>
              </a:rPr>
              <a:t>Review Kanban:</a:t>
            </a:r>
          </a:p>
          <a:p>
            <a:r>
              <a:rPr lang="en-US" altLang="zh-CN" sz="1100" dirty="0">
                <a:latin typeface="+mn-lt"/>
              </a:rPr>
              <a:t>We have kicked of the stand-up meeting with Bala, twice every week. To talk about Kanban and other manual works. So this could be done in MBR meetings.</a:t>
            </a:r>
          </a:p>
          <a:p>
            <a:endParaRPr lang="en-US" altLang="zh-CN" sz="1100" dirty="0">
              <a:latin typeface="+mn-lt"/>
            </a:endParaRPr>
          </a:p>
          <a:p>
            <a:r>
              <a:rPr lang="en-US" altLang="zh-CN" sz="1100" dirty="0">
                <a:latin typeface="+mn-lt"/>
              </a:rPr>
              <a:t>Issues of creating machines on Azure: </a:t>
            </a:r>
          </a:p>
          <a:p>
            <a:pPr marL="0" marR="0" lvl="0" indent="0" algn="l" defTabSz="456565" rtl="0" eaLnBrk="1" fontAlgn="auto" latinLnBrk="0" hangingPunct="1">
              <a:lnSpc>
                <a:spcPct val="100000"/>
              </a:lnSpc>
              <a:spcBef>
                <a:spcPts val="0"/>
              </a:spcBef>
              <a:spcAft>
                <a:spcPts val="0"/>
              </a:spcAft>
              <a:buClrTx/>
              <a:buSzTx/>
              <a:buFontTx/>
              <a:buNone/>
              <a:tabLst/>
              <a:defRPr/>
            </a:pPr>
            <a:r>
              <a:rPr lang="en-US" altLang="zh-CN" sz="1100" dirty="0">
                <a:latin typeface="+mn-lt"/>
              </a:rPr>
              <a:t>There already have Win7 SP1 x64 and Win 8.1 x64 images on DTL, and also have No-ENU images of Win 10 RS3. The only problem we still have on DTL is that we can’t create enough VMs for our test work. This is one of the topics we want to discuss today.</a:t>
            </a:r>
          </a:p>
          <a:p>
            <a:endParaRPr lang="en-US" altLang="zh-CN" sz="1100" dirty="0">
              <a:latin typeface="+mn-lt"/>
            </a:endParaRPr>
          </a:p>
          <a:p>
            <a:pPr marL="0" indent="0">
              <a:buNone/>
            </a:pPr>
            <a:r>
              <a:rPr lang="en-US" altLang="zh-CN" sz="1100" dirty="0">
                <a:latin typeface="+mn-lt"/>
              </a:rPr>
              <a:t>We only have non-ENU OS images of WIn10, but I think that is enough for manual test, right?</a:t>
            </a:r>
          </a:p>
          <a:p>
            <a:pPr marL="0" indent="0">
              <a:buNone/>
            </a:pPr>
            <a:endParaRPr lang="en-US" altLang="zh-CN" sz="1100" dirty="0">
              <a:latin typeface="+mn-lt"/>
            </a:endParaRPr>
          </a:p>
          <a:p>
            <a:pPr marL="0" indent="0">
              <a:buNone/>
            </a:pPr>
            <a:endParaRPr lang="en-US" altLang="zh-CN" sz="1100" dirty="0">
              <a:latin typeface="+mn-lt"/>
            </a:endParaRPr>
          </a:p>
        </p:txBody>
      </p:sp>
      <p:sp>
        <p:nvSpPr>
          <p:cNvPr id="4" name="灯片编号占位符 3"/>
          <p:cNvSpPr>
            <a:spLocks noGrp="1"/>
          </p:cNvSpPr>
          <p:nvPr>
            <p:ph type="sldNum" sz="quarter" idx="5"/>
          </p:nvPr>
        </p:nvSpPr>
        <p:spPr/>
        <p:txBody>
          <a:bodyPr/>
          <a:lstStyle/>
          <a:p>
            <a:fld id="{62CEB4A3-AC78-EA44-B0C2-42B2569E278C}" type="slidenum">
              <a:rPr lang="en-US" smtClean="0"/>
              <a:t>3</a:t>
            </a:fld>
            <a:endParaRPr lang="en-US"/>
          </a:p>
        </p:txBody>
      </p:sp>
    </p:spTree>
    <p:extLst>
      <p:ext uri="{BB962C8B-B14F-4D97-AF65-F5344CB8AC3E}">
        <p14:creationId xmlns:p14="http://schemas.microsoft.com/office/powerpoint/2010/main" val="2824433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228600" marR="0" lvl="0" indent="-228600" algn="l" defTabSz="456565"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1" dirty="0">
                <a:solidFill>
                  <a:schemeClr val="bg1"/>
                </a:solidFill>
              </a:rPr>
              <a:t>Machine Issues:</a:t>
            </a:r>
          </a:p>
          <a:p>
            <a:pPr marL="0" marR="0" lvl="0" indent="0" algn="l" defTabSz="456565"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b="1" dirty="0">
                <a:solidFill>
                  <a:schemeClr val="bg1"/>
                </a:solidFill>
              </a:rPr>
              <a:t>	</a:t>
            </a:r>
            <a:r>
              <a:rPr lang="en-US" sz="1200" b="0" dirty="0">
                <a:solidFill>
                  <a:schemeClr val="bg1"/>
                </a:solidFill>
              </a:rPr>
              <a:t>Now We often get fail when kick off VMs on DTL, that really waste us a lot of time. Jimmy said there will be a new lab available three weeks ago, so we would like to know how is it going now?</a:t>
            </a:r>
          </a:p>
          <a:p>
            <a:pPr marL="0" marR="0" lvl="0" indent="0" algn="l" defTabSz="456565"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200" b="1" dirty="0">
              <a:solidFill>
                <a:schemeClr val="bg1"/>
              </a:solidFill>
            </a:endParaRPr>
          </a:p>
          <a:p>
            <a:pPr marL="0" marR="0" lvl="0" indent="0" algn="l" defTabSz="456565"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b="1" dirty="0">
                <a:solidFill>
                  <a:schemeClr val="bg1"/>
                </a:solidFill>
              </a:rPr>
              <a:t>	</a:t>
            </a:r>
            <a:r>
              <a:rPr lang="en-US" sz="1200" b="0" dirty="0">
                <a:solidFill>
                  <a:schemeClr val="bg1"/>
                </a:solidFill>
              </a:rPr>
              <a:t>Jimmy said </a:t>
            </a:r>
            <a:r>
              <a:rPr lang="en-US" sz="1200" b="0" kern="1200" dirty="0">
                <a:solidFill>
                  <a:schemeClr val="tx1"/>
                </a:solidFill>
                <a:effectLst/>
                <a:latin typeface="+mn-lt"/>
                <a:ea typeface="+mn-ea"/>
                <a:cs typeface="+mn-cs"/>
              </a:rPr>
              <a:t>there </a:t>
            </a:r>
            <a:r>
              <a:rPr lang="en-US" sz="1200" kern="1200" dirty="0">
                <a:solidFill>
                  <a:schemeClr val="tx1"/>
                </a:solidFill>
                <a:effectLst/>
                <a:latin typeface="+mn-lt"/>
                <a:ea typeface="+mn-ea"/>
                <a:cs typeface="+mn-cs"/>
              </a:rPr>
              <a:t>will be a dedicated pool of machines kept for servicing older products.  [However, the pool will be very small (100VMs total in DevDiv),so we need to use fewer machines per config if we can]. So how can we use these machines? What’s the query?</a:t>
            </a:r>
          </a:p>
          <a:p>
            <a:pPr marL="0" marR="0" lvl="0" indent="0" algn="l" defTabSz="456565"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200" b="1" kern="1200" dirty="0">
              <a:solidFill>
                <a:schemeClr val="tx1"/>
              </a:solidFill>
              <a:effectLst/>
              <a:latin typeface="+mn-lt"/>
              <a:ea typeface="+mn-ea"/>
              <a:cs typeface="+mn-cs"/>
            </a:endParaRPr>
          </a:p>
          <a:p>
            <a:pPr marL="0" marR="0" lvl="0" indent="0" algn="l" defTabSz="456565"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b="0" kern="1200" dirty="0">
                <a:solidFill>
                  <a:schemeClr val="tx1"/>
                </a:solidFill>
                <a:effectLst/>
                <a:latin typeface="+mn-lt"/>
                <a:ea typeface="+mn-ea"/>
                <a:cs typeface="+mn-cs"/>
              </a:rPr>
              <a:t>	Static machines often run into Hung/Broken, we have reported this issue to DDLT team but seems they can’t resolve it in shot time.  (http://ddweb/techease/TicketEdit.aspx?id=1588120 ). </a:t>
            </a:r>
            <a:endParaRPr lang="en-US" sz="1200" b="0" dirty="0">
              <a:solidFill>
                <a:schemeClr val="bg1"/>
              </a:solidFill>
            </a:endParaRPr>
          </a:p>
          <a:p>
            <a:pPr marL="0" marR="0" lvl="0" indent="0" algn="l" defTabSz="456565"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zh-CN" sz="1200" b="1" dirty="0">
              <a:solidFill>
                <a:schemeClr val="bg1"/>
              </a:solidFill>
            </a:endParaRPr>
          </a:p>
          <a:p>
            <a:pPr marL="0" marR="0" lvl="0" indent="0" algn="l" defTabSz="456565"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zh-CN" sz="1200" b="1" dirty="0">
              <a:solidFill>
                <a:schemeClr val="bg1"/>
              </a:solidFill>
            </a:endParaRPr>
          </a:p>
          <a:p>
            <a:pPr marL="0" marR="0" lvl="0" indent="0" algn="l" defTabSz="456565"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sz="1200" b="1" dirty="0">
                <a:solidFill>
                  <a:schemeClr val="bg1"/>
                </a:solidFill>
              </a:rPr>
              <a:t>Legacy to VSTS</a:t>
            </a:r>
          </a:p>
          <a:p>
            <a:pPr marL="0" marR="0" lvl="0" indent="0" algn="l" defTabSz="456565"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200" b="1" dirty="0">
              <a:solidFill>
                <a:schemeClr val="bg1"/>
              </a:solidFill>
            </a:endParaRPr>
          </a:p>
          <a:p>
            <a:pPr marL="0" marR="0" lvl="0" indent="0" algn="l" defTabSz="456565"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200" b="1" dirty="0">
              <a:solidFill>
                <a:schemeClr val="bg1"/>
              </a:solidFill>
            </a:endParaRPr>
          </a:p>
          <a:p>
            <a:pPr marL="228600" marR="0" lvl="0" indent="-228600" algn="l" defTabSz="456565"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1" dirty="0">
                <a:solidFill>
                  <a:schemeClr val="bg1"/>
                </a:solidFill>
              </a:rPr>
              <a:t>Manual Bugs;</a:t>
            </a:r>
          </a:p>
          <a:p>
            <a:pPr marL="0" marR="0" lvl="0" indent="0" algn="l" defTabSz="456565"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b="1" dirty="0">
                <a:solidFill>
                  <a:schemeClr val="bg1"/>
                </a:solidFill>
              </a:rPr>
              <a:t>	For the last topic, actually we have made and agreement with Bala, we will report these functional bugs that we found in general ET in daily report, and will add tags to them.</a:t>
            </a:r>
          </a:p>
          <a:p>
            <a:pPr marL="228600" marR="0" lvl="0" indent="-228600" algn="l" defTabSz="456565"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200" b="1" dirty="0">
              <a:solidFill>
                <a:schemeClr val="bg1"/>
              </a:solidFill>
            </a:endParaRPr>
          </a:p>
          <a:p>
            <a:pPr marL="0" marR="0" lvl="0" indent="0" algn="l" defTabSz="456565"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b="1" dirty="0">
                <a:solidFill>
                  <a:schemeClr val="bg1"/>
                </a:solidFill>
              </a:rPr>
              <a:t>	</a:t>
            </a:r>
            <a:r>
              <a:rPr lang="en-US" sz="1200" b="0" dirty="0">
                <a:solidFill>
                  <a:schemeClr val="bg1"/>
                </a:solidFill>
              </a:rPr>
              <a:t>There is a functional bug last week, it was opened by other team. As we only report E2E bugs and functional bugs which created on that very day before, so  we noted it on OneNote but not reported in email. Then Bala sent email to us said we should report it. We are wording if we need to list all active bugs in the report from now on? </a:t>
            </a:r>
          </a:p>
          <a:p>
            <a:pPr marL="0" marR="0" lvl="0" indent="0" algn="l" defTabSz="456565"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b="0" dirty="0">
                <a:solidFill>
                  <a:schemeClr val="bg1"/>
                </a:solidFill>
              </a:rPr>
              <a:t>	Or we only need to list the bugs we first meet, even it is not opened by our team?</a:t>
            </a:r>
          </a:p>
          <a:p>
            <a:pPr marL="0" marR="0" lvl="0" indent="0" algn="l" defTabSz="456565"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200" b="0" dirty="0">
              <a:solidFill>
                <a:schemeClr val="bg1"/>
              </a:solidFill>
            </a:endParaRPr>
          </a:p>
          <a:p>
            <a:pPr marL="0" marR="0" lvl="0" indent="0" algn="l" defTabSz="456565"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b="0" dirty="0">
                <a:solidFill>
                  <a:schemeClr val="bg1"/>
                </a:solidFill>
              </a:rPr>
              <a:t>Ok, these are the topics. Let’s move to the last section.</a:t>
            </a:r>
          </a:p>
          <a:p>
            <a:pPr marL="228600" marR="0" lvl="0" indent="-228600" algn="l" defTabSz="456565"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200" b="0" dirty="0">
              <a:solidFill>
                <a:schemeClr val="bg1"/>
              </a:solidFill>
            </a:endParaRPr>
          </a:p>
          <a:p>
            <a:pPr marL="228600" marR="0" lvl="0" indent="-228600" algn="l" defTabSz="456565"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200" b="1" dirty="0">
              <a:solidFill>
                <a:schemeClr val="bg1"/>
              </a:solidFill>
            </a:endParaRPr>
          </a:p>
          <a:p>
            <a:pPr marL="171450" marR="0" lvl="0" indent="-171450" algn="l" defTabSz="456565"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200" b="1" dirty="0">
              <a:solidFill>
                <a:schemeClr val="bg1"/>
              </a:solidFill>
            </a:endParaRPr>
          </a:p>
          <a:p>
            <a:pPr marL="0" marR="0" lvl="0" indent="0" algn="l" defTabSz="456565" rtl="0" eaLnBrk="1" fontAlgn="auto" latinLnBrk="0" hangingPunct="1">
              <a:lnSpc>
                <a:spcPct val="100000"/>
              </a:lnSpc>
              <a:spcBef>
                <a:spcPts val="0"/>
              </a:spcBef>
              <a:spcAft>
                <a:spcPts val="0"/>
              </a:spcAft>
              <a:buClrTx/>
              <a:buSzTx/>
              <a:buFontTx/>
              <a:buNone/>
              <a:tabLst/>
              <a:defRPr/>
            </a:pPr>
            <a:endParaRPr lang="en-US" sz="1200" b="0" dirty="0"/>
          </a:p>
          <a:p>
            <a:pPr marL="0" marR="0" indent="0" algn="l" defTabSz="456565" rtl="0" eaLnBrk="1" fontAlgn="auto" latinLnBrk="0" hangingPunct="1">
              <a:lnSpc>
                <a:spcPct val="100000"/>
              </a:lnSpc>
              <a:spcBef>
                <a:spcPts val="0"/>
              </a:spcBef>
              <a:spcAft>
                <a:spcPts val="0"/>
              </a:spcAft>
              <a:buClrTx/>
              <a:buSzTx/>
              <a:buFontTx/>
              <a:buNone/>
              <a:tabLst/>
              <a:defRPr/>
            </a:pPr>
            <a:endParaRPr lang="en-US" altLang="zh-CN" baseline="0" dirty="0"/>
          </a:p>
        </p:txBody>
      </p:sp>
      <p:sp>
        <p:nvSpPr>
          <p:cNvPr id="4" name="灯片编号占位符 3"/>
          <p:cNvSpPr>
            <a:spLocks noGrp="1"/>
          </p:cNvSpPr>
          <p:nvPr>
            <p:ph type="sldNum" sz="quarter" idx="5"/>
          </p:nvPr>
        </p:nvSpPr>
        <p:spPr/>
        <p:txBody>
          <a:bodyPr/>
          <a:lstStyle/>
          <a:p>
            <a:fld id="{62CEB4A3-AC78-EA44-B0C2-42B2569E278C}" type="slidenum">
              <a:rPr lang="en-US" smtClean="0"/>
              <a:t>4</a:t>
            </a:fld>
            <a:endParaRPr lang="en-US"/>
          </a:p>
        </p:txBody>
      </p:sp>
    </p:spTree>
    <p:extLst>
      <p:ext uri="{BB962C8B-B14F-4D97-AF65-F5344CB8AC3E}">
        <p14:creationId xmlns:p14="http://schemas.microsoft.com/office/powerpoint/2010/main" val="2217045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456565" rtl="0" eaLnBrk="1" fontAlgn="auto" latinLnBrk="0" hangingPunct="1">
              <a:lnSpc>
                <a:spcPct val="100000"/>
              </a:lnSpc>
              <a:spcBef>
                <a:spcPts val="0"/>
              </a:spcBef>
              <a:spcAft>
                <a:spcPts val="0"/>
              </a:spcAft>
              <a:buClrTx/>
              <a:buSzTx/>
              <a:buFontTx/>
              <a:buNone/>
              <a:tabLst/>
              <a:defRPr/>
            </a:pPr>
            <a:r>
              <a:rPr lang="en-US" altLang="zh-CN" sz="1050" dirty="0"/>
              <a:t>As to the accomplishment , the first thing I want to talk about is that Legacy pass rate increased to 90% in May. It has take so long time to accomplish this. </a:t>
            </a:r>
          </a:p>
          <a:p>
            <a:pPr marL="0" marR="0" lvl="0" indent="0" algn="l" defTabSz="456565" rtl="0" eaLnBrk="1" fontAlgn="auto" latinLnBrk="0" hangingPunct="1">
              <a:lnSpc>
                <a:spcPct val="100000"/>
              </a:lnSpc>
              <a:spcBef>
                <a:spcPts val="0"/>
              </a:spcBef>
              <a:spcAft>
                <a:spcPts val="0"/>
              </a:spcAft>
              <a:buClrTx/>
              <a:buSzTx/>
              <a:buFontTx/>
              <a:buNone/>
              <a:tabLst/>
              <a:defRPr/>
            </a:pPr>
            <a:r>
              <a:rPr lang="en-US" altLang="zh-CN" sz="1050" dirty="0"/>
              <a:t>Until this morning, there are still 6 test bugs and 10 product bugs in Legacy Test. We will keep going on the fixing work and increase the pass rate as quick as we can.</a:t>
            </a:r>
          </a:p>
          <a:p>
            <a:pPr marL="0" marR="0" lvl="0" indent="0" algn="l" defTabSz="456565" rtl="0" eaLnBrk="1" fontAlgn="auto" latinLnBrk="0" hangingPunct="1">
              <a:lnSpc>
                <a:spcPct val="100000"/>
              </a:lnSpc>
              <a:spcBef>
                <a:spcPts val="0"/>
              </a:spcBef>
              <a:spcAft>
                <a:spcPts val="0"/>
              </a:spcAft>
              <a:buClrTx/>
              <a:buSzTx/>
              <a:buFontTx/>
              <a:buNone/>
              <a:tabLst/>
              <a:defRPr/>
            </a:pPr>
            <a:endParaRPr lang="en-US" altLang="zh-CN" sz="1050" dirty="0"/>
          </a:p>
          <a:p>
            <a:pPr marL="0" marR="0" lvl="0" indent="0" algn="l" defTabSz="456565" rtl="0" eaLnBrk="1" fontAlgn="auto" latinLnBrk="0" hangingPunct="1">
              <a:lnSpc>
                <a:spcPct val="100000"/>
              </a:lnSpc>
              <a:spcBef>
                <a:spcPts val="0"/>
              </a:spcBef>
              <a:spcAft>
                <a:spcPts val="0"/>
              </a:spcAft>
              <a:buClrTx/>
              <a:buSzTx/>
              <a:buFontTx/>
              <a:buNone/>
              <a:tabLst/>
              <a:defRPr/>
            </a:pPr>
            <a:r>
              <a:rPr lang="en-US" altLang="zh-CN" sz="1050" dirty="0"/>
              <a:t>The other thing we</a:t>
            </a:r>
            <a:r>
              <a:rPr lang="zh-CN" altLang="en-US" sz="1050" dirty="0"/>
              <a:t> </a:t>
            </a:r>
            <a:r>
              <a:rPr lang="en-US" altLang="zh-CN" sz="1050" dirty="0"/>
              <a:t>want</a:t>
            </a:r>
            <a:r>
              <a:rPr lang="zh-CN" altLang="en-US" sz="1050" dirty="0"/>
              <a:t> </a:t>
            </a:r>
            <a:r>
              <a:rPr lang="en-US" altLang="zh-CN" sz="1050" dirty="0"/>
              <a:t>you</a:t>
            </a:r>
            <a:r>
              <a:rPr lang="zh-CN" altLang="en-US" sz="1050" dirty="0"/>
              <a:t> </a:t>
            </a:r>
            <a:r>
              <a:rPr lang="en-US" altLang="zh-CN" sz="1050" dirty="0"/>
              <a:t>know</a:t>
            </a:r>
            <a:r>
              <a:rPr lang="zh-CN" altLang="en-US" sz="1050" dirty="0"/>
              <a:t> </a:t>
            </a:r>
            <a:r>
              <a:rPr lang="en-US" altLang="zh-CN" sz="1050" dirty="0"/>
              <a:t>is</a:t>
            </a:r>
            <a:r>
              <a:rPr lang="zh-CN" altLang="en-US" sz="1050" dirty="0"/>
              <a:t> </a:t>
            </a:r>
            <a:r>
              <a:rPr lang="en-US" altLang="zh-CN" sz="1050" dirty="0"/>
              <a:t>that</a:t>
            </a:r>
            <a:r>
              <a:rPr lang="zh-CN" altLang="en-US" sz="1050" dirty="0"/>
              <a:t> </a:t>
            </a:r>
            <a:r>
              <a:rPr lang="en-US" altLang="zh-CN" sz="1050" dirty="0"/>
              <a:t>perf</a:t>
            </a:r>
            <a:r>
              <a:rPr lang="zh-CN" altLang="en-US" sz="1050" dirty="0"/>
              <a:t> </a:t>
            </a:r>
            <a:r>
              <a:rPr lang="en-US" altLang="zh-CN" sz="1050" dirty="0"/>
              <a:t>test has</a:t>
            </a:r>
            <a:r>
              <a:rPr lang="zh-CN" altLang="en-US" sz="1050" dirty="0"/>
              <a:t> </a:t>
            </a:r>
            <a:r>
              <a:rPr lang="en-US" altLang="zh-CN" sz="1050" dirty="0"/>
              <a:t>been</a:t>
            </a:r>
            <a:r>
              <a:rPr lang="zh-CN" altLang="en-US" sz="1050" dirty="0"/>
              <a:t> </a:t>
            </a:r>
            <a:r>
              <a:rPr lang="en-US" altLang="zh-CN" sz="1050" dirty="0"/>
              <a:t>stopped</a:t>
            </a:r>
            <a:r>
              <a:rPr lang="zh-CN" altLang="en-US" sz="1050" dirty="0"/>
              <a:t> </a:t>
            </a:r>
            <a:r>
              <a:rPr lang="en-US" altLang="zh-CN" sz="1050" dirty="0"/>
              <a:t>by</a:t>
            </a:r>
            <a:r>
              <a:rPr lang="zh-CN" altLang="en-US" sz="1050" dirty="0"/>
              <a:t> </a:t>
            </a:r>
            <a:r>
              <a:rPr lang="en-US" altLang="zh-CN" sz="1050" dirty="0"/>
              <a:t>Raquel since 5/20.  Because since d15.8, </a:t>
            </a:r>
            <a:r>
              <a:rPr lang="en-US" altLang="zh-CN" sz="1050" dirty="0">
                <a:solidFill>
                  <a:schemeClr val="tx1">
                    <a:lumMod val="65000"/>
                    <a:lumOff val="35000"/>
                  </a:schemeClr>
                </a:solidFill>
                <a:ea typeface="Segoe UI Symbol" pitchFamily="34" charset="0"/>
                <a:cs typeface="Segoe UI" pitchFamily="34" charset="0"/>
                <a:sym typeface="+mn-ea"/>
              </a:rPr>
              <a:t>the results we got from perf automation tests have big difference with the results got manually. Raquel said we should stop the test before she understand what is going on.</a:t>
            </a:r>
          </a:p>
          <a:p>
            <a:pPr marL="0" marR="0" lvl="0" indent="0" algn="l" defTabSz="456565" rtl="0" eaLnBrk="1" fontAlgn="auto" latinLnBrk="0" hangingPunct="1">
              <a:lnSpc>
                <a:spcPct val="100000"/>
              </a:lnSpc>
              <a:spcBef>
                <a:spcPts val="0"/>
              </a:spcBef>
              <a:spcAft>
                <a:spcPts val="0"/>
              </a:spcAft>
              <a:buClrTx/>
              <a:buSzTx/>
              <a:buFontTx/>
              <a:buNone/>
              <a:tabLst/>
              <a:defRPr/>
            </a:pPr>
            <a:endParaRPr lang="en-US" altLang="zh-CN" sz="1050" dirty="0">
              <a:solidFill>
                <a:schemeClr val="tx1">
                  <a:lumMod val="65000"/>
                  <a:lumOff val="35000"/>
                </a:schemeClr>
              </a:solidFill>
              <a:ea typeface="Segoe UI Symbol" pitchFamily="34" charset="0"/>
              <a:cs typeface="Segoe UI" pitchFamily="34" charset="0"/>
              <a:sym typeface="+mn-ea"/>
            </a:endParaRPr>
          </a:p>
          <a:p>
            <a:pPr marL="0" marR="0" lvl="0" indent="0" algn="l" defTabSz="456565" rtl="0" eaLnBrk="1" fontAlgn="auto" latinLnBrk="0" hangingPunct="1">
              <a:lnSpc>
                <a:spcPct val="100000"/>
              </a:lnSpc>
              <a:spcBef>
                <a:spcPts val="0"/>
              </a:spcBef>
              <a:spcAft>
                <a:spcPts val="0"/>
              </a:spcAft>
              <a:buClrTx/>
              <a:buSzTx/>
              <a:buFontTx/>
              <a:buNone/>
              <a:tabLst/>
              <a:defRPr/>
            </a:pPr>
            <a:r>
              <a:rPr lang="en-US" altLang="zh-CN" sz="1050" dirty="0">
                <a:solidFill>
                  <a:schemeClr val="tx1">
                    <a:lumMod val="65000"/>
                    <a:lumOff val="35000"/>
                  </a:schemeClr>
                </a:solidFill>
                <a:ea typeface="Segoe UI Symbol" pitchFamily="34" charset="0"/>
                <a:cs typeface="Segoe UI" pitchFamily="34" charset="0"/>
                <a:sym typeface="+mn-ea"/>
              </a:rPr>
              <a:t>OK. That’s all of this presentation. Do you have any question? Or do you have anything want </a:t>
            </a:r>
            <a:r>
              <a:rPr lang="en-US" altLang="zh-CN" sz="1050">
                <a:solidFill>
                  <a:schemeClr val="tx1">
                    <a:lumMod val="65000"/>
                    <a:lumOff val="35000"/>
                  </a:schemeClr>
                </a:solidFill>
                <a:ea typeface="Segoe UI Symbol" pitchFamily="34" charset="0"/>
                <a:cs typeface="Segoe UI" pitchFamily="34" charset="0"/>
                <a:sym typeface="+mn-ea"/>
              </a:rPr>
              <a:t>to talk?</a:t>
            </a:r>
            <a:endParaRPr lang="en-US" altLang="zh-CN" sz="1050" dirty="0">
              <a:solidFill>
                <a:schemeClr val="tx1">
                  <a:lumMod val="65000"/>
                  <a:lumOff val="35000"/>
                </a:schemeClr>
              </a:solidFill>
              <a:ea typeface="Segoe UI Symbol" pitchFamily="34" charset="0"/>
              <a:cs typeface="Segoe UI" pitchFamily="34" charset="0"/>
              <a:sym typeface="+mn-ea"/>
            </a:endParaRPr>
          </a:p>
          <a:p>
            <a:pPr marL="0" marR="0" lvl="0" indent="0" algn="l" defTabSz="456565" rtl="0" eaLnBrk="1" fontAlgn="auto" latinLnBrk="0" hangingPunct="1">
              <a:lnSpc>
                <a:spcPct val="100000"/>
              </a:lnSpc>
              <a:spcBef>
                <a:spcPts val="0"/>
              </a:spcBef>
              <a:spcAft>
                <a:spcPts val="0"/>
              </a:spcAft>
              <a:buClrTx/>
              <a:buSzTx/>
              <a:buFontTx/>
              <a:buNone/>
              <a:tabLst/>
              <a:defRPr/>
            </a:pPr>
            <a:endParaRPr lang="en-US" altLang="zh-CN" sz="1050" dirty="0">
              <a:solidFill>
                <a:schemeClr val="tx1">
                  <a:lumMod val="65000"/>
                  <a:lumOff val="35000"/>
                </a:schemeClr>
              </a:solidFill>
              <a:ea typeface="Segoe UI Symbol" pitchFamily="34" charset="0"/>
              <a:cs typeface="Segoe UI" pitchFamily="34" charset="0"/>
              <a:sym typeface="+mn-ea"/>
            </a:endParaRPr>
          </a:p>
          <a:p>
            <a:pPr marL="0" marR="0" lvl="0" indent="0" algn="l" defTabSz="456565" rtl="0" eaLnBrk="1" fontAlgn="auto" latinLnBrk="0" hangingPunct="1">
              <a:lnSpc>
                <a:spcPct val="100000"/>
              </a:lnSpc>
              <a:spcBef>
                <a:spcPts val="0"/>
              </a:spcBef>
              <a:spcAft>
                <a:spcPts val="0"/>
              </a:spcAft>
              <a:buClrTx/>
              <a:buSzTx/>
              <a:buFontTx/>
              <a:buNone/>
              <a:tabLst/>
              <a:defRPr/>
            </a:pPr>
            <a:endParaRPr lang="en-US" altLang="zh-CN" sz="1050" dirty="0">
              <a:solidFill>
                <a:schemeClr val="tx1">
                  <a:lumMod val="65000"/>
                  <a:lumOff val="35000"/>
                </a:schemeClr>
              </a:solidFill>
              <a:ea typeface="Segoe UI Symbol" pitchFamily="34" charset="0"/>
              <a:cs typeface="Segoe UI" pitchFamily="34" charset="0"/>
              <a:sym typeface="+mn-ea"/>
            </a:endParaRPr>
          </a:p>
          <a:p>
            <a:pPr marL="0" marR="0" lvl="0" indent="0" algn="l" defTabSz="456565" rtl="0" eaLnBrk="1" fontAlgn="auto" latinLnBrk="0" hangingPunct="1">
              <a:lnSpc>
                <a:spcPct val="100000"/>
              </a:lnSpc>
              <a:spcBef>
                <a:spcPts val="0"/>
              </a:spcBef>
              <a:spcAft>
                <a:spcPts val="0"/>
              </a:spcAft>
              <a:buClrTx/>
              <a:buSzTx/>
              <a:buFontTx/>
              <a:buNone/>
              <a:tabLst/>
              <a:defRPr/>
            </a:pPr>
            <a:endParaRPr lang="en-US" altLang="zh-CN" sz="1050" dirty="0">
              <a:solidFill>
                <a:schemeClr val="tx1">
                  <a:lumMod val="65000"/>
                  <a:lumOff val="35000"/>
                </a:schemeClr>
              </a:solidFill>
              <a:ea typeface="Segoe UI Symbol" pitchFamily="34" charset="0"/>
              <a:cs typeface="Segoe UI" pitchFamily="34" charset="0"/>
              <a:sym typeface="+mn-ea"/>
            </a:endParaRPr>
          </a:p>
          <a:p>
            <a:r>
              <a:rPr lang="en-US" altLang="zh-CN" sz="1050" dirty="0">
                <a:solidFill>
                  <a:schemeClr val="tx1">
                    <a:lumMod val="65000"/>
                    <a:lumOff val="35000"/>
                  </a:schemeClr>
                </a:solidFill>
                <a:ea typeface="Segoe UI Symbol" pitchFamily="34" charset="0"/>
                <a:cs typeface="Segoe UI" pitchFamily="34" charset="0"/>
                <a:sym typeface="+mn-ea"/>
              </a:rPr>
              <a:t>&gt;&gt;[Raquel] </a:t>
            </a:r>
            <a:r>
              <a:rPr lang="en-US" sz="1200" kern="1200" dirty="0">
                <a:solidFill>
                  <a:schemeClr val="tx1"/>
                </a:solidFill>
                <a:effectLst/>
                <a:latin typeface="+mn-lt"/>
                <a:ea typeface="+mn-ea"/>
                <a:cs typeface="+mn-cs"/>
              </a:rPr>
              <a:t>Yes, please stop running these tests until I am able to spend time on them and understand what is going on with them </a:t>
            </a:r>
          </a:p>
          <a:p>
            <a:r>
              <a:rPr lang="en-US" sz="1200" kern="1200" dirty="0">
                <a:solidFill>
                  <a:schemeClr val="tx1"/>
                </a:solidFill>
                <a:effectLst/>
                <a:latin typeface="+mn-lt"/>
                <a:ea typeface="+mn-ea"/>
                <a:cs typeface="+mn-cs"/>
              </a:rPr>
              <a:t>If the numbers are significantly higher, I need to investigate</a:t>
            </a:r>
          </a:p>
          <a:p>
            <a:pPr marL="0" marR="0" lvl="0" indent="0" algn="l" defTabSz="456565"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will get back to you with our new priorities in couple of weeks after we are done with this release and I can go back to spend time on perf. </a:t>
            </a:r>
          </a:p>
          <a:p>
            <a:pPr marL="0" marR="0" lvl="0" indent="0" algn="l" defTabSz="456565"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456565"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didn’t do pert test manually because Raquel think it’s not </a:t>
            </a:r>
            <a:r>
              <a:rPr lang="en-US" altLang="zh-CN" sz="1200" kern="1200" dirty="0">
                <a:solidFill>
                  <a:schemeClr val="tx1"/>
                </a:solidFill>
                <a:effectLst/>
                <a:latin typeface="+mn-lt"/>
                <a:ea typeface="+mn-ea"/>
                <a:cs typeface="+mn-cs"/>
              </a:rPr>
              <a:t>necessary</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pPr marL="0" marR="0" lvl="0" indent="0" algn="l" defTabSz="456565" rtl="0" eaLnBrk="1" fontAlgn="auto" latinLnBrk="0" hangingPunct="1">
              <a:lnSpc>
                <a:spcPct val="100000"/>
              </a:lnSpc>
              <a:spcBef>
                <a:spcPts val="0"/>
              </a:spcBef>
              <a:spcAft>
                <a:spcPts val="0"/>
              </a:spcAft>
              <a:buClrTx/>
              <a:buSzTx/>
              <a:buFontTx/>
              <a:buNone/>
              <a:tabLst/>
              <a:defRPr/>
            </a:pPr>
            <a:endParaRPr lang="en-US" altLang="zh-CN" sz="1050" dirty="0"/>
          </a:p>
          <a:p>
            <a:pPr marL="0" marR="0" lvl="0" indent="0" algn="l" defTabSz="456565" rtl="0" eaLnBrk="1" fontAlgn="auto" latinLnBrk="0" hangingPunct="1">
              <a:lnSpc>
                <a:spcPct val="100000"/>
              </a:lnSpc>
              <a:spcBef>
                <a:spcPts val="0"/>
              </a:spcBef>
              <a:spcAft>
                <a:spcPts val="0"/>
              </a:spcAft>
              <a:buClrTx/>
              <a:buSzTx/>
              <a:buFontTx/>
              <a:buNone/>
              <a:tabLst/>
              <a:defRPr/>
            </a:pPr>
            <a:endParaRPr lang="zh-CN" altLang="en-US" sz="1050" dirty="0"/>
          </a:p>
        </p:txBody>
      </p:sp>
      <p:sp>
        <p:nvSpPr>
          <p:cNvPr id="4" name="灯片编号占位符 3"/>
          <p:cNvSpPr>
            <a:spLocks noGrp="1"/>
          </p:cNvSpPr>
          <p:nvPr>
            <p:ph type="sldNum" sz="quarter" idx="5"/>
          </p:nvPr>
        </p:nvSpPr>
        <p:spPr/>
        <p:txBody>
          <a:bodyPr/>
          <a:lstStyle/>
          <a:p>
            <a:fld id="{62CEB4A3-AC78-EA44-B0C2-42B2569E278C}" type="slidenum">
              <a:rPr lang="en-US" smtClean="0"/>
              <a:t>5</a:t>
            </a:fld>
            <a:endParaRPr lang="en-US"/>
          </a:p>
        </p:txBody>
      </p:sp>
    </p:spTree>
    <p:extLst>
      <p:ext uri="{BB962C8B-B14F-4D97-AF65-F5344CB8AC3E}">
        <p14:creationId xmlns:p14="http://schemas.microsoft.com/office/powerpoint/2010/main" val="3593176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2CEB4A3-AC78-EA44-B0C2-42B2569E278C}" type="slidenum">
              <a:rPr lang="en-US" smtClean="0"/>
              <a:t>6</a:t>
            </a:fld>
            <a:endParaRPr lang="en-US"/>
          </a:p>
        </p:txBody>
      </p:sp>
    </p:spTree>
    <p:extLst>
      <p:ext uri="{BB962C8B-B14F-4D97-AF65-F5344CB8AC3E}">
        <p14:creationId xmlns:p14="http://schemas.microsoft.com/office/powerpoint/2010/main" val="1810168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idx="1" hasCustomPrompt="1"/>
          </p:nvPr>
        </p:nvSpPr>
        <p:spPr/>
        <p:txBody>
          <a:bodyPr/>
          <a:lstStyle>
            <a:lvl1pPr>
              <a:defRPr baseline="0"/>
            </a:lvl1pPr>
            <a:lvl3pPr>
              <a:defRPr>
                <a:solidFill>
                  <a:srgbClr val="444655"/>
                </a:solidFill>
              </a:defRPr>
            </a:lvl3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D53CB646-9C68-9A45-BA80-FD674575B784}" type="slidenum">
              <a:rPr lang="en-US" smtClean="0"/>
              <a:t>‹#›</a:t>
            </a:fld>
            <a:endParaRPr lang="en-US"/>
          </a:p>
        </p:txBody>
      </p:sp>
      <p:cxnSp>
        <p:nvCxnSpPr>
          <p:cNvPr id="11" name="Straight Connector 10"/>
          <p:cNvCxnSpPr/>
          <p:nvPr userDrawn="1"/>
        </p:nvCxnSpPr>
        <p:spPr>
          <a:xfrm>
            <a:off x="143339" y="908720"/>
            <a:ext cx="11809312" cy="0"/>
          </a:xfrm>
          <a:prstGeom prst="line">
            <a:avLst/>
          </a:prstGeom>
          <a:ln w="1270">
            <a:solidFill>
              <a:srgbClr val="004280"/>
            </a:solidFill>
          </a:ln>
          <a:effectLst>
            <a:outerShdw blurRad="50800" dist="38100" dir="2700000" algn="tl" rotWithShape="0">
              <a:prstClr val="black">
                <a:alpha val="17000"/>
              </a:prstClr>
            </a:outerShdw>
          </a:effectLst>
        </p:spPr>
        <p:style>
          <a:lnRef idx="2">
            <a:schemeClr val="accent1"/>
          </a:lnRef>
          <a:fillRef idx="0">
            <a:schemeClr val="accent1"/>
          </a:fillRef>
          <a:effectRef idx="1">
            <a:schemeClr val="accent1"/>
          </a:effectRef>
          <a:fontRef idx="minor">
            <a:schemeClr val="tx1"/>
          </a:fontRef>
        </p:style>
      </p:cxnSp>
      <p:sp>
        <p:nvSpPr>
          <p:cNvPr id="8" name="Footer Placeholder 4"/>
          <p:cNvSpPr>
            <a:spLocks noGrp="1"/>
          </p:cNvSpPr>
          <p:nvPr>
            <p:ph type="ftr" sz="quarter" idx="3"/>
          </p:nvPr>
        </p:nvSpPr>
        <p:spPr>
          <a:xfrm>
            <a:off x="258729" y="6504718"/>
            <a:ext cx="4925188" cy="341333"/>
          </a:xfrm>
          <a:prstGeom prst="rect">
            <a:avLst/>
          </a:prstGeom>
        </p:spPr>
        <p:txBody>
          <a:bodyPr lIns="91383" tIns="45692" rIns="91383" bIns="45692"/>
          <a:lstStyle>
            <a:lvl1pPr>
              <a:defRPr sz="900" b="0">
                <a:latin typeface="Arial" pitchFamily="34" charset="0"/>
                <a:cs typeface="Arial" pitchFamily="34" charset="0"/>
              </a:defRPr>
            </a:lvl1pPr>
          </a:lstStyle>
          <a:p>
            <a:r>
              <a:rPr lang="en-US" dirty="0" err="1"/>
              <a:t>ChinaSoft</a:t>
            </a:r>
            <a:r>
              <a:rPr lang="en-US" dirty="0"/>
              <a:t> International </a:t>
            </a:r>
            <a:r>
              <a:rPr lang="en-US" altLang="zh-CN" dirty="0"/>
              <a:t>Confidential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3CB646-9C68-9A45-BA80-FD674575B784}" type="slidenum">
              <a:rPr lang="en-US" smtClean="0"/>
              <a:t>‹#›</a:t>
            </a:fld>
            <a:endParaRPr lang="en-US"/>
          </a:p>
        </p:txBody>
      </p:sp>
      <p:sp>
        <p:nvSpPr>
          <p:cNvPr id="6" name="Title 5"/>
          <p:cNvSpPr>
            <a:spLocks noGrp="1"/>
          </p:cNvSpPr>
          <p:nvPr>
            <p:ph type="title" hasCustomPrompt="1"/>
          </p:nvPr>
        </p:nvSpPr>
        <p:spPr/>
        <p:txBody>
          <a:bodyPr/>
          <a:lstStyle>
            <a:lvl1pPr>
              <a:defRPr/>
            </a:lvl1pPr>
          </a:lstStyle>
          <a:p>
            <a:r>
              <a:rPr lang="en-US" dirty="0"/>
              <a:t>Click to add title</a:t>
            </a:r>
          </a:p>
        </p:txBody>
      </p:sp>
      <p:cxnSp>
        <p:nvCxnSpPr>
          <p:cNvPr id="10" name="Straight Connector 9"/>
          <p:cNvCxnSpPr/>
          <p:nvPr userDrawn="1"/>
        </p:nvCxnSpPr>
        <p:spPr>
          <a:xfrm>
            <a:off x="143339" y="908720"/>
            <a:ext cx="11809312" cy="0"/>
          </a:xfrm>
          <a:prstGeom prst="line">
            <a:avLst/>
          </a:prstGeom>
          <a:ln w="1270">
            <a:solidFill>
              <a:srgbClr val="004280"/>
            </a:solidFill>
          </a:ln>
          <a:effectLst>
            <a:outerShdw blurRad="50800" dist="38100" dir="2700000" algn="tl" rotWithShape="0">
              <a:prstClr val="black">
                <a:alpha val="17000"/>
              </a:prstClr>
            </a:outerShdw>
          </a:effectLst>
        </p:spPr>
        <p:style>
          <a:lnRef idx="2">
            <a:schemeClr val="accent1"/>
          </a:lnRef>
          <a:fillRef idx="0">
            <a:schemeClr val="accent1"/>
          </a:fillRef>
          <a:effectRef idx="1">
            <a:schemeClr val="accent1"/>
          </a:effectRef>
          <a:fontRef idx="minor">
            <a:schemeClr val="tx1"/>
          </a:fontRef>
        </p:style>
      </p:cxnSp>
      <p:sp>
        <p:nvSpPr>
          <p:cNvPr id="5" name="Footer Placeholder 4"/>
          <p:cNvSpPr>
            <a:spLocks noGrp="1"/>
          </p:cNvSpPr>
          <p:nvPr>
            <p:ph type="ftr" sz="quarter" idx="3"/>
          </p:nvPr>
        </p:nvSpPr>
        <p:spPr>
          <a:xfrm>
            <a:off x="258729" y="6504718"/>
            <a:ext cx="4925188" cy="341333"/>
          </a:xfrm>
          <a:prstGeom prst="rect">
            <a:avLst/>
          </a:prstGeom>
        </p:spPr>
        <p:txBody>
          <a:bodyPr lIns="91383" tIns="45692" rIns="91383" bIns="45692"/>
          <a:lstStyle>
            <a:lvl1pPr>
              <a:defRPr sz="900" b="0">
                <a:latin typeface="Arial" pitchFamily="34" charset="0"/>
                <a:cs typeface="Arial" pitchFamily="34" charset="0"/>
              </a:defRPr>
            </a:lvl1pPr>
          </a:lstStyle>
          <a:p>
            <a:r>
              <a:rPr lang="en-US" dirty="0" err="1"/>
              <a:t>ChinaSoft</a:t>
            </a:r>
            <a:r>
              <a:rPr lang="en-US" dirty="0"/>
              <a:t> International </a:t>
            </a:r>
            <a:r>
              <a:rPr lang="en-US" altLang="zh-CN" dirty="0"/>
              <a:t>Confidential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3CB646-9C68-9A45-BA80-FD674575B784}" type="slidenum">
              <a:rPr lang="en-US" smtClean="0"/>
              <a:t>‹#›</a:t>
            </a:fld>
            <a:endParaRPr lang="en-US"/>
          </a:p>
        </p:txBody>
      </p:sp>
      <p:cxnSp>
        <p:nvCxnSpPr>
          <p:cNvPr id="10" name="Straight Connector 9"/>
          <p:cNvCxnSpPr/>
          <p:nvPr userDrawn="1"/>
        </p:nvCxnSpPr>
        <p:spPr>
          <a:xfrm>
            <a:off x="143339" y="908720"/>
            <a:ext cx="11809312" cy="0"/>
          </a:xfrm>
          <a:prstGeom prst="line">
            <a:avLst/>
          </a:prstGeom>
          <a:ln w="1270">
            <a:solidFill>
              <a:srgbClr val="004280"/>
            </a:solidFill>
          </a:ln>
          <a:effectLst>
            <a:outerShdw blurRad="50800" dist="38100" dir="2700000" algn="tl" rotWithShape="0">
              <a:prstClr val="black">
                <a:alpha val="17000"/>
              </a:prstClr>
            </a:outerShdw>
          </a:effectLst>
        </p:spPr>
        <p:style>
          <a:lnRef idx="2">
            <a:schemeClr val="accent1"/>
          </a:lnRef>
          <a:fillRef idx="0">
            <a:schemeClr val="accent1"/>
          </a:fillRef>
          <a:effectRef idx="1">
            <a:schemeClr val="accent1"/>
          </a:effectRef>
          <a:fontRef idx="minor">
            <a:schemeClr val="tx1"/>
          </a:fontRef>
        </p:style>
      </p:cxnSp>
      <p:sp>
        <p:nvSpPr>
          <p:cNvPr id="5" name="Footer Placeholder 4"/>
          <p:cNvSpPr>
            <a:spLocks noGrp="1"/>
          </p:cNvSpPr>
          <p:nvPr>
            <p:ph type="ftr" sz="quarter" idx="3"/>
          </p:nvPr>
        </p:nvSpPr>
        <p:spPr>
          <a:xfrm>
            <a:off x="258729" y="6504718"/>
            <a:ext cx="4925188" cy="341333"/>
          </a:xfrm>
          <a:prstGeom prst="rect">
            <a:avLst/>
          </a:prstGeom>
        </p:spPr>
        <p:txBody>
          <a:bodyPr lIns="91383" tIns="45692" rIns="91383" bIns="45692"/>
          <a:lstStyle>
            <a:lvl1pPr>
              <a:defRPr sz="900" b="0">
                <a:latin typeface="Arial" pitchFamily="34" charset="0"/>
                <a:cs typeface="Arial" pitchFamily="34" charset="0"/>
              </a:defRPr>
            </a:lvl1pPr>
          </a:lstStyle>
          <a:p>
            <a:r>
              <a:rPr lang="en-US" dirty="0" err="1"/>
              <a:t>ChinaSoft</a:t>
            </a:r>
            <a:r>
              <a:rPr lang="en-US" dirty="0"/>
              <a:t> International </a:t>
            </a:r>
            <a:r>
              <a:rPr lang="en-US" altLang="zh-CN" dirty="0"/>
              <a:t>Confidential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p:cNvSpPr/>
          <p:nvPr userDrawn="1"/>
        </p:nvSpPr>
        <p:spPr>
          <a:xfrm>
            <a:off x="17" y="6168751"/>
            <a:ext cx="12192001" cy="1876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383" tIns="45692" rIns="91383" bIns="45692" rtlCol="0" anchor="ctr"/>
          <a:lstStyle/>
          <a:p>
            <a:pPr algn="ctr"/>
            <a:endParaRPr lang="en-US" sz="1800"/>
          </a:p>
        </p:txBody>
      </p:sp>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319460" y="1233377"/>
            <a:ext cx="5501251" cy="4892787"/>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D53CB646-9C68-9A45-BA80-FD674575B784}" type="slidenum">
              <a:rPr lang="en-US" smtClean="0"/>
              <a:t>‹#›</a:t>
            </a:fld>
            <a:endParaRPr lang="en-US"/>
          </a:p>
        </p:txBody>
      </p:sp>
      <p:sp>
        <p:nvSpPr>
          <p:cNvPr id="9" name="Content Placeholder 2"/>
          <p:cNvSpPr>
            <a:spLocks noGrp="1"/>
          </p:cNvSpPr>
          <p:nvPr>
            <p:ph idx="13" hasCustomPrompt="1"/>
          </p:nvPr>
        </p:nvSpPr>
        <p:spPr>
          <a:xfrm>
            <a:off x="6371291" y="1233377"/>
            <a:ext cx="5511376" cy="4892787"/>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p:cNvCxnSpPr/>
          <p:nvPr userDrawn="1"/>
        </p:nvCxnSpPr>
        <p:spPr>
          <a:xfrm>
            <a:off x="143339" y="908720"/>
            <a:ext cx="11809312" cy="0"/>
          </a:xfrm>
          <a:prstGeom prst="line">
            <a:avLst/>
          </a:prstGeom>
          <a:ln w="1270">
            <a:solidFill>
              <a:srgbClr val="004280"/>
            </a:solidFill>
          </a:ln>
          <a:effectLst>
            <a:outerShdw blurRad="50800" dist="38100" dir="2700000" algn="tl" rotWithShape="0">
              <a:prstClr val="black">
                <a:alpha val="17000"/>
              </a:prstClr>
            </a:outerShdw>
          </a:effectLst>
        </p:spPr>
        <p:style>
          <a:lnRef idx="2">
            <a:schemeClr val="accent1"/>
          </a:lnRef>
          <a:fillRef idx="0">
            <a:schemeClr val="accent1"/>
          </a:fillRef>
          <a:effectRef idx="1">
            <a:schemeClr val="accent1"/>
          </a:effectRef>
          <a:fontRef idx="minor">
            <a:schemeClr val="tx1"/>
          </a:fontRef>
        </p:style>
      </p:cxnSp>
      <p:sp>
        <p:nvSpPr>
          <p:cNvPr id="8" name="Footer Placeholder 4"/>
          <p:cNvSpPr>
            <a:spLocks noGrp="1"/>
          </p:cNvSpPr>
          <p:nvPr>
            <p:ph type="ftr" sz="quarter" idx="3"/>
          </p:nvPr>
        </p:nvSpPr>
        <p:spPr>
          <a:xfrm>
            <a:off x="258729" y="6504718"/>
            <a:ext cx="4925188" cy="341333"/>
          </a:xfrm>
          <a:prstGeom prst="rect">
            <a:avLst/>
          </a:prstGeom>
        </p:spPr>
        <p:txBody>
          <a:bodyPr lIns="91383" tIns="45692" rIns="91383" bIns="45692"/>
          <a:lstStyle>
            <a:lvl1pPr>
              <a:defRPr sz="900" b="0">
                <a:latin typeface="Arial" pitchFamily="34" charset="0"/>
                <a:cs typeface="Arial" pitchFamily="34" charset="0"/>
              </a:defRPr>
            </a:lvl1pPr>
          </a:lstStyle>
          <a:p>
            <a:r>
              <a:rPr lang="en-US" dirty="0" err="1"/>
              <a:t>ChinaSoft</a:t>
            </a:r>
            <a:r>
              <a:rPr lang="en-US" dirty="0"/>
              <a:t> International </a:t>
            </a:r>
            <a:r>
              <a:rPr lang="en-US" altLang="zh-CN" dirty="0"/>
              <a:t>Confidential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3CB646-9C68-9A45-BA80-FD674575B784}" type="slidenum">
              <a:rPr lang="en-US" smtClean="0"/>
              <a:t>‹#›</a:t>
            </a:fld>
            <a:endParaRPr lang="en-US"/>
          </a:p>
        </p:txBody>
      </p:sp>
      <p:sp>
        <p:nvSpPr>
          <p:cNvPr id="6" name="Title 5"/>
          <p:cNvSpPr>
            <a:spLocks noGrp="1"/>
          </p:cNvSpPr>
          <p:nvPr>
            <p:ph type="title" hasCustomPrompt="1"/>
          </p:nvPr>
        </p:nvSpPr>
        <p:spPr/>
        <p:txBody>
          <a:bodyPr/>
          <a:lstStyle>
            <a:lvl1pPr>
              <a:defRPr/>
            </a:lvl1pPr>
          </a:lstStyle>
          <a:p>
            <a:r>
              <a:rPr lang="en-US" dirty="0"/>
              <a:t>Click to add title</a:t>
            </a:r>
          </a:p>
        </p:txBody>
      </p:sp>
      <p:cxnSp>
        <p:nvCxnSpPr>
          <p:cNvPr id="10" name="Straight Connector 9"/>
          <p:cNvCxnSpPr/>
          <p:nvPr userDrawn="1"/>
        </p:nvCxnSpPr>
        <p:spPr>
          <a:xfrm>
            <a:off x="143339" y="908720"/>
            <a:ext cx="11809312" cy="0"/>
          </a:xfrm>
          <a:prstGeom prst="line">
            <a:avLst/>
          </a:prstGeom>
          <a:ln w="1270">
            <a:solidFill>
              <a:srgbClr val="004280"/>
            </a:solidFill>
          </a:ln>
          <a:effectLst>
            <a:outerShdw blurRad="50800" dist="38100" dir="2700000" algn="tl" rotWithShape="0">
              <a:prstClr val="black">
                <a:alpha val="17000"/>
              </a:prstClr>
            </a:outerShdw>
          </a:effectLst>
        </p:spPr>
        <p:style>
          <a:lnRef idx="2">
            <a:schemeClr val="accent1"/>
          </a:lnRef>
          <a:fillRef idx="0">
            <a:schemeClr val="accent1"/>
          </a:fillRef>
          <a:effectRef idx="1">
            <a:schemeClr val="accent1"/>
          </a:effectRef>
          <a:fontRef idx="minor">
            <a:schemeClr val="tx1"/>
          </a:fontRef>
        </p:style>
      </p:cxnSp>
      <p:sp>
        <p:nvSpPr>
          <p:cNvPr id="5" name="Footer Placeholder 4"/>
          <p:cNvSpPr>
            <a:spLocks noGrp="1"/>
          </p:cNvSpPr>
          <p:nvPr>
            <p:ph type="ftr" sz="quarter" idx="3"/>
          </p:nvPr>
        </p:nvSpPr>
        <p:spPr>
          <a:xfrm>
            <a:off x="258729" y="6504718"/>
            <a:ext cx="4925188" cy="341333"/>
          </a:xfrm>
          <a:prstGeom prst="rect">
            <a:avLst/>
          </a:prstGeom>
        </p:spPr>
        <p:txBody>
          <a:bodyPr lIns="91383" tIns="45692" rIns="91383" bIns="45692"/>
          <a:lstStyle>
            <a:lvl1pPr>
              <a:defRPr sz="900" b="0">
                <a:latin typeface="Arial" pitchFamily="34" charset="0"/>
                <a:cs typeface="Arial" pitchFamily="34" charset="0"/>
              </a:defRPr>
            </a:lvl1pPr>
          </a:lstStyle>
          <a:p>
            <a:r>
              <a:rPr lang="en-US" dirty="0" err="1"/>
              <a:t>ChinaSoft</a:t>
            </a:r>
            <a:r>
              <a:rPr lang="en-US" dirty="0"/>
              <a:t> International </a:t>
            </a:r>
            <a:r>
              <a:rPr lang="en-US" altLang="zh-CN" dirty="0"/>
              <a:t>Confidential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3CB646-9C68-9A45-BA80-FD674575B784}" type="slidenum">
              <a:rPr lang="en-US" smtClean="0"/>
              <a:t>‹#›</a:t>
            </a:fld>
            <a:endParaRPr lang="en-US"/>
          </a:p>
        </p:txBody>
      </p:sp>
      <p:cxnSp>
        <p:nvCxnSpPr>
          <p:cNvPr id="10" name="Straight Connector 9"/>
          <p:cNvCxnSpPr/>
          <p:nvPr userDrawn="1"/>
        </p:nvCxnSpPr>
        <p:spPr>
          <a:xfrm>
            <a:off x="143339" y="908720"/>
            <a:ext cx="11809312" cy="0"/>
          </a:xfrm>
          <a:prstGeom prst="line">
            <a:avLst/>
          </a:prstGeom>
          <a:ln w="1270">
            <a:solidFill>
              <a:srgbClr val="004280"/>
            </a:solidFill>
          </a:ln>
          <a:effectLst>
            <a:outerShdw blurRad="50800" dist="38100" dir="2700000" algn="tl" rotWithShape="0">
              <a:prstClr val="black">
                <a:alpha val="17000"/>
              </a:prstClr>
            </a:outerShdw>
          </a:effectLst>
        </p:spPr>
        <p:style>
          <a:lnRef idx="2">
            <a:schemeClr val="accent1"/>
          </a:lnRef>
          <a:fillRef idx="0">
            <a:schemeClr val="accent1"/>
          </a:fillRef>
          <a:effectRef idx="1">
            <a:schemeClr val="accent1"/>
          </a:effectRef>
          <a:fontRef idx="minor">
            <a:schemeClr val="tx1"/>
          </a:fontRef>
        </p:style>
      </p:cxnSp>
      <p:sp>
        <p:nvSpPr>
          <p:cNvPr id="5" name="Footer Placeholder 4"/>
          <p:cNvSpPr>
            <a:spLocks noGrp="1"/>
          </p:cNvSpPr>
          <p:nvPr>
            <p:ph type="ftr" sz="quarter" idx="3"/>
          </p:nvPr>
        </p:nvSpPr>
        <p:spPr>
          <a:xfrm>
            <a:off x="258729" y="6504718"/>
            <a:ext cx="4925188" cy="341333"/>
          </a:xfrm>
          <a:prstGeom prst="rect">
            <a:avLst/>
          </a:prstGeom>
        </p:spPr>
        <p:txBody>
          <a:bodyPr lIns="91383" tIns="45692" rIns="91383" bIns="45692"/>
          <a:lstStyle>
            <a:lvl1pPr>
              <a:defRPr sz="900" b="0">
                <a:latin typeface="Arial" pitchFamily="34" charset="0"/>
                <a:cs typeface="Arial" pitchFamily="34" charset="0"/>
              </a:defRPr>
            </a:lvl1pPr>
          </a:lstStyle>
          <a:p>
            <a:r>
              <a:rPr lang="en-US" dirty="0" err="1"/>
              <a:t>ChinaSoft</a:t>
            </a:r>
            <a:r>
              <a:rPr lang="en-US" dirty="0"/>
              <a:t> International </a:t>
            </a:r>
            <a:r>
              <a:rPr lang="en-US" altLang="zh-CN" dirty="0"/>
              <a:t>Confidential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3CB646-9C68-9A45-BA80-FD674575B784}" type="slidenum">
              <a:rPr lang="en-US" smtClean="0"/>
              <a:t>‹#›</a:t>
            </a:fld>
            <a:endParaRPr lang="en-US"/>
          </a:p>
        </p:txBody>
      </p:sp>
      <p:sp>
        <p:nvSpPr>
          <p:cNvPr id="6" name="Title 5"/>
          <p:cNvSpPr>
            <a:spLocks noGrp="1"/>
          </p:cNvSpPr>
          <p:nvPr>
            <p:ph type="title" hasCustomPrompt="1"/>
          </p:nvPr>
        </p:nvSpPr>
        <p:spPr/>
        <p:txBody>
          <a:bodyPr/>
          <a:lstStyle>
            <a:lvl1pPr>
              <a:defRPr/>
            </a:lvl1pPr>
          </a:lstStyle>
          <a:p>
            <a:r>
              <a:rPr lang="en-US" dirty="0"/>
              <a:t>Click to add title</a:t>
            </a:r>
          </a:p>
        </p:txBody>
      </p:sp>
      <p:cxnSp>
        <p:nvCxnSpPr>
          <p:cNvPr id="10" name="Straight Connector 9"/>
          <p:cNvCxnSpPr/>
          <p:nvPr userDrawn="1"/>
        </p:nvCxnSpPr>
        <p:spPr>
          <a:xfrm>
            <a:off x="143339" y="908720"/>
            <a:ext cx="11809312" cy="0"/>
          </a:xfrm>
          <a:prstGeom prst="line">
            <a:avLst/>
          </a:prstGeom>
          <a:ln w="1270">
            <a:solidFill>
              <a:srgbClr val="004280"/>
            </a:solidFill>
          </a:ln>
          <a:effectLst>
            <a:outerShdw blurRad="50800" dist="38100" dir="2700000" algn="tl" rotWithShape="0">
              <a:prstClr val="black">
                <a:alpha val="17000"/>
              </a:prstClr>
            </a:outerShdw>
          </a:effectLst>
        </p:spPr>
        <p:style>
          <a:lnRef idx="2">
            <a:schemeClr val="accent1"/>
          </a:lnRef>
          <a:fillRef idx="0">
            <a:schemeClr val="accent1"/>
          </a:fillRef>
          <a:effectRef idx="1">
            <a:schemeClr val="accent1"/>
          </a:effectRef>
          <a:fontRef idx="minor">
            <a:schemeClr val="tx1"/>
          </a:fontRef>
        </p:style>
      </p:cxnSp>
      <p:sp>
        <p:nvSpPr>
          <p:cNvPr id="5" name="Footer Placeholder 4"/>
          <p:cNvSpPr>
            <a:spLocks noGrp="1"/>
          </p:cNvSpPr>
          <p:nvPr>
            <p:ph type="ftr" sz="quarter" idx="3"/>
          </p:nvPr>
        </p:nvSpPr>
        <p:spPr>
          <a:xfrm>
            <a:off x="258729" y="6504718"/>
            <a:ext cx="4925188" cy="341333"/>
          </a:xfrm>
          <a:prstGeom prst="rect">
            <a:avLst/>
          </a:prstGeom>
        </p:spPr>
        <p:txBody>
          <a:bodyPr lIns="91383" tIns="45692" rIns="91383" bIns="45692"/>
          <a:lstStyle>
            <a:lvl1pPr>
              <a:defRPr sz="900" b="0">
                <a:latin typeface="Arial" pitchFamily="34" charset="0"/>
                <a:cs typeface="Arial" pitchFamily="34" charset="0"/>
              </a:defRPr>
            </a:lvl1pPr>
          </a:lstStyle>
          <a:p>
            <a:r>
              <a:rPr lang="en-US" dirty="0" err="1"/>
              <a:t>ChinaSoft</a:t>
            </a:r>
            <a:r>
              <a:rPr lang="en-US" dirty="0"/>
              <a:t> International </a:t>
            </a:r>
            <a:r>
              <a:rPr lang="en-US" altLang="zh-CN" dirty="0"/>
              <a:t>Confidential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B80C4B45-29FC-4625-86C0-F45BE7278E2E}" type="datetimeFigureOut">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1623C-C20D-4D73-96D0-D07ACDE3EF3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3CB646-9C68-9A45-BA80-FD674575B784}" type="slidenum">
              <a:rPr lang="en-US" smtClean="0"/>
              <a:t>‹#›</a:t>
            </a:fld>
            <a:endParaRPr lang="en-US"/>
          </a:p>
        </p:txBody>
      </p:sp>
      <p:sp>
        <p:nvSpPr>
          <p:cNvPr id="6" name="Title 5"/>
          <p:cNvSpPr>
            <a:spLocks noGrp="1"/>
          </p:cNvSpPr>
          <p:nvPr>
            <p:ph type="title" hasCustomPrompt="1"/>
          </p:nvPr>
        </p:nvSpPr>
        <p:spPr/>
        <p:txBody>
          <a:bodyPr/>
          <a:lstStyle>
            <a:lvl1pPr>
              <a:defRPr/>
            </a:lvl1pPr>
          </a:lstStyle>
          <a:p>
            <a:r>
              <a:rPr lang="en-US" dirty="0"/>
              <a:t>Click to add title</a:t>
            </a:r>
          </a:p>
        </p:txBody>
      </p:sp>
      <p:cxnSp>
        <p:nvCxnSpPr>
          <p:cNvPr id="10" name="Straight Connector 9"/>
          <p:cNvCxnSpPr/>
          <p:nvPr userDrawn="1"/>
        </p:nvCxnSpPr>
        <p:spPr>
          <a:xfrm>
            <a:off x="143339" y="908720"/>
            <a:ext cx="11809312" cy="0"/>
          </a:xfrm>
          <a:prstGeom prst="line">
            <a:avLst/>
          </a:prstGeom>
          <a:ln w="1270">
            <a:solidFill>
              <a:srgbClr val="004280"/>
            </a:solidFill>
          </a:ln>
          <a:effectLst>
            <a:outerShdw blurRad="50800" dist="38100" dir="2700000" algn="tl" rotWithShape="0">
              <a:prstClr val="black">
                <a:alpha val="17000"/>
              </a:prstClr>
            </a:outerShdw>
          </a:effectLst>
        </p:spPr>
        <p:style>
          <a:lnRef idx="2">
            <a:schemeClr val="accent1"/>
          </a:lnRef>
          <a:fillRef idx="0">
            <a:schemeClr val="accent1"/>
          </a:fillRef>
          <a:effectRef idx="1">
            <a:schemeClr val="accent1"/>
          </a:effectRef>
          <a:fontRef idx="minor">
            <a:schemeClr val="tx1"/>
          </a:fontRef>
        </p:style>
      </p:cxnSp>
      <p:sp>
        <p:nvSpPr>
          <p:cNvPr id="7" name="Footer Placeholder 4"/>
          <p:cNvSpPr>
            <a:spLocks noGrp="1"/>
          </p:cNvSpPr>
          <p:nvPr>
            <p:ph type="ftr" sz="quarter" idx="3"/>
          </p:nvPr>
        </p:nvSpPr>
        <p:spPr>
          <a:xfrm>
            <a:off x="258729" y="6504718"/>
            <a:ext cx="4925188" cy="341333"/>
          </a:xfrm>
          <a:prstGeom prst="rect">
            <a:avLst/>
          </a:prstGeom>
        </p:spPr>
        <p:txBody>
          <a:bodyPr lIns="91383" tIns="45692" rIns="91383" bIns="45692"/>
          <a:lstStyle>
            <a:lvl1pPr>
              <a:defRPr sz="900" b="0">
                <a:latin typeface="Arial" pitchFamily="34" charset="0"/>
                <a:cs typeface="Arial" pitchFamily="34" charset="0"/>
              </a:defRPr>
            </a:lvl1pPr>
          </a:lstStyle>
          <a:p>
            <a:r>
              <a:rPr lang="en-US" dirty="0" err="1"/>
              <a:t>ChinaSoft</a:t>
            </a:r>
            <a:r>
              <a:rPr lang="en-US" dirty="0"/>
              <a:t> International </a:t>
            </a:r>
            <a:r>
              <a:rPr lang="en-US" altLang="zh-CN" dirty="0"/>
              <a:t>Confidential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idx="1" hasCustomPrompt="1"/>
          </p:nvPr>
        </p:nvSpPr>
        <p:spPr/>
        <p:txBody>
          <a:bodyPr/>
          <a:lstStyle>
            <a:lvl1pPr>
              <a:defRPr baseline="0"/>
            </a:lvl1pPr>
            <a:lvl3pPr>
              <a:defRPr>
                <a:solidFill>
                  <a:srgbClr val="444655"/>
                </a:solidFill>
              </a:defRPr>
            </a:lvl3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D53CB646-9C68-9A45-BA80-FD674575B784}" type="slidenum">
              <a:rPr lang="en-US" smtClean="0"/>
              <a:t>‹#›</a:t>
            </a:fld>
            <a:endParaRPr lang="en-US"/>
          </a:p>
        </p:txBody>
      </p:sp>
      <p:cxnSp>
        <p:nvCxnSpPr>
          <p:cNvPr id="11" name="Straight Connector 10"/>
          <p:cNvCxnSpPr/>
          <p:nvPr userDrawn="1"/>
        </p:nvCxnSpPr>
        <p:spPr>
          <a:xfrm>
            <a:off x="143339" y="908720"/>
            <a:ext cx="11809312" cy="0"/>
          </a:xfrm>
          <a:prstGeom prst="line">
            <a:avLst/>
          </a:prstGeom>
          <a:ln w="1270">
            <a:solidFill>
              <a:srgbClr val="004280"/>
            </a:solidFill>
          </a:ln>
          <a:effectLst>
            <a:outerShdw blurRad="50800" dist="38100" dir="2700000" algn="tl" rotWithShape="0">
              <a:prstClr val="black">
                <a:alpha val="17000"/>
              </a:prstClr>
            </a:outerShdw>
          </a:effectLst>
        </p:spPr>
        <p:style>
          <a:lnRef idx="2">
            <a:schemeClr val="accent1"/>
          </a:lnRef>
          <a:fillRef idx="0">
            <a:schemeClr val="accent1"/>
          </a:fillRef>
          <a:effectRef idx="1">
            <a:schemeClr val="accent1"/>
          </a:effectRef>
          <a:fontRef idx="minor">
            <a:schemeClr val="tx1"/>
          </a:fontRef>
        </p:style>
      </p:cxnSp>
      <p:sp>
        <p:nvSpPr>
          <p:cNvPr id="7" name="Footer Placeholder 4"/>
          <p:cNvSpPr>
            <a:spLocks noGrp="1"/>
          </p:cNvSpPr>
          <p:nvPr>
            <p:ph type="ftr" sz="quarter" idx="3"/>
          </p:nvPr>
        </p:nvSpPr>
        <p:spPr>
          <a:xfrm>
            <a:off x="258729" y="6504718"/>
            <a:ext cx="4925188" cy="341333"/>
          </a:xfrm>
          <a:prstGeom prst="rect">
            <a:avLst/>
          </a:prstGeom>
        </p:spPr>
        <p:txBody>
          <a:bodyPr lIns="91383" tIns="45692" rIns="91383" bIns="45692"/>
          <a:lstStyle>
            <a:lvl1pPr>
              <a:defRPr sz="900" b="0">
                <a:latin typeface="Arial" pitchFamily="34" charset="0"/>
                <a:cs typeface="Arial" pitchFamily="34" charset="0"/>
              </a:defRPr>
            </a:lvl1pPr>
          </a:lstStyle>
          <a:p>
            <a:r>
              <a:rPr lang="en-US" dirty="0" err="1"/>
              <a:t>ChinaSoft</a:t>
            </a:r>
            <a:r>
              <a:rPr lang="en-US" dirty="0"/>
              <a:t> International </a:t>
            </a:r>
            <a:r>
              <a:rPr lang="en-US" altLang="zh-CN" dirty="0"/>
              <a:t>Confidential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p:cNvSpPr/>
          <p:nvPr userDrawn="1"/>
        </p:nvSpPr>
        <p:spPr>
          <a:xfrm>
            <a:off x="13" y="6168751"/>
            <a:ext cx="12192001" cy="1876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397" tIns="45699" rIns="91397" bIns="45699" rtlCol="0" anchor="ctr"/>
          <a:lstStyle/>
          <a:p>
            <a:pPr algn="ctr" defTabSz="914400" fontAlgn="base">
              <a:spcBef>
                <a:spcPct val="0"/>
              </a:spcBef>
              <a:spcAft>
                <a:spcPct val="0"/>
              </a:spcAft>
            </a:pPr>
            <a:endParaRPr lang="en-US" sz="3000">
              <a:solidFill>
                <a:prstClr val="white"/>
              </a:solidFill>
              <a:sym typeface="Gill Sans" charset="0"/>
            </a:endParaRPr>
          </a:p>
        </p:txBody>
      </p:sp>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319460" y="1233377"/>
            <a:ext cx="5501251" cy="4892787"/>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D53CB646-9C68-9A45-BA80-FD674575B784}" type="slidenum">
              <a:rPr lang="en-US" smtClean="0"/>
              <a:t>‹#›</a:t>
            </a:fld>
            <a:endParaRPr lang="en-US"/>
          </a:p>
        </p:txBody>
      </p:sp>
      <p:sp>
        <p:nvSpPr>
          <p:cNvPr id="9" name="Content Placeholder 2"/>
          <p:cNvSpPr>
            <a:spLocks noGrp="1"/>
          </p:cNvSpPr>
          <p:nvPr>
            <p:ph idx="13" hasCustomPrompt="1"/>
          </p:nvPr>
        </p:nvSpPr>
        <p:spPr>
          <a:xfrm>
            <a:off x="6371291" y="1233377"/>
            <a:ext cx="5511376" cy="4892787"/>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p:cNvCxnSpPr/>
          <p:nvPr userDrawn="1"/>
        </p:nvCxnSpPr>
        <p:spPr>
          <a:xfrm>
            <a:off x="143339" y="908720"/>
            <a:ext cx="11809312" cy="0"/>
          </a:xfrm>
          <a:prstGeom prst="line">
            <a:avLst/>
          </a:prstGeom>
          <a:ln w="1270">
            <a:solidFill>
              <a:srgbClr val="004280"/>
            </a:solidFill>
          </a:ln>
          <a:effectLst>
            <a:outerShdw blurRad="50800" dist="38100" dir="2700000" algn="tl" rotWithShape="0">
              <a:prstClr val="black">
                <a:alpha val="17000"/>
              </a:prstClr>
            </a:outerShdw>
          </a:effectLst>
        </p:spPr>
        <p:style>
          <a:lnRef idx="2">
            <a:schemeClr val="accent1"/>
          </a:lnRef>
          <a:fillRef idx="0">
            <a:schemeClr val="accent1"/>
          </a:fillRef>
          <a:effectRef idx="1">
            <a:schemeClr val="accent1"/>
          </a:effectRef>
          <a:fontRef idx="minor">
            <a:schemeClr val="tx1"/>
          </a:fontRef>
        </p:style>
      </p:cxnSp>
      <p:sp>
        <p:nvSpPr>
          <p:cNvPr id="8" name="Footer Placeholder 4"/>
          <p:cNvSpPr>
            <a:spLocks noGrp="1"/>
          </p:cNvSpPr>
          <p:nvPr>
            <p:ph type="ftr" sz="quarter" idx="3"/>
          </p:nvPr>
        </p:nvSpPr>
        <p:spPr>
          <a:xfrm>
            <a:off x="258729" y="6504718"/>
            <a:ext cx="4925188" cy="341333"/>
          </a:xfrm>
          <a:prstGeom prst="rect">
            <a:avLst/>
          </a:prstGeom>
        </p:spPr>
        <p:txBody>
          <a:bodyPr lIns="91383" tIns="45692" rIns="91383" bIns="45692"/>
          <a:lstStyle>
            <a:lvl1pPr>
              <a:defRPr sz="900" b="0">
                <a:latin typeface="Arial" pitchFamily="34" charset="0"/>
                <a:cs typeface="Arial" pitchFamily="34" charset="0"/>
              </a:defRPr>
            </a:lvl1pPr>
          </a:lstStyle>
          <a:p>
            <a:r>
              <a:rPr lang="en-US" dirty="0" err="1"/>
              <a:t>ChinaSoft</a:t>
            </a:r>
            <a:r>
              <a:rPr lang="en-US" dirty="0"/>
              <a:t> International </a:t>
            </a:r>
            <a:r>
              <a:rPr lang="en-US" altLang="zh-CN" dirty="0"/>
              <a:t>Confidential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theme" Target="../theme/theme3.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6529" y="80753"/>
            <a:ext cx="9644679" cy="769854"/>
          </a:xfrm>
          <a:prstGeom prst="rect">
            <a:avLst/>
          </a:prstGeom>
        </p:spPr>
        <p:txBody>
          <a:bodyPr vert="horz" lIns="0" tIns="0" rIns="0" bIns="0" rtlCol="0" anchor="ctr">
            <a:normAutofit/>
          </a:bodyPr>
          <a:lstStyle/>
          <a:p>
            <a:r>
              <a:rPr lang="en-US" dirty="0"/>
              <a:t>Click to add title</a:t>
            </a:r>
          </a:p>
        </p:txBody>
      </p:sp>
      <p:sp>
        <p:nvSpPr>
          <p:cNvPr id="3" name="Text Placeholder 2"/>
          <p:cNvSpPr>
            <a:spLocks noGrp="1"/>
          </p:cNvSpPr>
          <p:nvPr>
            <p:ph type="body" idx="1"/>
          </p:nvPr>
        </p:nvSpPr>
        <p:spPr>
          <a:xfrm>
            <a:off x="264867" y="1265274"/>
            <a:ext cx="11697256" cy="4976038"/>
          </a:xfrm>
          <a:prstGeom prst="rect">
            <a:avLst/>
          </a:prstGeom>
        </p:spPr>
        <p:txBody>
          <a:bodyPr vert="horz" lIns="0" tIns="0" rIns="0" bIns="0"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20758" y="6356350"/>
            <a:ext cx="550581" cy="501650"/>
          </a:xfrm>
          <a:prstGeom prst="rect">
            <a:avLst/>
          </a:prstGeom>
        </p:spPr>
        <p:txBody>
          <a:bodyPr vert="horz" lIns="0" tIns="0" rIns="0" bIns="0" rtlCol="0" anchor="ctr"/>
          <a:lstStyle>
            <a:lvl1pPr algn="ctr">
              <a:defRPr sz="1000">
                <a:solidFill>
                  <a:srgbClr val="D00B31"/>
                </a:solidFill>
                <a:latin typeface="Arial"/>
                <a:cs typeface="Arial"/>
              </a:defRPr>
            </a:lvl1pPr>
          </a:lstStyle>
          <a:p>
            <a:fld id="{D53CB646-9C68-9A45-BA80-FD674575B784}" type="slidenum">
              <a:rPr lang="en-US" smtClean="0"/>
              <a:t>‹#›</a:t>
            </a:fld>
            <a:endParaRPr lang="en-US" dirty="0"/>
          </a:p>
        </p:txBody>
      </p:sp>
      <p:sp>
        <p:nvSpPr>
          <p:cNvPr id="8" name="Footer Placeholder 4"/>
          <p:cNvSpPr>
            <a:spLocks noGrp="1"/>
          </p:cNvSpPr>
          <p:nvPr>
            <p:ph type="ftr" sz="quarter" idx="3"/>
          </p:nvPr>
        </p:nvSpPr>
        <p:spPr>
          <a:xfrm>
            <a:off x="258729" y="6504718"/>
            <a:ext cx="4925188" cy="341333"/>
          </a:xfrm>
          <a:prstGeom prst="rect">
            <a:avLst/>
          </a:prstGeom>
        </p:spPr>
        <p:txBody>
          <a:bodyPr lIns="91383" tIns="45692" rIns="91383" bIns="45692"/>
          <a:lstStyle>
            <a:lvl1pPr>
              <a:defRPr sz="900" b="0">
                <a:latin typeface="Arial" pitchFamily="34" charset="0"/>
                <a:cs typeface="Arial" pitchFamily="34" charset="0"/>
              </a:defRPr>
            </a:lvl1pPr>
          </a:lstStyle>
          <a:p>
            <a:r>
              <a:rPr lang="en-US" dirty="0" err="1"/>
              <a:t>ChinaSoft</a:t>
            </a:r>
            <a:r>
              <a:rPr lang="en-US" dirty="0"/>
              <a:t> International </a:t>
            </a:r>
            <a:r>
              <a:rPr lang="en-US" altLang="zh-CN" dirty="0"/>
              <a:t>Confidential</a:t>
            </a:r>
            <a:endParaRPr lang="en-US" dirty="0"/>
          </a:p>
        </p:txBody>
      </p:sp>
      <p:pic>
        <p:nvPicPr>
          <p:cNvPr id="9" name="Picture 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482891" y="263896"/>
            <a:ext cx="1353448" cy="49009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hf hdr="0" dt="0"/>
  <p:txStyles>
    <p:titleStyle>
      <a:lvl1pPr algn="l" defTabSz="456565" rtl="0" eaLnBrk="1" latinLnBrk="0" hangingPunct="1">
        <a:spcBef>
          <a:spcPct val="0"/>
        </a:spcBef>
        <a:buNone/>
        <a:defRPr sz="2800" b="1" kern="1200">
          <a:solidFill>
            <a:srgbClr val="004280"/>
          </a:solidFill>
          <a:latin typeface="Arial"/>
          <a:ea typeface="+mj-ea"/>
          <a:cs typeface="Arial"/>
        </a:defRPr>
      </a:lvl1pPr>
    </p:titleStyle>
    <p:bodyStyle>
      <a:lvl1pPr marL="342900" indent="-342900" algn="l" defTabSz="456565" rtl="0" eaLnBrk="1" latinLnBrk="0" hangingPunct="1">
        <a:spcBef>
          <a:spcPct val="20000"/>
        </a:spcBef>
        <a:buSzPct val="100000"/>
        <a:buFont typeface="Arial"/>
        <a:buChar char="•"/>
        <a:defRPr sz="2400" kern="1200">
          <a:solidFill>
            <a:srgbClr val="004280"/>
          </a:solidFill>
          <a:latin typeface="+mn-lt"/>
          <a:ea typeface="+mn-ea"/>
          <a:cs typeface="+mn-cs"/>
        </a:defRPr>
      </a:lvl1pPr>
      <a:lvl2pPr marL="742315" indent="-285750" algn="l" defTabSz="456565" rtl="0" eaLnBrk="1" latinLnBrk="0" hangingPunct="1">
        <a:spcBef>
          <a:spcPct val="20000"/>
        </a:spcBef>
        <a:buSzPct val="80000"/>
        <a:buFont typeface="Lucida Grande"/>
        <a:buChar char="»"/>
        <a:defRPr sz="2000" kern="1200">
          <a:solidFill>
            <a:schemeClr val="tx1">
              <a:lumMod val="75000"/>
              <a:lumOff val="25000"/>
            </a:schemeClr>
          </a:solidFill>
          <a:latin typeface="+mn-lt"/>
          <a:ea typeface="+mn-ea"/>
          <a:cs typeface="+mn-cs"/>
        </a:defRPr>
      </a:lvl2pPr>
      <a:lvl3pPr marL="1142365" indent="-228600" algn="l" defTabSz="456565" rtl="0" eaLnBrk="1" latinLnBrk="0" hangingPunct="1">
        <a:spcBef>
          <a:spcPct val="20000"/>
        </a:spcBef>
        <a:buSzPct val="80000"/>
        <a:buFont typeface="Lucida Grande"/>
        <a:buChar char="-"/>
        <a:defRPr sz="1800" kern="1200">
          <a:solidFill>
            <a:srgbClr val="444655"/>
          </a:solidFill>
          <a:latin typeface="+mn-lt"/>
          <a:ea typeface="+mn-ea"/>
          <a:cs typeface="+mn-cs"/>
        </a:defRPr>
      </a:lvl3pPr>
      <a:lvl4pPr marL="1598930" indent="-228600" algn="l" defTabSz="456565" rtl="0" eaLnBrk="1" latinLnBrk="0" hangingPunct="1">
        <a:spcBef>
          <a:spcPct val="20000"/>
        </a:spcBef>
        <a:buSzPct val="80000"/>
        <a:buFont typeface="Arial"/>
        <a:buChar char="•"/>
        <a:defRPr sz="1600" b="1" kern="1200">
          <a:solidFill>
            <a:srgbClr val="004280"/>
          </a:solidFill>
          <a:latin typeface="+mn-lt"/>
          <a:ea typeface="+mn-ea"/>
          <a:cs typeface="+mn-cs"/>
        </a:defRPr>
      </a:lvl4pPr>
      <a:lvl5pPr marL="2056130" indent="-228600" algn="l" defTabSz="456565" rtl="0" eaLnBrk="1" latinLnBrk="0" hangingPunct="1">
        <a:spcBef>
          <a:spcPct val="20000"/>
        </a:spcBef>
        <a:buSzPct val="80000"/>
        <a:buFont typeface="Lucida Grande"/>
        <a:buChar char="»"/>
        <a:defRPr sz="1400" kern="1200">
          <a:solidFill>
            <a:schemeClr val="tx1">
              <a:lumMod val="75000"/>
              <a:lumOff val="25000"/>
            </a:schemeClr>
          </a:solidFill>
          <a:latin typeface="Arial"/>
          <a:ea typeface="+mn-ea"/>
          <a:cs typeface="Arial"/>
        </a:defRPr>
      </a:lvl5pPr>
      <a:lvl6pPr marL="2513330" indent="-228600" algn="l" defTabSz="456565" rtl="0" eaLnBrk="1" latinLnBrk="0" hangingPunct="1">
        <a:spcBef>
          <a:spcPct val="20000"/>
        </a:spcBef>
        <a:buFont typeface="Arial"/>
        <a:buChar char="•"/>
        <a:defRPr sz="2000" kern="1200">
          <a:solidFill>
            <a:schemeClr val="tx1"/>
          </a:solidFill>
          <a:latin typeface="+mn-lt"/>
          <a:ea typeface="+mn-ea"/>
          <a:cs typeface="+mn-cs"/>
        </a:defRPr>
      </a:lvl6pPr>
      <a:lvl7pPr marL="2969895" indent="-228600" algn="l" defTabSz="456565" rtl="0" eaLnBrk="1" latinLnBrk="0" hangingPunct="1">
        <a:spcBef>
          <a:spcPct val="20000"/>
        </a:spcBef>
        <a:buFont typeface="Arial"/>
        <a:buChar char="•"/>
        <a:defRPr sz="2000" kern="1200">
          <a:solidFill>
            <a:schemeClr val="tx1"/>
          </a:solidFill>
          <a:latin typeface="+mn-lt"/>
          <a:ea typeface="+mn-ea"/>
          <a:cs typeface="+mn-cs"/>
        </a:defRPr>
      </a:lvl7pPr>
      <a:lvl8pPr marL="3427095" indent="-228600" algn="l" defTabSz="456565" rtl="0" eaLnBrk="1" latinLnBrk="0" hangingPunct="1">
        <a:spcBef>
          <a:spcPct val="20000"/>
        </a:spcBef>
        <a:buFont typeface="Arial"/>
        <a:buChar char="•"/>
        <a:defRPr sz="2000" kern="1200">
          <a:solidFill>
            <a:schemeClr val="tx1"/>
          </a:solidFill>
          <a:latin typeface="+mn-lt"/>
          <a:ea typeface="+mn-ea"/>
          <a:cs typeface="+mn-cs"/>
        </a:defRPr>
      </a:lvl8pPr>
      <a:lvl9pPr marL="3883660" indent="-228600" algn="l" defTabSz="45656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6565" rtl="0" eaLnBrk="1" latinLnBrk="0" hangingPunct="1">
        <a:defRPr sz="1800" kern="1200">
          <a:solidFill>
            <a:schemeClr val="tx1"/>
          </a:solidFill>
          <a:latin typeface="+mn-lt"/>
          <a:ea typeface="+mn-ea"/>
          <a:cs typeface="+mn-cs"/>
        </a:defRPr>
      </a:lvl1pPr>
      <a:lvl2pPr marL="457200" algn="l" defTabSz="456565" rtl="0" eaLnBrk="1" latinLnBrk="0" hangingPunct="1">
        <a:defRPr sz="1800" kern="1200">
          <a:solidFill>
            <a:schemeClr val="tx1"/>
          </a:solidFill>
          <a:latin typeface="+mn-lt"/>
          <a:ea typeface="+mn-ea"/>
          <a:cs typeface="+mn-cs"/>
        </a:defRPr>
      </a:lvl2pPr>
      <a:lvl3pPr marL="913765" algn="l" defTabSz="456565" rtl="0" eaLnBrk="1" latinLnBrk="0" hangingPunct="1">
        <a:defRPr sz="1800" kern="1200">
          <a:solidFill>
            <a:schemeClr val="tx1"/>
          </a:solidFill>
          <a:latin typeface="+mn-lt"/>
          <a:ea typeface="+mn-ea"/>
          <a:cs typeface="+mn-cs"/>
        </a:defRPr>
      </a:lvl3pPr>
      <a:lvl4pPr marL="1370965" algn="l" defTabSz="456565" rtl="0" eaLnBrk="1" latinLnBrk="0" hangingPunct="1">
        <a:defRPr sz="1800" kern="1200">
          <a:solidFill>
            <a:schemeClr val="tx1"/>
          </a:solidFill>
          <a:latin typeface="+mn-lt"/>
          <a:ea typeface="+mn-ea"/>
          <a:cs typeface="+mn-cs"/>
        </a:defRPr>
      </a:lvl4pPr>
      <a:lvl5pPr marL="1827530" algn="l" defTabSz="456565" rtl="0" eaLnBrk="1" latinLnBrk="0" hangingPunct="1">
        <a:defRPr sz="1800" kern="1200">
          <a:solidFill>
            <a:schemeClr val="tx1"/>
          </a:solidFill>
          <a:latin typeface="+mn-lt"/>
          <a:ea typeface="+mn-ea"/>
          <a:cs typeface="+mn-cs"/>
        </a:defRPr>
      </a:lvl5pPr>
      <a:lvl6pPr marL="2284730" algn="l" defTabSz="456565" rtl="0" eaLnBrk="1" latinLnBrk="0" hangingPunct="1">
        <a:defRPr sz="1800" kern="1200">
          <a:solidFill>
            <a:schemeClr val="tx1"/>
          </a:solidFill>
          <a:latin typeface="+mn-lt"/>
          <a:ea typeface="+mn-ea"/>
          <a:cs typeface="+mn-cs"/>
        </a:defRPr>
      </a:lvl6pPr>
      <a:lvl7pPr marL="2741295" algn="l" defTabSz="456565" rtl="0" eaLnBrk="1" latinLnBrk="0" hangingPunct="1">
        <a:defRPr sz="1800" kern="1200">
          <a:solidFill>
            <a:schemeClr val="tx1"/>
          </a:solidFill>
          <a:latin typeface="+mn-lt"/>
          <a:ea typeface="+mn-ea"/>
          <a:cs typeface="+mn-cs"/>
        </a:defRPr>
      </a:lvl7pPr>
      <a:lvl8pPr marL="3198495" algn="l" defTabSz="456565" rtl="0" eaLnBrk="1" latinLnBrk="0" hangingPunct="1">
        <a:defRPr sz="1800" kern="1200">
          <a:solidFill>
            <a:schemeClr val="tx1"/>
          </a:solidFill>
          <a:latin typeface="+mn-lt"/>
          <a:ea typeface="+mn-ea"/>
          <a:cs typeface="+mn-cs"/>
        </a:defRPr>
      </a:lvl8pPr>
      <a:lvl9pPr marL="3655060" algn="l" defTabSz="4565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6529" y="80753"/>
            <a:ext cx="9644679" cy="769854"/>
          </a:xfrm>
          <a:prstGeom prst="rect">
            <a:avLst/>
          </a:prstGeom>
        </p:spPr>
        <p:txBody>
          <a:bodyPr vert="horz" lIns="0" tIns="0" rIns="0" bIns="0" rtlCol="0" anchor="ctr">
            <a:normAutofit/>
          </a:bodyPr>
          <a:lstStyle/>
          <a:p>
            <a:r>
              <a:rPr lang="en-US" dirty="0"/>
              <a:t>Click to add title</a:t>
            </a:r>
          </a:p>
        </p:txBody>
      </p:sp>
      <p:sp>
        <p:nvSpPr>
          <p:cNvPr id="3" name="Text Placeholder 2"/>
          <p:cNvSpPr>
            <a:spLocks noGrp="1"/>
          </p:cNvSpPr>
          <p:nvPr>
            <p:ph type="body" idx="1"/>
          </p:nvPr>
        </p:nvSpPr>
        <p:spPr>
          <a:xfrm>
            <a:off x="264867" y="1265274"/>
            <a:ext cx="11697256" cy="4976038"/>
          </a:xfrm>
          <a:prstGeom prst="rect">
            <a:avLst/>
          </a:prstGeom>
        </p:spPr>
        <p:txBody>
          <a:bodyPr vert="horz" lIns="0" tIns="0" rIns="0" bIns="0"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20758" y="6356350"/>
            <a:ext cx="550581" cy="501650"/>
          </a:xfrm>
          <a:prstGeom prst="rect">
            <a:avLst/>
          </a:prstGeom>
        </p:spPr>
        <p:txBody>
          <a:bodyPr vert="horz" lIns="0" tIns="0" rIns="0" bIns="0" rtlCol="0" anchor="ctr"/>
          <a:lstStyle>
            <a:lvl1pPr algn="ctr">
              <a:defRPr sz="1000">
                <a:solidFill>
                  <a:srgbClr val="D00B31"/>
                </a:solidFill>
                <a:latin typeface="Arial"/>
                <a:cs typeface="Arial"/>
              </a:defRPr>
            </a:lvl1pPr>
          </a:lstStyle>
          <a:p>
            <a:fld id="{D53CB646-9C68-9A45-BA80-FD674575B784}" type="slidenum">
              <a:rPr lang="en-US" smtClean="0"/>
              <a:t>‹#›</a:t>
            </a:fld>
            <a:endParaRPr lang="en-US" dirty="0"/>
          </a:p>
        </p:txBody>
      </p:sp>
      <p:sp>
        <p:nvSpPr>
          <p:cNvPr id="8" name="Footer Placeholder 4"/>
          <p:cNvSpPr>
            <a:spLocks noGrp="1"/>
          </p:cNvSpPr>
          <p:nvPr>
            <p:ph type="ftr" sz="quarter" idx="3"/>
          </p:nvPr>
        </p:nvSpPr>
        <p:spPr>
          <a:xfrm>
            <a:off x="258729" y="6504718"/>
            <a:ext cx="4925188" cy="341333"/>
          </a:xfrm>
          <a:prstGeom prst="rect">
            <a:avLst/>
          </a:prstGeom>
        </p:spPr>
        <p:txBody>
          <a:bodyPr lIns="91383" tIns="45692" rIns="91383" bIns="45692"/>
          <a:lstStyle>
            <a:lvl1pPr>
              <a:defRPr sz="900" b="0">
                <a:latin typeface="Arial" pitchFamily="34" charset="0"/>
                <a:cs typeface="Arial" pitchFamily="34" charset="0"/>
              </a:defRPr>
            </a:lvl1pPr>
          </a:lstStyle>
          <a:p>
            <a:r>
              <a:rPr lang="en-US" dirty="0" err="1"/>
              <a:t>ChinaSoft</a:t>
            </a:r>
            <a:r>
              <a:rPr lang="en-US" dirty="0"/>
              <a:t> International </a:t>
            </a:r>
            <a:r>
              <a:rPr lang="en-US" altLang="zh-CN" dirty="0"/>
              <a:t>Confidential</a:t>
            </a:r>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82891" y="263896"/>
            <a:ext cx="1353448" cy="490097"/>
          </a:xfrm>
          <a:prstGeom prst="rect">
            <a:avLst/>
          </a:prstGeom>
        </p:spPr>
      </p:pic>
    </p:spTree>
  </p:cSld>
  <p:clrMap bg1="lt1" tx1="dk1" bg2="lt2" tx2="dk2" accent1="accent1" accent2="accent2" accent3="accent3" accent4="accent4" accent5="accent5" accent6="accent6" hlink="hlink" folHlink="folHlink"/>
  <p:sldLayoutIdLst>
    <p:sldLayoutId id="2147483656" r:id="rId1"/>
  </p:sldLayoutIdLst>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hf hdr="0" dt="0"/>
  <p:txStyles>
    <p:titleStyle>
      <a:lvl1pPr algn="l" defTabSz="456565" rtl="0" eaLnBrk="1" latinLnBrk="0" hangingPunct="1">
        <a:spcBef>
          <a:spcPct val="0"/>
        </a:spcBef>
        <a:buNone/>
        <a:defRPr sz="2800" b="1" kern="1200">
          <a:solidFill>
            <a:srgbClr val="004280"/>
          </a:solidFill>
          <a:latin typeface="Arial"/>
          <a:ea typeface="+mj-ea"/>
          <a:cs typeface="Arial"/>
        </a:defRPr>
      </a:lvl1pPr>
    </p:titleStyle>
    <p:bodyStyle>
      <a:lvl1pPr marL="342900" indent="-342900" algn="l" defTabSz="456565" rtl="0" eaLnBrk="1" latinLnBrk="0" hangingPunct="1">
        <a:spcBef>
          <a:spcPct val="20000"/>
        </a:spcBef>
        <a:buSzPct val="100000"/>
        <a:buFont typeface="Arial"/>
        <a:buChar char="•"/>
        <a:defRPr sz="2400" kern="1200">
          <a:solidFill>
            <a:srgbClr val="004280"/>
          </a:solidFill>
          <a:latin typeface="+mn-lt"/>
          <a:ea typeface="+mn-ea"/>
          <a:cs typeface="+mn-cs"/>
        </a:defRPr>
      </a:lvl1pPr>
      <a:lvl2pPr marL="742315" indent="-285750" algn="l" defTabSz="456565" rtl="0" eaLnBrk="1" latinLnBrk="0" hangingPunct="1">
        <a:spcBef>
          <a:spcPct val="20000"/>
        </a:spcBef>
        <a:buSzPct val="80000"/>
        <a:buFont typeface="Lucida Grande"/>
        <a:buChar char="»"/>
        <a:defRPr sz="2000" kern="1200">
          <a:solidFill>
            <a:schemeClr val="tx1">
              <a:lumMod val="75000"/>
              <a:lumOff val="25000"/>
            </a:schemeClr>
          </a:solidFill>
          <a:latin typeface="+mn-lt"/>
          <a:ea typeface="+mn-ea"/>
          <a:cs typeface="+mn-cs"/>
        </a:defRPr>
      </a:lvl2pPr>
      <a:lvl3pPr marL="1142365" indent="-228600" algn="l" defTabSz="456565" rtl="0" eaLnBrk="1" latinLnBrk="0" hangingPunct="1">
        <a:spcBef>
          <a:spcPct val="20000"/>
        </a:spcBef>
        <a:buSzPct val="80000"/>
        <a:buFont typeface="Lucida Grande"/>
        <a:buChar char="-"/>
        <a:defRPr sz="1800" kern="1200">
          <a:solidFill>
            <a:srgbClr val="444655"/>
          </a:solidFill>
          <a:latin typeface="+mn-lt"/>
          <a:ea typeface="+mn-ea"/>
          <a:cs typeface="+mn-cs"/>
        </a:defRPr>
      </a:lvl3pPr>
      <a:lvl4pPr marL="1598930" indent="-228600" algn="l" defTabSz="456565" rtl="0" eaLnBrk="1" latinLnBrk="0" hangingPunct="1">
        <a:spcBef>
          <a:spcPct val="20000"/>
        </a:spcBef>
        <a:buSzPct val="80000"/>
        <a:buFont typeface="Arial"/>
        <a:buChar char="•"/>
        <a:defRPr sz="1600" b="1" kern="1200">
          <a:solidFill>
            <a:srgbClr val="004280"/>
          </a:solidFill>
          <a:latin typeface="+mn-lt"/>
          <a:ea typeface="+mn-ea"/>
          <a:cs typeface="+mn-cs"/>
        </a:defRPr>
      </a:lvl4pPr>
      <a:lvl5pPr marL="2056130" indent="-228600" algn="l" defTabSz="456565" rtl="0" eaLnBrk="1" latinLnBrk="0" hangingPunct="1">
        <a:spcBef>
          <a:spcPct val="20000"/>
        </a:spcBef>
        <a:buSzPct val="80000"/>
        <a:buFont typeface="Lucida Grande"/>
        <a:buChar char="»"/>
        <a:defRPr sz="1400" kern="1200">
          <a:solidFill>
            <a:schemeClr val="tx1">
              <a:lumMod val="75000"/>
              <a:lumOff val="25000"/>
            </a:schemeClr>
          </a:solidFill>
          <a:latin typeface="Arial"/>
          <a:ea typeface="+mn-ea"/>
          <a:cs typeface="Arial"/>
        </a:defRPr>
      </a:lvl5pPr>
      <a:lvl6pPr marL="2513330" indent="-228600" algn="l" defTabSz="456565" rtl="0" eaLnBrk="1" latinLnBrk="0" hangingPunct="1">
        <a:spcBef>
          <a:spcPct val="20000"/>
        </a:spcBef>
        <a:buFont typeface="Arial"/>
        <a:buChar char="•"/>
        <a:defRPr sz="2000" kern="1200">
          <a:solidFill>
            <a:schemeClr val="tx1"/>
          </a:solidFill>
          <a:latin typeface="+mn-lt"/>
          <a:ea typeface="+mn-ea"/>
          <a:cs typeface="+mn-cs"/>
        </a:defRPr>
      </a:lvl6pPr>
      <a:lvl7pPr marL="2969895" indent="-228600" algn="l" defTabSz="456565" rtl="0" eaLnBrk="1" latinLnBrk="0" hangingPunct="1">
        <a:spcBef>
          <a:spcPct val="20000"/>
        </a:spcBef>
        <a:buFont typeface="Arial"/>
        <a:buChar char="•"/>
        <a:defRPr sz="2000" kern="1200">
          <a:solidFill>
            <a:schemeClr val="tx1"/>
          </a:solidFill>
          <a:latin typeface="+mn-lt"/>
          <a:ea typeface="+mn-ea"/>
          <a:cs typeface="+mn-cs"/>
        </a:defRPr>
      </a:lvl7pPr>
      <a:lvl8pPr marL="3427095" indent="-228600" algn="l" defTabSz="456565" rtl="0" eaLnBrk="1" latinLnBrk="0" hangingPunct="1">
        <a:spcBef>
          <a:spcPct val="20000"/>
        </a:spcBef>
        <a:buFont typeface="Arial"/>
        <a:buChar char="•"/>
        <a:defRPr sz="2000" kern="1200">
          <a:solidFill>
            <a:schemeClr val="tx1"/>
          </a:solidFill>
          <a:latin typeface="+mn-lt"/>
          <a:ea typeface="+mn-ea"/>
          <a:cs typeface="+mn-cs"/>
        </a:defRPr>
      </a:lvl8pPr>
      <a:lvl9pPr marL="3883660" indent="-228600" algn="l" defTabSz="45656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6565" rtl="0" eaLnBrk="1" latinLnBrk="0" hangingPunct="1">
        <a:defRPr sz="1800" kern="1200">
          <a:solidFill>
            <a:schemeClr val="tx1"/>
          </a:solidFill>
          <a:latin typeface="+mn-lt"/>
          <a:ea typeface="+mn-ea"/>
          <a:cs typeface="+mn-cs"/>
        </a:defRPr>
      </a:lvl1pPr>
      <a:lvl2pPr marL="457200" algn="l" defTabSz="456565" rtl="0" eaLnBrk="1" latinLnBrk="0" hangingPunct="1">
        <a:defRPr sz="1800" kern="1200">
          <a:solidFill>
            <a:schemeClr val="tx1"/>
          </a:solidFill>
          <a:latin typeface="+mn-lt"/>
          <a:ea typeface="+mn-ea"/>
          <a:cs typeface="+mn-cs"/>
        </a:defRPr>
      </a:lvl2pPr>
      <a:lvl3pPr marL="913765" algn="l" defTabSz="456565" rtl="0" eaLnBrk="1" latinLnBrk="0" hangingPunct="1">
        <a:defRPr sz="1800" kern="1200">
          <a:solidFill>
            <a:schemeClr val="tx1"/>
          </a:solidFill>
          <a:latin typeface="+mn-lt"/>
          <a:ea typeface="+mn-ea"/>
          <a:cs typeface="+mn-cs"/>
        </a:defRPr>
      </a:lvl3pPr>
      <a:lvl4pPr marL="1370965" algn="l" defTabSz="456565" rtl="0" eaLnBrk="1" latinLnBrk="0" hangingPunct="1">
        <a:defRPr sz="1800" kern="1200">
          <a:solidFill>
            <a:schemeClr val="tx1"/>
          </a:solidFill>
          <a:latin typeface="+mn-lt"/>
          <a:ea typeface="+mn-ea"/>
          <a:cs typeface="+mn-cs"/>
        </a:defRPr>
      </a:lvl4pPr>
      <a:lvl5pPr marL="1827530" algn="l" defTabSz="456565" rtl="0" eaLnBrk="1" latinLnBrk="0" hangingPunct="1">
        <a:defRPr sz="1800" kern="1200">
          <a:solidFill>
            <a:schemeClr val="tx1"/>
          </a:solidFill>
          <a:latin typeface="+mn-lt"/>
          <a:ea typeface="+mn-ea"/>
          <a:cs typeface="+mn-cs"/>
        </a:defRPr>
      </a:lvl5pPr>
      <a:lvl6pPr marL="2284730" algn="l" defTabSz="456565" rtl="0" eaLnBrk="1" latinLnBrk="0" hangingPunct="1">
        <a:defRPr sz="1800" kern="1200">
          <a:solidFill>
            <a:schemeClr val="tx1"/>
          </a:solidFill>
          <a:latin typeface="+mn-lt"/>
          <a:ea typeface="+mn-ea"/>
          <a:cs typeface="+mn-cs"/>
        </a:defRPr>
      </a:lvl6pPr>
      <a:lvl7pPr marL="2741295" algn="l" defTabSz="456565" rtl="0" eaLnBrk="1" latinLnBrk="0" hangingPunct="1">
        <a:defRPr sz="1800" kern="1200">
          <a:solidFill>
            <a:schemeClr val="tx1"/>
          </a:solidFill>
          <a:latin typeface="+mn-lt"/>
          <a:ea typeface="+mn-ea"/>
          <a:cs typeface="+mn-cs"/>
        </a:defRPr>
      </a:lvl7pPr>
      <a:lvl8pPr marL="3198495" algn="l" defTabSz="456565" rtl="0" eaLnBrk="1" latinLnBrk="0" hangingPunct="1">
        <a:defRPr sz="1800" kern="1200">
          <a:solidFill>
            <a:schemeClr val="tx1"/>
          </a:solidFill>
          <a:latin typeface="+mn-lt"/>
          <a:ea typeface="+mn-ea"/>
          <a:cs typeface="+mn-cs"/>
        </a:defRPr>
      </a:lvl8pPr>
      <a:lvl9pPr marL="3655060" algn="l" defTabSz="4565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6523" y="80753"/>
            <a:ext cx="9644679" cy="769854"/>
          </a:xfrm>
          <a:prstGeom prst="rect">
            <a:avLst/>
          </a:prstGeom>
        </p:spPr>
        <p:txBody>
          <a:bodyPr vert="horz" lIns="0" tIns="0" rIns="0" bIns="0" rtlCol="0" anchor="ctr">
            <a:normAutofit/>
          </a:bodyPr>
          <a:lstStyle/>
          <a:p>
            <a:r>
              <a:rPr lang="en-US" dirty="0"/>
              <a:t>Click to add title</a:t>
            </a:r>
          </a:p>
        </p:txBody>
      </p:sp>
      <p:sp>
        <p:nvSpPr>
          <p:cNvPr id="3" name="Text Placeholder 2"/>
          <p:cNvSpPr>
            <a:spLocks noGrp="1"/>
          </p:cNvSpPr>
          <p:nvPr>
            <p:ph type="body" idx="1"/>
          </p:nvPr>
        </p:nvSpPr>
        <p:spPr>
          <a:xfrm>
            <a:off x="264867" y="1265274"/>
            <a:ext cx="11697256" cy="4976038"/>
          </a:xfrm>
          <a:prstGeom prst="rect">
            <a:avLst/>
          </a:prstGeom>
        </p:spPr>
        <p:txBody>
          <a:bodyPr vert="horz" lIns="0" tIns="0" rIns="0" bIns="0"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420758" y="6356350"/>
            <a:ext cx="550581" cy="501650"/>
          </a:xfrm>
          <a:prstGeom prst="rect">
            <a:avLst/>
          </a:prstGeom>
        </p:spPr>
        <p:txBody>
          <a:bodyPr vert="horz" lIns="0" tIns="0" rIns="0" bIns="0" rtlCol="0" anchor="ctr"/>
          <a:lstStyle>
            <a:lvl1pPr algn="ctr">
              <a:defRPr sz="1000">
                <a:solidFill>
                  <a:srgbClr val="D00B31"/>
                </a:solidFill>
                <a:latin typeface="Arial"/>
                <a:cs typeface="Arial"/>
              </a:defRPr>
            </a:lvl1pPr>
          </a:lstStyle>
          <a:p>
            <a:pPr defTabSz="914400" fontAlgn="base">
              <a:spcBef>
                <a:spcPct val="0"/>
              </a:spcBef>
              <a:spcAft>
                <a:spcPct val="0"/>
              </a:spcAft>
            </a:pPr>
            <a:fld id="{D53CB646-9C68-9A45-BA80-FD674575B784}" type="slidenum">
              <a:rPr lang="en-US" smtClean="0">
                <a:ea typeface="ヒラギノ角ゴ ProN W3" charset="-128"/>
                <a:sym typeface="Gill Sans" charset="0"/>
              </a:rPr>
              <a:t>‹#›</a:t>
            </a:fld>
            <a:endParaRPr lang="en-US" dirty="0">
              <a:ea typeface="ヒラギノ角ゴ ProN W3" charset="-128"/>
              <a:sym typeface="Gill Sans" charset="0"/>
            </a:endParaRPr>
          </a:p>
        </p:txBody>
      </p:sp>
      <p:sp>
        <p:nvSpPr>
          <p:cNvPr id="5" name="Footer Placeholder 4"/>
          <p:cNvSpPr>
            <a:spLocks noGrp="1"/>
          </p:cNvSpPr>
          <p:nvPr>
            <p:ph type="ftr" sz="quarter" idx="3"/>
          </p:nvPr>
        </p:nvSpPr>
        <p:spPr>
          <a:xfrm>
            <a:off x="258729" y="6504718"/>
            <a:ext cx="4925188" cy="341333"/>
          </a:xfrm>
          <a:prstGeom prst="rect">
            <a:avLst/>
          </a:prstGeom>
        </p:spPr>
        <p:txBody>
          <a:bodyPr lIns="91383" tIns="45692" rIns="91383" bIns="45692"/>
          <a:lstStyle>
            <a:lvl1pPr>
              <a:defRPr sz="900" b="0">
                <a:latin typeface="Arial" pitchFamily="34" charset="0"/>
                <a:cs typeface="Arial" pitchFamily="34" charset="0"/>
              </a:defRPr>
            </a:lvl1pPr>
          </a:lstStyle>
          <a:p>
            <a:r>
              <a:rPr lang="en-US" dirty="0" err="1"/>
              <a:t>ChinaSoft</a:t>
            </a:r>
            <a:r>
              <a:rPr lang="en-US" dirty="0"/>
              <a:t> International </a:t>
            </a:r>
            <a:r>
              <a:rPr lang="en-US" altLang="zh-CN" dirty="0"/>
              <a:t>Confidential</a:t>
            </a:r>
            <a:endParaRPr lang="en-US" dirty="0"/>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hf hdr="0" dt="0"/>
  <p:txStyles>
    <p:titleStyle>
      <a:lvl1pPr algn="l" defTabSz="456565" rtl="0" eaLnBrk="1" latinLnBrk="0" hangingPunct="1">
        <a:spcBef>
          <a:spcPct val="0"/>
        </a:spcBef>
        <a:buNone/>
        <a:defRPr sz="2800" b="1" kern="1200">
          <a:solidFill>
            <a:srgbClr val="004280"/>
          </a:solidFill>
          <a:latin typeface="Arial"/>
          <a:ea typeface="+mj-ea"/>
          <a:cs typeface="Arial"/>
        </a:defRPr>
      </a:lvl1pPr>
    </p:titleStyle>
    <p:bodyStyle>
      <a:lvl1pPr marL="342900" indent="-342900" algn="l" defTabSz="456565" rtl="0" eaLnBrk="1" latinLnBrk="0" hangingPunct="1">
        <a:spcBef>
          <a:spcPct val="20000"/>
        </a:spcBef>
        <a:buSzPct val="100000"/>
        <a:buFont typeface="Arial"/>
        <a:buChar char="•"/>
        <a:defRPr sz="2400" kern="1200">
          <a:solidFill>
            <a:srgbClr val="004280"/>
          </a:solidFill>
          <a:latin typeface="+mn-lt"/>
          <a:ea typeface="+mn-ea"/>
          <a:cs typeface="+mn-cs"/>
        </a:defRPr>
      </a:lvl1pPr>
      <a:lvl2pPr marL="742950" indent="-285750" algn="l" defTabSz="456565" rtl="0" eaLnBrk="1" latinLnBrk="0" hangingPunct="1">
        <a:spcBef>
          <a:spcPct val="20000"/>
        </a:spcBef>
        <a:buSzPct val="80000"/>
        <a:buFont typeface="Lucida Grande"/>
        <a:buChar char="»"/>
        <a:defRPr sz="2000" kern="1200">
          <a:solidFill>
            <a:schemeClr val="tx1">
              <a:lumMod val="75000"/>
              <a:lumOff val="25000"/>
            </a:schemeClr>
          </a:solidFill>
          <a:latin typeface="+mn-lt"/>
          <a:ea typeface="+mn-ea"/>
          <a:cs typeface="+mn-cs"/>
        </a:defRPr>
      </a:lvl2pPr>
      <a:lvl3pPr marL="1142365" indent="-228600" algn="l" defTabSz="456565" rtl="0" eaLnBrk="1" latinLnBrk="0" hangingPunct="1">
        <a:spcBef>
          <a:spcPct val="20000"/>
        </a:spcBef>
        <a:buSzPct val="80000"/>
        <a:buFont typeface="Lucida Grande"/>
        <a:buChar char="-"/>
        <a:defRPr sz="1800" kern="1200">
          <a:solidFill>
            <a:srgbClr val="444655"/>
          </a:solidFill>
          <a:latin typeface="+mn-lt"/>
          <a:ea typeface="+mn-ea"/>
          <a:cs typeface="+mn-cs"/>
        </a:defRPr>
      </a:lvl3pPr>
      <a:lvl4pPr marL="1599565" indent="-228600" algn="l" defTabSz="456565" rtl="0" eaLnBrk="1" latinLnBrk="0" hangingPunct="1">
        <a:spcBef>
          <a:spcPct val="20000"/>
        </a:spcBef>
        <a:buSzPct val="80000"/>
        <a:buFont typeface="Arial"/>
        <a:buChar char="•"/>
        <a:defRPr sz="1600" b="1" kern="1200">
          <a:solidFill>
            <a:srgbClr val="004280"/>
          </a:solidFill>
          <a:latin typeface="+mn-lt"/>
          <a:ea typeface="+mn-ea"/>
          <a:cs typeface="+mn-cs"/>
        </a:defRPr>
      </a:lvl4pPr>
      <a:lvl5pPr marL="2056765" indent="-228600" algn="l" defTabSz="456565" rtl="0" eaLnBrk="1" latinLnBrk="0" hangingPunct="1">
        <a:spcBef>
          <a:spcPct val="20000"/>
        </a:spcBef>
        <a:buSzPct val="80000"/>
        <a:buFont typeface="Lucida Grande"/>
        <a:buChar char="»"/>
        <a:defRPr sz="1400" kern="1200">
          <a:solidFill>
            <a:schemeClr val="tx1">
              <a:lumMod val="75000"/>
              <a:lumOff val="25000"/>
            </a:schemeClr>
          </a:solidFill>
          <a:latin typeface="Arial"/>
          <a:ea typeface="+mn-ea"/>
          <a:cs typeface="Arial"/>
        </a:defRPr>
      </a:lvl5pPr>
      <a:lvl6pPr marL="2513330" indent="-228600" algn="l" defTabSz="456565" rtl="0" eaLnBrk="1" latinLnBrk="0" hangingPunct="1">
        <a:spcBef>
          <a:spcPct val="20000"/>
        </a:spcBef>
        <a:buFont typeface="Arial"/>
        <a:buChar char="•"/>
        <a:defRPr sz="2000" kern="1200">
          <a:solidFill>
            <a:schemeClr val="tx1"/>
          </a:solidFill>
          <a:latin typeface="+mn-lt"/>
          <a:ea typeface="+mn-ea"/>
          <a:cs typeface="+mn-cs"/>
        </a:defRPr>
      </a:lvl6pPr>
      <a:lvl7pPr marL="2970530" indent="-228600" algn="l" defTabSz="456565" rtl="0" eaLnBrk="1" latinLnBrk="0" hangingPunct="1">
        <a:spcBef>
          <a:spcPct val="20000"/>
        </a:spcBef>
        <a:buFont typeface="Arial"/>
        <a:buChar char="•"/>
        <a:defRPr sz="2000" kern="1200">
          <a:solidFill>
            <a:schemeClr val="tx1"/>
          </a:solidFill>
          <a:latin typeface="+mn-lt"/>
          <a:ea typeface="+mn-ea"/>
          <a:cs typeface="+mn-cs"/>
        </a:defRPr>
      </a:lvl7pPr>
      <a:lvl8pPr marL="3427730" indent="-228600" algn="l" defTabSz="456565" rtl="0" eaLnBrk="1" latinLnBrk="0" hangingPunct="1">
        <a:spcBef>
          <a:spcPct val="20000"/>
        </a:spcBef>
        <a:buFont typeface="Arial"/>
        <a:buChar char="•"/>
        <a:defRPr sz="2000" kern="1200">
          <a:solidFill>
            <a:schemeClr val="tx1"/>
          </a:solidFill>
          <a:latin typeface="+mn-lt"/>
          <a:ea typeface="+mn-ea"/>
          <a:cs typeface="+mn-cs"/>
        </a:defRPr>
      </a:lvl8pPr>
      <a:lvl9pPr marL="3884295" indent="-228600" algn="l" defTabSz="45656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6565" rtl="0" eaLnBrk="1" latinLnBrk="0" hangingPunct="1">
        <a:defRPr sz="1800" kern="1200">
          <a:solidFill>
            <a:schemeClr val="tx1"/>
          </a:solidFill>
          <a:latin typeface="+mn-lt"/>
          <a:ea typeface="+mn-ea"/>
          <a:cs typeface="+mn-cs"/>
        </a:defRPr>
      </a:lvl1pPr>
      <a:lvl2pPr marL="457200" algn="l" defTabSz="456565" rtl="0" eaLnBrk="1" latinLnBrk="0" hangingPunct="1">
        <a:defRPr sz="1800" kern="1200">
          <a:solidFill>
            <a:schemeClr val="tx1"/>
          </a:solidFill>
          <a:latin typeface="+mn-lt"/>
          <a:ea typeface="+mn-ea"/>
          <a:cs typeface="+mn-cs"/>
        </a:defRPr>
      </a:lvl2pPr>
      <a:lvl3pPr marL="913765" algn="l" defTabSz="456565" rtl="0" eaLnBrk="1" latinLnBrk="0" hangingPunct="1">
        <a:defRPr sz="1800" kern="1200">
          <a:solidFill>
            <a:schemeClr val="tx1"/>
          </a:solidFill>
          <a:latin typeface="+mn-lt"/>
          <a:ea typeface="+mn-ea"/>
          <a:cs typeface="+mn-cs"/>
        </a:defRPr>
      </a:lvl3pPr>
      <a:lvl4pPr marL="1370965" algn="l" defTabSz="456565" rtl="0" eaLnBrk="1" latinLnBrk="0" hangingPunct="1">
        <a:defRPr sz="1800" kern="1200">
          <a:solidFill>
            <a:schemeClr val="tx1"/>
          </a:solidFill>
          <a:latin typeface="+mn-lt"/>
          <a:ea typeface="+mn-ea"/>
          <a:cs typeface="+mn-cs"/>
        </a:defRPr>
      </a:lvl4pPr>
      <a:lvl5pPr marL="1828165" algn="l" defTabSz="456565" rtl="0" eaLnBrk="1" latinLnBrk="0" hangingPunct="1">
        <a:defRPr sz="1800" kern="1200">
          <a:solidFill>
            <a:schemeClr val="tx1"/>
          </a:solidFill>
          <a:latin typeface="+mn-lt"/>
          <a:ea typeface="+mn-ea"/>
          <a:cs typeface="+mn-cs"/>
        </a:defRPr>
      </a:lvl5pPr>
      <a:lvl6pPr marL="2285365" algn="l" defTabSz="456565" rtl="0" eaLnBrk="1" latinLnBrk="0" hangingPunct="1">
        <a:defRPr sz="1800" kern="1200">
          <a:solidFill>
            <a:schemeClr val="tx1"/>
          </a:solidFill>
          <a:latin typeface="+mn-lt"/>
          <a:ea typeface="+mn-ea"/>
          <a:cs typeface="+mn-cs"/>
        </a:defRPr>
      </a:lvl6pPr>
      <a:lvl7pPr marL="2741930" algn="l" defTabSz="456565" rtl="0" eaLnBrk="1" latinLnBrk="0" hangingPunct="1">
        <a:defRPr sz="1800" kern="1200">
          <a:solidFill>
            <a:schemeClr val="tx1"/>
          </a:solidFill>
          <a:latin typeface="+mn-lt"/>
          <a:ea typeface="+mn-ea"/>
          <a:cs typeface="+mn-cs"/>
        </a:defRPr>
      </a:lvl7pPr>
      <a:lvl8pPr marL="3199130" algn="l" defTabSz="456565" rtl="0" eaLnBrk="1" latinLnBrk="0" hangingPunct="1">
        <a:defRPr sz="1800" kern="1200">
          <a:solidFill>
            <a:schemeClr val="tx1"/>
          </a:solidFill>
          <a:latin typeface="+mn-lt"/>
          <a:ea typeface="+mn-ea"/>
          <a:cs typeface="+mn-cs"/>
        </a:defRPr>
      </a:lvl8pPr>
      <a:lvl9pPr marL="3656330" algn="l" defTabSz="4565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chart" Target="../charts/chart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968061" y="3474289"/>
            <a:ext cx="10059330" cy="1588"/>
          </a:xfrm>
          <a:prstGeom prst="line">
            <a:avLst/>
          </a:prstGeom>
          <a:ln cmpd="dbl">
            <a:solidFill>
              <a:srgbClr val="7F7F7F"/>
            </a:solidFill>
          </a:ln>
          <a:effectLst/>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9025211" y="2998114"/>
            <a:ext cx="2000264" cy="430887"/>
          </a:xfrm>
          <a:prstGeom prst="rect">
            <a:avLst/>
          </a:prstGeom>
          <a:noFill/>
        </p:spPr>
        <p:txBody>
          <a:bodyPr wrap="square" rtlCol="0">
            <a:spAutoFit/>
          </a:bodyPr>
          <a:lstStyle/>
          <a:p>
            <a:r>
              <a:rPr lang="en-US" altLang="zh-CN" sz="2200" b="1" dirty="0">
                <a:solidFill>
                  <a:srgbClr val="0070C0"/>
                </a:solidFill>
                <a:latin typeface="Arial" pitchFamily="34" charset="0"/>
                <a:cs typeface="Arial" pitchFamily="34" charset="0"/>
              </a:rPr>
              <a:t>Jun. 2018</a:t>
            </a:r>
            <a:endParaRPr lang="en-US" sz="2200" b="1" dirty="0">
              <a:solidFill>
                <a:srgbClr val="0070C0"/>
              </a:solidFill>
              <a:latin typeface="Arial" pitchFamily="34" charset="0"/>
              <a:cs typeface="Arial" pitchFamily="34" charset="0"/>
            </a:endParaRPr>
          </a:p>
        </p:txBody>
      </p:sp>
      <p:sp>
        <p:nvSpPr>
          <p:cNvPr id="8" name="TextBox 7"/>
          <p:cNvSpPr txBox="1"/>
          <p:nvPr/>
        </p:nvSpPr>
        <p:spPr>
          <a:xfrm>
            <a:off x="896623" y="3452377"/>
            <a:ext cx="10130768" cy="584775"/>
          </a:xfrm>
          <a:prstGeom prst="rect">
            <a:avLst/>
          </a:prstGeom>
          <a:noFill/>
        </p:spPr>
        <p:txBody>
          <a:bodyPr wrap="square" rtlCol="0">
            <a:spAutoFit/>
          </a:bodyPr>
          <a:lstStyle/>
          <a:p>
            <a:r>
              <a:rPr lang="en-US" sz="3200" b="1" dirty="0">
                <a:solidFill>
                  <a:srgbClr val="004280"/>
                </a:solidFill>
                <a:latin typeface="Arial" pitchFamily="34" charset="0"/>
                <a:cs typeface="Arial" pitchFamily="34" charset="0"/>
              </a:rPr>
              <a:t>      </a:t>
            </a:r>
            <a:r>
              <a:rPr lang="en-US" sz="3200" b="1" dirty="0">
                <a:solidFill>
                  <a:srgbClr val="0070C0"/>
                </a:solidFill>
                <a:latin typeface="Arial" pitchFamily="34" charset="0"/>
                <a:cs typeface="Arial" pitchFamily="34" charset="0"/>
              </a:rPr>
              <a:t>CSI A+W Web </a:t>
            </a:r>
            <a:r>
              <a:rPr lang="en-US" altLang="zh-CN" sz="3200" b="1" dirty="0">
                <a:solidFill>
                  <a:srgbClr val="0070C0"/>
                </a:solidFill>
                <a:latin typeface="Arial" pitchFamily="34" charset="0"/>
                <a:cs typeface="Arial" pitchFamily="34" charset="0"/>
              </a:rPr>
              <a:t>T</a:t>
            </a:r>
            <a:r>
              <a:rPr lang="en-US" sz="3200" b="1" dirty="0">
                <a:solidFill>
                  <a:srgbClr val="0070C0"/>
                </a:solidFill>
                <a:latin typeface="Arial" pitchFamily="34" charset="0"/>
                <a:cs typeface="Arial" pitchFamily="34" charset="0"/>
              </a:rPr>
              <a:t>ools Team Project </a:t>
            </a:r>
            <a:r>
              <a:rPr lang="en-US" altLang="zh-CN" sz="3200" b="1" dirty="0">
                <a:solidFill>
                  <a:srgbClr val="0070C0"/>
                </a:solidFill>
                <a:latin typeface="Arial" pitchFamily="34" charset="0"/>
                <a:cs typeface="Arial" pitchFamily="34" charset="0"/>
              </a:rPr>
              <a:t>May.</a:t>
            </a:r>
            <a:r>
              <a:rPr lang="en-US" sz="3200" b="1" dirty="0">
                <a:solidFill>
                  <a:srgbClr val="0070C0"/>
                </a:solidFill>
                <a:latin typeface="Arial" pitchFamily="34" charset="0"/>
                <a:cs typeface="Arial" pitchFamily="34" charset="0"/>
              </a:rPr>
              <a:t> MBR</a:t>
            </a:r>
          </a:p>
        </p:txBody>
      </p:sp>
      <p:sp>
        <p:nvSpPr>
          <p:cNvPr id="10" name="TextBox 9"/>
          <p:cNvSpPr txBox="1"/>
          <p:nvPr/>
        </p:nvSpPr>
        <p:spPr>
          <a:xfrm>
            <a:off x="7310447" y="4286256"/>
            <a:ext cx="184731" cy="369332"/>
          </a:xfrm>
          <a:prstGeom prst="rect">
            <a:avLst/>
          </a:prstGeom>
          <a:noFill/>
        </p:spPr>
        <p:txBody>
          <a:bodyPr wrap="none" rtlCol="0">
            <a:spAutoFit/>
          </a:bodyPr>
          <a:lstStyle/>
          <a:p>
            <a:endParaRPr lang="en-US" dirty="0"/>
          </a:p>
        </p:txBody>
      </p:sp>
      <p:sp>
        <p:nvSpPr>
          <p:cNvPr id="12" name="Rectangle 11"/>
          <p:cNvSpPr/>
          <p:nvPr/>
        </p:nvSpPr>
        <p:spPr>
          <a:xfrm>
            <a:off x="0" y="0"/>
            <a:ext cx="108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5965" y="0"/>
            <a:ext cx="5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dirty="0"/>
              <a:t>Data Classification: CSI Confidential</a:t>
            </a:r>
          </a:p>
        </p:txBody>
      </p:sp>
      <p:sp>
        <p:nvSpPr>
          <p:cNvPr id="9" name="Slide Number Placeholder 3"/>
          <p:cNvSpPr>
            <a:spLocks noGrp="1"/>
          </p:cNvSpPr>
          <p:nvPr>
            <p:ph type="sldNum" sz="quarter" idx="12"/>
          </p:nvPr>
        </p:nvSpPr>
        <p:spPr>
          <a:xfrm>
            <a:off x="11420758" y="6356350"/>
            <a:ext cx="550581" cy="501650"/>
          </a:xfrm>
        </p:spPr>
        <p:txBody>
          <a:bodyPr/>
          <a:lstStyle/>
          <a:p>
            <a:r>
              <a:rPr lang="en-US" altLang="zh-CN" dirty="0">
                <a:solidFill>
                  <a:srgbClr val="38729A"/>
                </a:solidFill>
              </a:rPr>
              <a:t>1</a:t>
            </a:r>
            <a:endParaRPr lang="en-US" dirty="0">
              <a:solidFill>
                <a:srgbClr val="38729A"/>
              </a:solidFill>
            </a:endParaRPr>
          </a:p>
        </p:txBody>
      </p:sp>
    </p:spTree>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Agenda</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835044519"/>
              </p:ext>
            </p:extLst>
          </p:nvPr>
        </p:nvGraphicFramePr>
        <p:xfrm>
          <a:off x="835511" y="1447826"/>
          <a:ext cx="10330927" cy="4597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D53CB646-9C68-9A45-BA80-FD674575B784}" type="slidenum">
              <a:rPr lang="en-US" smtClean="0">
                <a:solidFill>
                  <a:srgbClr val="38729A"/>
                </a:solidFill>
              </a:rPr>
              <a:t>2</a:t>
            </a:fld>
            <a:endParaRPr lang="en-US" dirty="0">
              <a:solidFill>
                <a:srgbClr val="38729A"/>
              </a:solidFill>
            </a:endParaRPr>
          </a:p>
        </p:txBody>
      </p:sp>
      <p:sp>
        <p:nvSpPr>
          <p:cNvPr id="5" name="Footer Placeholder 4"/>
          <p:cNvSpPr>
            <a:spLocks noGrp="1"/>
          </p:cNvSpPr>
          <p:nvPr>
            <p:ph type="ftr" sz="quarter" idx="3"/>
          </p:nvPr>
        </p:nvSpPr>
        <p:spPr/>
        <p:txBody>
          <a:bodyPr/>
          <a:lstStyle/>
          <a:p>
            <a:r>
              <a:rPr lang="en-US"/>
              <a:t>ChinaSoft International </a:t>
            </a:r>
            <a:r>
              <a:rPr lang="en-US" altLang="zh-CN"/>
              <a:t>Confidential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70C0"/>
                </a:solidFill>
              </a:rPr>
              <a:t>Activities Following Up</a:t>
            </a:r>
          </a:p>
        </p:txBody>
      </p:sp>
      <p:sp>
        <p:nvSpPr>
          <p:cNvPr id="5" name="灯片编号占位符 4"/>
          <p:cNvSpPr>
            <a:spLocks noGrp="1"/>
          </p:cNvSpPr>
          <p:nvPr>
            <p:ph type="sldNum" sz="quarter" idx="12"/>
          </p:nvPr>
        </p:nvSpPr>
        <p:spPr/>
        <p:txBody>
          <a:bodyPr/>
          <a:lstStyle/>
          <a:p>
            <a:fld id="{D53CB646-9C68-9A45-BA80-FD674575B784}" type="slidenum">
              <a:rPr lang="en-US" smtClean="0">
                <a:solidFill>
                  <a:srgbClr val="38729A"/>
                </a:solidFill>
              </a:rPr>
              <a:t>3</a:t>
            </a:fld>
            <a:endParaRPr lang="en-US" dirty="0">
              <a:solidFill>
                <a:srgbClr val="38729A"/>
              </a:solidFill>
            </a:endParaRPr>
          </a:p>
        </p:txBody>
      </p:sp>
      <p:sp>
        <p:nvSpPr>
          <p:cNvPr id="6" name="页脚占位符 5"/>
          <p:cNvSpPr>
            <a:spLocks noGrp="1"/>
          </p:cNvSpPr>
          <p:nvPr>
            <p:ph type="ftr" sz="quarter" idx="3"/>
          </p:nvPr>
        </p:nvSpPr>
        <p:spPr/>
        <p:txBody>
          <a:bodyPr/>
          <a:lstStyle/>
          <a:p>
            <a:r>
              <a:rPr lang="en-US" dirty="0"/>
              <a:t>China</a:t>
            </a:r>
            <a:r>
              <a:rPr lang="en-US" altLang="zh-CN" dirty="0"/>
              <a:t>s</a:t>
            </a:r>
            <a:r>
              <a:rPr lang="en-US" dirty="0"/>
              <a:t>oft International </a:t>
            </a:r>
            <a:r>
              <a:rPr lang="en-US" altLang="zh-CN" dirty="0"/>
              <a:t>Confidential</a:t>
            </a:r>
            <a:endParaRPr lang="en-US" dirty="0"/>
          </a:p>
        </p:txBody>
      </p:sp>
      <p:graphicFrame>
        <p:nvGraphicFramePr>
          <p:cNvPr id="10" name="Table 2"/>
          <p:cNvGraphicFramePr>
            <a:graphicFrameLocks noGrp="1"/>
          </p:cNvGraphicFramePr>
          <p:nvPr>
            <p:extLst>
              <p:ext uri="{D42A27DB-BD31-4B8C-83A1-F6EECF244321}">
                <p14:modId xmlns:p14="http://schemas.microsoft.com/office/powerpoint/2010/main" val="3685616195"/>
              </p:ext>
            </p:extLst>
          </p:nvPr>
        </p:nvGraphicFramePr>
        <p:xfrm>
          <a:off x="476249" y="1155033"/>
          <a:ext cx="11158287" cy="535272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3494411">
                  <a:extLst>
                    <a:ext uri="{9D8B030D-6E8A-4147-A177-3AD203B41FA5}">
                      <a16:colId xmlns:a16="http://schemas.microsoft.com/office/drawing/2014/main" val="20000"/>
                    </a:ext>
                  </a:extLst>
                </a:gridCol>
                <a:gridCol w="1114544">
                  <a:extLst>
                    <a:ext uri="{9D8B030D-6E8A-4147-A177-3AD203B41FA5}">
                      <a16:colId xmlns:a16="http://schemas.microsoft.com/office/drawing/2014/main" val="20001"/>
                    </a:ext>
                  </a:extLst>
                </a:gridCol>
                <a:gridCol w="1553564">
                  <a:extLst>
                    <a:ext uri="{9D8B030D-6E8A-4147-A177-3AD203B41FA5}">
                      <a16:colId xmlns:a16="http://schemas.microsoft.com/office/drawing/2014/main" val="20002"/>
                    </a:ext>
                  </a:extLst>
                </a:gridCol>
                <a:gridCol w="4995768">
                  <a:extLst>
                    <a:ext uri="{9D8B030D-6E8A-4147-A177-3AD203B41FA5}">
                      <a16:colId xmlns:a16="http://schemas.microsoft.com/office/drawing/2014/main" val="20003"/>
                    </a:ext>
                  </a:extLst>
                </a:gridCol>
              </a:tblGrid>
              <a:tr h="749306">
                <a:tc>
                  <a:txBody>
                    <a:bodyPr/>
                    <a:lstStyle/>
                    <a:p>
                      <a:pPr algn="ctr"/>
                      <a:r>
                        <a:rPr lang="en-US" altLang="zh-CN" sz="2000" u="none" strike="noStrike" kern="1200" dirty="0">
                          <a:effectLst/>
                        </a:rPr>
                        <a:t>Items</a:t>
                      </a:r>
                      <a:endParaRPr lang="zh-CN" altLang="en-US" sz="2000" b="1" i="0" u="none" strike="noStrike" kern="1200" dirty="0">
                        <a:solidFill>
                          <a:schemeClr val="bg1"/>
                        </a:solidFill>
                        <a:effectLst/>
                        <a:latin typeface="+mn-lt"/>
                        <a:ea typeface="宋体" panose="02010600030101010101" pitchFamily="2" charset="-122"/>
                        <a:cs typeface="+mn-cs"/>
                      </a:endParaRPr>
                    </a:p>
                  </a:txBody>
                  <a:tcPr anchor="ctr">
                    <a:solidFill>
                      <a:srgbClr val="0070C0"/>
                    </a:solidFill>
                  </a:tcPr>
                </a:tc>
                <a:tc>
                  <a:txBody>
                    <a:bodyPr/>
                    <a:lstStyle/>
                    <a:p>
                      <a:pPr algn="ctr"/>
                      <a:r>
                        <a:rPr lang="en-US" altLang="zh-CN" sz="2000" u="none" strike="noStrike" kern="1200" dirty="0">
                          <a:effectLst/>
                        </a:rPr>
                        <a:t>Owner</a:t>
                      </a:r>
                      <a:endParaRPr lang="zh-CN" altLang="en-US" sz="2000" b="1" i="0" u="none" strike="noStrike" kern="1200" dirty="0">
                        <a:solidFill>
                          <a:schemeClr val="bg1"/>
                        </a:solidFill>
                        <a:effectLst/>
                        <a:latin typeface="+mn-lt"/>
                        <a:ea typeface="宋体" panose="02010600030101010101" pitchFamily="2" charset="-122"/>
                        <a:cs typeface="+mn-cs"/>
                      </a:endParaRPr>
                    </a:p>
                  </a:txBody>
                  <a:tcPr anchor="ctr">
                    <a:solidFill>
                      <a:srgbClr val="0070C0"/>
                    </a:solidFill>
                  </a:tcPr>
                </a:tc>
                <a:tc>
                  <a:txBody>
                    <a:bodyPr/>
                    <a:lstStyle/>
                    <a:p>
                      <a:pPr algn="ctr"/>
                      <a:r>
                        <a:rPr lang="en-US" altLang="zh-CN" sz="2000" u="none" strike="noStrike" kern="1200" dirty="0">
                          <a:effectLst/>
                        </a:rPr>
                        <a:t>Status</a:t>
                      </a:r>
                      <a:endParaRPr lang="zh-CN" altLang="en-US" sz="2000" b="1" i="0" u="none" strike="noStrike" kern="1200" dirty="0">
                        <a:solidFill>
                          <a:schemeClr val="bg1"/>
                        </a:solidFill>
                        <a:effectLst/>
                        <a:latin typeface="+mn-lt"/>
                        <a:ea typeface="宋体" panose="02010600030101010101" pitchFamily="2" charset="-122"/>
                        <a:cs typeface="+mn-cs"/>
                      </a:endParaRPr>
                    </a:p>
                  </a:txBody>
                  <a:tcPr anchor="ctr">
                    <a:solidFill>
                      <a:srgbClr val="0070C0"/>
                    </a:solidFill>
                  </a:tcPr>
                </a:tc>
                <a:tc>
                  <a:txBody>
                    <a:bodyPr/>
                    <a:lstStyle/>
                    <a:p>
                      <a:pPr algn="ctr"/>
                      <a:r>
                        <a:rPr lang="en-US" altLang="zh-CN" sz="2000" u="none" strike="noStrike" kern="1200" dirty="0">
                          <a:effectLst/>
                        </a:rPr>
                        <a:t>Comments</a:t>
                      </a:r>
                      <a:endParaRPr lang="zh-CN" altLang="en-US" sz="2000" b="1" i="0" u="none" strike="noStrike" kern="1200" dirty="0">
                        <a:solidFill>
                          <a:schemeClr val="bg1"/>
                        </a:solidFill>
                        <a:effectLst/>
                        <a:latin typeface="+mn-lt"/>
                        <a:ea typeface="宋体" panose="02010600030101010101" pitchFamily="2" charset="-122"/>
                        <a:cs typeface="+mn-cs"/>
                      </a:endParaRPr>
                    </a:p>
                  </a:txBody>
                  <a:tcPr anchor="ctr">
                    <a:solidFill>
                      <a:srgbClr val="0070C0"/>
                    </a:solidFill>
                  </a:tcPr>
                </a:tc>
                <a:extLst>
                  <a:ext uri="{0D108BD9-81ED-4DB2-BD59-A6C34878D82A}">
                    <a16:rowId xmlns:a16="http://schemas.microsoft.com/office/drawing/2014/main" val="10000"/>
                  </a:ext>
                </a:extLst>
              </a:tr>
              <a:tr h="1070215">
                <a:tc>
                  <a:txBody>
                    <a:bodyPr/>
                    <a:lstStyle/>
                    <a:p>
                      <a:pPr marL="0" marR="0" lvl="0" indent="0" algn="l" defTabSz="456565" rtl="0" eaLnBrk="1" fontAlgn="ctr" latinLnBrk="0" hangingPunct="1">
                        <a:lnSpc>
                          <a:spcPct val="100000"/>
                        </a:lnSpc>
                        <a:spcBef>
                          <a:spcPts val="0"/>
                        </a:spcBef>
                        <a:spcAft>
                          <a:spcPts val="0"/>
                        </a:spcAft>
                        <a:buClrTx/>
                        <a:buSzTx/>
                        <a:buFontTx/>
                        <a:buNone/>
                        <a:tabLst/>
                        <a:defRPr/>
                      </a:pPr>
                      <a:endParaRPr lang="en-US" altLang="zh-CN" sz="1600" b="0" dirty="0">
                        <a:solidFill>
                          <a:schemeClr val="tx1"/>
                        </a:solidFill>
                        <a:latin typeface="+mn-lt"/>
                      </a:endParaRPr>
                    </a:p>
                    <a:p>
                      <a:pPr marL="0" marR="0" lvl="0" indent="0" algn="l" defTabSz="456565" rtl="0" eaLnBrk="1" fontAlgn="ctr" latinLnBrk="0" hangingPunct="1">
                        <a:lnSpc>
                          <a:spcPct val="100000"/>
                        </a:lnSpc>
                        <a:spcBef>
                          <a:spcPts val="0"/>
                        </a:spcBef>
                        <a:spcAft>
                          <a:spcPts val="0"/>
                        </a:spcAft>
                        <a:buClrTx/>
                        <a:buSzTx/>
                        <a:buFontTx/>
                        <a:buNone/>
                        <a:tabLst/>
                        <a:defRPr/>
                      </a:pPr>
                      <a:r>
                        <a:rPr lang="en-US" altLang="zh-CN" sz="1600" b="0" dirty="0">
                          <a:solidFill>
                            <a:schemeClr val="tx1"/>
                          </a:solidFill>
                          <a:latin typeface="+mn-lt"/>
                        </a:rPr>
                        <a:t>Resources</a:t>
                      </a:r>
                    </a:p>
                    <a:p>
                      <a:pPr marL="0" marR="0" lvl="0" indent="0" algn="l" defTabSz="456565" rtl="0" eaLnBrk="1" fontAlgn="ctr" latinLnBrk="0" hangingPunct="1">
                        <a:lnSpc>
                          <a:spcPct val="100000"/>
                        </a:lnSpc>
                        <a:spcBef>
                          <a:spcPts val="0"/>
                        </a:spcBef>
                        <a:spcAft>
                          <a:spcPts val="0"/>
                        </a:spcAft>
                        <a:buClrTx/>
                        <a:buSzTx/>
                        <a:buFontTx/>
                        <a:buNone/>
                        <a:tabLst/>
                        <a:defRPr/>
                      </a:pPr>
                      <a:endParaRPr lang="en-US" sz="1600" kern="1200" baseline="0" dirty="0">
                        <a:solidFill>
                          <a:schemeClr val="dk1"/>
                        </a:solidFill>
                        <a:latin typeface="+mn-lt"/>
                        <a:ea typeface="+mn-ea"/>
                        <a:cs typeface="Segoe UI Light" panose="020B0502040204020203" pitchFamily="34" charset="0"/>
                      </a:endParaRPr>
                    </a:p>
                  </a:txBody>
                  <a:tcPr marL="85725" marR="9525" marT="9525" marB="0" anchor="ctr">
                    <a:solidFill>
                      <a:schemeClr val="bg1">
                        <a:lumMod val="95000"/>
                      </a:schemeClr>
                    </a:solidFill>
                  </a:tcPr>
                </a:tc>
                <a:tc>
                  <a:txBody>
                    <a:bodyPr/>
                    <a:lstStyle/>
                    <a:p>
                      <a:pPr marL="0" marR="0" lvl="0" indent="0" algn="ctr" defTabSz="456565" rtl="0" eaLnBrk="1" fontAlgn="ctr" latinLnBrk="0" hangingPunct="1">
                        <a:lnSpc>
                          <a:spcPct val="100000"/>
                        </a:lnSpc>
                        <a:spcBef>
                          <a:spcPts val="0"/>
                        </a:spcBef>
                        <a:spcAft>
                          <a:spcPts val="0"/>
                        </a:spcAft>
                        <a:buClrTx/>
                        <a:buSzTx/>
                        <a:buFontTx/>
                        <a:buNone/>
                        <a:tabLst/>
                        <a:defRPr/>
                      </a:pPr>
                      <a:endParaRPr lang="en-US" altLang="zh-CN" sz="1600" kern="1200" dirty="0">
                        <a:latin typeface="+mn-lt"/>
                      </a:endParaRPr>
                    </a:p>
                    <a:p>
                      <a:pPr marL="0" marR="0" lvl="0" indent="0" algn="ctr" defTabSz="456565" rtl="0" eaLnBrk="1" fontAlgn="ctr" latinLnBrk="0" hangingPunct="1">
                        <a:lnSpc>
                          <a:spcPct val="100000"/>
                        </a:lnSpc>
                        <a:spcBef>
                          <a:spcPts val="0"/>
                        </a:spcBef>
                        <a:spcAft>
                          <a:spcPts val="0"/>
                        </a:spcAft>
                        <a:buClrTx/>
                        <a:buSzTx/>
                        <a:buFontTx/>
                        <a:buNone/>
                        <a:tabLst/>
                        <a:defRPr/>
                      </a:pPr>
                      <a:r>
                        <a:rPr lang="en-US" altLang="zh-CN" sz="1600" kern="1200" dirty="0">
                          <a:latin typeface="+mn-lt"/>
                        </a:rPr>
                        <a:t>FTE/CTI</a:t>
                      </a:r>
                      <a:endParaRPr lang="en-US" sz="1600" kern="1200" baseline="0" dirty="0">
                        <a:solidFill>
                          <a:schemeClr val="dk1"/>
                        </a:solidFill>
                        <a:latin typeface="+mn-lt"/>
                        <a:ea typeface="+mn-ea"/>
                        <a:cs typeface="Segoe UI Light" panose="020B0502040204020203" pitchFamily="34" charset="0"/>
                      </a:endParaRPr>
                    </a:p>
                    <a:p>
                      <a:pPr marL="0" marR="0" lvl="0" indent="0" algn="ctr" defTabSz="456565" rtl="0" eaLnBrk="1" fontAlgn="ctr" latinLnBrk="0" hangingPunct="1">
                        <a:lnSpc>
                          <a:spcPct val="100000"/>
                        </a:lnSpc>
                        <a:spcBef>
                          <a:spcPts val="0"/>
                        </a:spcBef>
                        <a:spcAft>
                          <a:spcPts val="0"/>
                        </a:spcAft>
                        <a:buClrTx/>
                        <a:buSzTx/>
                        <a:buFontTx/>
                        <a:buNone/>
                        <a:tabLst/>
                        <a:defRPr/>
                      </a:pPr>
                      <a:endParaRPr lang="en-US" sz="1600" kern="1200" baseline="0" dirty="0">
                        <a:solidFill>
                          <a:schemeClr val="dk1"/>
                        </a:solidFill>
                        <a:latin typeface="+mn-lt"/>
                        <a:ea typeface="+mn-ea"/>
                        <a:cs typeface="Segoe UI Light" panose="020B0502040204020203" pitchFamily="34" charset="0"/>
                      </a:endParaRPr>
                    </a:p>
                  </a:txBody>
                  <a:tcPr marL="9525" marR="9525" marT="9525" marB="0" anchor="ctr">
                    <a:solidFill>
                      <a:schemeClr val="bg1">
                        <a:lumMod val="95000"/>
                      </a:schemeClr>
                    </a:solidFill>
                  </a:tcPr>
                </a:tc>
                <a:tc>
                  <a:txBody>
                    <a:bodyPr/>
                    <a:lstStyle/>
                    <a:p>
                      <a:pPr marL="0" marR="0" lvl="0" indent="0" algn="ctr" defTabSz="456565" rtl="0" eaLnBrk="1" fontAlgn="auto" latinLnBrk="0" hangingPunct="1">
                        <a:lnSpc>
                          <a:spcPct val="100000"/>
                        </a:lnSpc>
                        <a:spcBef>
                          <a:spcPts val="0"/>
                        </a:spcBef>
                        <a:spcAft>
                          <a:spcPts val="0"/>
                        </a:spcAft>
                        <a:buClrTx/>
                        <a:buSzTx/>
                        <a:buFontTx/>
                        <a:buNone/>
                        <a:tabLst/>
                        <a:defRPr/>
                      </a:pPr>
                      <a:endParaRPr lang="en-US" sz="1600" kern="1200" dirty="0">
                        <a:solidFill>
                          <a:schemeClr val="accent2"/>
                        </a:solidFill>
                        <a:latin typeface="+mn-lt"/>
                        <a:ea typeface="+mn-ea"/>
                        <a:cs typeface="Segoe UI Light" panose="020B0502040204020203" pitchFamily="34" charset="0"/>
                      </a:endParaRPr>
                    </a:p>
                    <a:p>
                      <a:pPr marL="0" marR="0" lvl="0" indent="0" algn="ctr" defTabSz="456565" rtl="0" eaLnBrk="1" fontAlgn="auto" latinLnBrk="0" hangingPunct="1">
                        <a:lnSpc>
                          <a:spcPct val="100000"/>
                        </a:lnSpc>
                        <a:spcBef>
                          <a:spcPts val="0"/>
                        </a:spcBef>
                        <a:spcAft>
                          <a:spcPts val="0"/>
                        </a:spcAft>
                        <a:buClrTx/>
                        <a:buSzTx/>
                        <a:buFontTx/>
                        <a:buNone/>
                        <a:tabLst/>
                        <a:defRPr/>
                      </a:pPr>
                      <a:r>
                        <a:rPr lang="en-US" sz="1600" kern="1200" dirty="0">
                          <a:solidFill>
                            <a:srgbClr val="00B050"/>
                          </a:solidFill>
                          <a:latin typeface="+mn-lt"/>
                          <a:ea typeface="+mn-ea"/>
                          <a:cs typeface="Segoe UI Light" panose="020B0502040204020203" pitchFamily="34" charset="0"/>
                        </a:rPr>
                        <a:t>Done</a:t>
                      </a:r>
                    </a:p>
                    <a:p>
                      <a:pPr marL="0" marR="0" lvl="0" indent="0" algn="ctr" defTabSz="456565" rtl="0" eaLnBrk="1" fontAlgn="auto" latinLnBrk="0" hangingPunct="1">
                        <a:lnSpc>
                          <a:spcPct val="100000"/>
                        </a:lnSpc>
                        <a:spcBef>
                          <a:spcPts val="0"/>
                        </a:spcBef>
                        <a:spcAft>
                          <a:spcPts val="0"/>
                        </a:spcAft>
                        <a:buClrTx/>
                        <a:buSzTx/>
                        <a:buFontTx/>
                        <a:buNone/>
                        <a:tabLst/>
                        <a:defRPr/>
                      </a:pPr>
                      <a:endParaRPr lang="en-US" sz="1600" kern="1200" dirty="0">
                        <a:solidFill>
                          <a:schemeClr val="accent2"/>
                        </a:solidFill>
                        <a:latin typeface="+mn-lt"/>
                        <a:ea typeface="+mn-ea"/>
                        <a:cs typeface="Segoe UI Light" panose="020B0502040204020203" pitchFamily="34" charset="0"/>
                      </a:endParaRPr>
                    </a:p>
                  </a:txBody>
                  <a:tcPr marL="9525" marR="9525" marT="9525" marB="0" anchor="ctr">
                    <a:solidFill>
                      <a:schemeClr val="bg1">
                        <a:lumMod val="95000"/>
                      </a:schemeClr>
                    </a:solidFill>
                  </a:tcPr>
                </a:tc>
                <a:tc>
                  <a:txBody>
                    <a:bodyPr/>
                    <a:lstStyle/>
                    <a:p>
                      <a:pPr marL="0" marR="0" lvl="0" indent="0" algn="l" defTabSz="456565" rtl="0" eaLnBrk="1" fontAlgn="auto" latinLnBrk="0" hangingPunct="1">
                        <a:lnSpc>
                          <a:spcPct val="100000"/>
                        </a:lnSpc>
                        <a:spcBef>
                          <a:spcPts val="0"/>
                        </a:spcBef>
                        <a:spcAft>
                          <a:spcPts val="0"/>
                        </a:spcAft>
                        <a:buClrTx/>
                        <a:buSzTx/>
                        <a:buFontTx/>
                        <a:buNone/>
                        <a:tabLst/>
                        <a:defRPr/>
                      </a:pPr>
                      <a:r>
                        <a:rPr lang="en-US" altLang="zh-CN" sz="1600" kern="1200" dirty="0">
                          <a:solidFill>
                            <a:schemeClr val="dk1"/>
                          </a:solidFill>
                          <a:effectLst/>
                          <a:latin typeface="+mn-lt"/>
                          <a:ea typeface="+mn-ea"/>
                          <a:cs typeface="+mn-cs"/>
                        </a:rPr>
                        <a:t>3 resources (Curtis Yang, Hugh Liu and Jodie Liu) were on board in May. </a:t>
                      </a:r>
                      <a:endParaRPr lang="en-US" altLang="zh-CN" sz="1600" u="none" kern="1200" baseline="0" dirty="0">
                        <a:solidFill>
                          <a:schemeClr val="dk1"/>
                        </a:solidFill>
                        <a:effectLst/>
                        <a:latin typeface="+mn-lt"/>
                        <a:ea typeface="+mn-ea"/>
                        <a:cs typeface="+mn-cs"/>
                      </a:endParaRPr>
                    </a:p>
                  </a:txBody>
                  <a:tcPr marL="85725" marR="9525" marT="9525" marB="0" anchor="ctr">
                    <a:solidFill>
                      <a:schemeClr val="bg1">
                        <a:lumMod val="95000"/>
                      </a:schemeClr>
                    </a:solidFill>
                  </a:tcPr>
                </a:tc>
                <a:extLst>
                  <a:ext uri="{0D108BD9-81ED-4DB2-BD59-A6C34878D82A}">
                    <a16:rowId xmlns:a16="http://schemas.microsoft.com/office/drawing/2014/main" val="10002"/>
                  </a:ext>
                </a:extLst>
              </a:tr>
              <a:tr h="1095139">
                <a:tc>
                  <a:txBody>
                    <a:bodyPr/>
                    <a:lstStyle/>
                    <a:p>
                      <a:pPr marL="0" marR="0" lvl="0" indent="0" algn="l" defTabSz="456565" rtl="0" eaLnBrk="1" fontAlgn="auto" latinLnBrk="0" hangingPunct="1">
                        <a:lnSpc>
                          <a:spcPct val="100000"/>
                        </a:lnSpc>
                        <a:spcBef>
                          <a:spcPts val="0"/>
                        </a:spcBef>
                        <a:spcAft>
                          <a:spcPts val="0"/>
                        </a:spcAft>
                        <a:buClrTx/>
                        <a:buSzTx/>
                        <a:buFontTx/>
                        <a:buNone/>
                        <a:tabLst/>
                        <a:defRPr/>
                      </a:pPr>
                      <a:r>
                        <a:rPr lang="en-US" altLang="zh-CN" sz="1600" kern="1200" dirty="0">
                          <a:solidFill>
                            <a:schemeClr val="dk1"/>
                          </a:solidFill>
                          <a:latin typeface="+mn-lt"/>
                          <a:ea typeface="+mn-ea"/>
                          <a:cs typeface="Segoe UI Light" panose="020B0502040204020203" pitchFamily="34" charset="0"/>
                        </a:rPr>
                        <a:t>Review GitHub walkthrough PRs</a:t>
                      </a:r>
                    </a:p>
                  </a:txBody>
                  <a:tcPr anchor="ctr">
                    <a:solidFill>
                      <a:schemeClr val="bg1">
                        <a:lumMod val="95000"/>
                      </a:schemeClr>
                    </a:solidFill>
                  </a:tcPr>
                </a:tc>
                <a:tc>
                  <a:txBody>
                    <a:bodyPr/>
                    <a:lstStyle/>
                    <a:p>
                      <a:pPr marL="0" marR="0" lvl="0" indent="0" algn="ctr" defTabSz="456565" rtl="0" eaLnBrk="1" fontAlgn="auto" latinLnBrk="0" hangingPunct="1">
                        <a:lnSpc>
                          <a:spcPct val="100000"/>
                        </a:lnSpc>
                        <a:spcBef>
                          <a:spcPts val="0"/>
                        </a:spcBef>
                        <a:spcAft>
                          <a:spcPts val="0"/>
                        </a:spcAft>
                        <a:buClrTx/>
                        <a:buSzTx/>
                        <a:buFontTx/>
                        <a:buNone/>
                        <a:tabLst/>
                        <a:defRPr/>
                      </a:pPr>
                      <a:r>
                        <a:rPr lang="en-US" altLang="zh-CN" sz="1600" kern="1200" dirty="0">
                          <a:solidFill>
                            <a:schemeClr val="dk1"/>
                          </a:solidFill>
                          <a:latin typeface="+mn-lt"/>
                          <a:ea typeface="+mn-ea"/>
                          <a:cs typeface="Segoe UI Light" panose="020B0502040204020203" pitchFamily="34" charset="0"/>
                        </a:rPr>
                        <a:t>FTE</a:t>
                      </a:r>
                      <a:endParaRPr lang="zh-CN" altLang="en-US" sz="1600" kern="1200" dirty="0">
                        <a:solidFill>
                          <a:schemeClr val="dk1"/>
                        </a:solidFill>
                        <a:latin typeface="+mn-lt"/>
                        <a:ea typeface="+mn-ea"/>
                        <a:cs typeface="Segoe UI Light" panose="020B0502040204020203" pitchFamily="34" charset="0"/>
                      </a:endParaRPr>
                    </a:p>
                  </a:txBody>
                  <a:tcPr anchor="ctr">
                    <a:solidFill>
                      <a:schemeClr val="bg1">
                        <a:lumMod val="95000"/>
                      </a:schemeClr>
                    </a:solidFill>
                  </a:tcPr>
                </a:tc>
                <a:tc>
                  <a:txBody>
                    <a:bodyPr/>
                    <a:lstStyle/>
                    <a:p>
                      <a:pPr marL="0" marR="0" lvl="0" indent="0" algn="ctr" defTabSz="456565" rtl="0" eaLnBrk="1" fontAlgn="auto" latinLnBrk="0" hangingPunct="1">
                        <a:lnSpc>
                          <a:spcPct val="100000"/>
                        </a:lnSpc>
                        <a:spcBef>
                          <a:spcPts val="0"/>
                        </a:spcBef>
                        <a:spcAft>
                          <a:spcPts val="0"/>
                        </a:spcAft>
                        <a:buClrTx/>
                        <a:buSzTx/>
                        <a:buFontTx/>
                        <a:buNone/>
                        <a:tabLst/>
                        <a:defRPr/>
                      </a:pPr>
                      <a:r>
                        <a:rPr lang="en-US" sz="1600" kern="1200" dirty="0">
                          <a:solidFill>
                            <a:srgbClr val="00B050"/>
                          </a:solidFill>
                          <a:latin typeface="+mn-lt"/>
                          <a:ea typeface="+mn-ea"/>
                          <a:cs typeface="Segoe UI Light" panose="020B0502040204020203" pitchFamily="34" charset="0"/>
                        </a:rPr>
                        <a:t>Done</a:t>
                      </a:r>
                      <a:endParaRPr lang="en-US" sz="1600" kern="1200" dirty="0">
                        <a:solidFill>
                          <a:schemeClr val="accent2"/>
                        </a:solidFill>
                        <a:latin typeface="+mn-lt"/>
                        <a:ea typeface="+mn-ea"/>
                        <a:cs typeface="Segoe UI Light" panose="020B0502040204020203" pitchFamily="34" charset="0"/>
                      </a:endParaRPr>
                    </a:p>
                  </a:txBody>
                  <a:tcPr anchor="ctr">
                    <a:solidFill>
                      <a:schemeClr val="bg1">
                        <a:lumMod val="95000"/>
                      </a:schemeClr>
                    </a:solidFill>
                  </a:tcPr>
                </a:tc>
                <a:tc>
                  <a:txBody>
                    <a:bodyPr/>
                    <a:lstStyle/>
                    <a:p>
                      <a:pPr marL="0" marR="0" lvl="0" indent="0" algn="l" defTabSz="456565" rtl="0" eaLnBrk="1" fontAlgn="auto" latinLnBrk="0" hangingPunct="1">
                        <a:lnSpc>
                          <a:spcPct val="100000"/>
                        </a:lnSpc>
                        <a:spcBef>
                          <a:spcPts val="0"/>
                        </a:spcBef>
                        <a:spcAft>
                          <a:spcPts val="0"/>
                        </a:spcAft>
                        <a:buClrTx/>
                        <a:buSzTx/>
                        <a:buFontTx/>
                        <a:buNone/>
                        <a:tabLst/>
                        <a:defRPr/>
                      </a:pPr>
                      <a:r>
                        <a:rPr lang="en-US" sz="1600" kern="1200" baseline="0" dirty="0">
                          <a:solidFill>
                            <a:schemeClr val="dk1"/>
                          </a:solidFill>
                          <a:effectLst/>
                          <a:latin typeface="+mn-lt"/>
                          <a:ea typeface="+mn-ea"/>
                          <a:cs typeface="+mn-cs"/>
                        </a:rPr>
                        <a:t>Only 3 of the 22 PRs we mentioned in last MBR are left.</a:t>
                      </a:r>
                    </a:p>
                  </a:txBody>
                  <a:tcPr anchor="ctr">
                    <a:solidFill>
                      <a:schemeClr val="bg1">
                        <a:lumMod val="95000"/>
                      </a:schemeClr>
                    </a:solidFill>
                  </a:tcPr>
                </a:tc>
                <a:extLst>
                  <a:ext uri="{0D108BD9-81ED-4DB2-BD59-A6C34878D82A}">
                    <a16:rowId xmlns:a16="http://schemas.microsoft.com/office/drawing/2014/main" val="1188160944"/>
                  </a:ext>
                </a:extLst>
              </a:tr>
              <a:tr h="1219030">
                <a:tc>
                  <a:txBody>
                    <a:bodyPr/>
                    <a:lstStyle/>
                    <a:p>
                      <a:pPr marL="0" marR="0" lvl="0" indent="0" algn="l" defTabSz="456565"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Segoe UI Light" panose="020B0502040204020203" pitchFamily="34" charset="0"/>
                        </a:rPr>
                        <a:t>Review Kanban board status and process</a:t>
                      </a:r>
                      <a:endParaRPr lang="en-US" altLang="zh-CN" sz="1600" kern="1200" dirty="0">
                        <a:solidFill>
                          <a:schemeClr val="dk1"/>
                        </a:solidFill>
                        <a:latin typeface="+mn-lt"/>
                        <a:ea typeface="+mn-ea"/>
                        <a:cs typeface="Segoe UI Light" panose="020B0502040204020203" pitchFamily="34" charset="0"/>
                      </a:endParaRPr>
                    </a:p>
                  </a:txBody>
                  <a:tcPr anchor="ctr">
                    <a:solidFill>
                      <a:schemeClr val="bg1">
                        <a:lumMod val="95000"/>
                      </a:schemeClr>
                    </a:solidFill>
                  </a:tcPr>
                </a:tc>
                <a:tc>
                  <a:txBody>
                    <a:bodyPr/>
                    <a:lstStyle/>
                    <a:p>
                      <a:pPr marL="0" marR="0" lvl="0" indent="0" algn="ctr" defTabSz="456565" rtl="0" eaLnBrk="1" fontAlgn="auto" latinLnBrk="0" hangingPunct="1">
                        <a:lnSpc>
                          <a:spcPct val="100000"/>
                        </a:lnSpc>
                        <a:spcBef>
                          <a:spcPts val="0"/>
                        </a:spcBef>
                        <a:spcAft>
                          <a:spcPts val="0"/>
                        </a:spcAft>
                        <a:buClrTx/>
                        <a:buSzTx/>
                        <a:buFontTx/>
                        <a:buNone/>
                        <a:tabLst/>
                        <a:defRPr/>
                      </a:pPr>
                      <a:r>
                        <a:rPr lang="en-US" altLang="zh-CN" sz="1600" kern="1200" dirty="0">
                          <a:solidFill>
                            <a:schemeClr val="dk1"/>
                          </a:solidFill>
                          <a:latin typeface="+mn-lt"/>
                          <a:ea typeface="+mn-ea"/>
                          <a:cs typeface="Segoe UI Light" panose="020B0502040204020203" pitchFamily="34" charset="0"/>
                        </a:rPr>
                        <a:t>FTE/CTI</a:t>
                      </a:r>
                      <a:endParaRPr lang="zh-CN" altLang="en-US" sz="1600" kern="1200" dirty="0">
                        <a:solidFill>
                          <a:schemeClr val="dk1"/>
                        </a:solidFill>
                        <a:latin typeface="+mn-lt"/>
                        <a:ea typeface="+mn-ea"/>
                        <a:cs typeface="Segoe UI Light" panose="020B0502040204020203" pitchFamily="34" charset="0"/>
                      </a:endParaRPr>
                    </a:p>
                  </a:txBody>
                  <a:tcPr anchor="ctr">
                    <a:solidFill>
                      <a:schemeClr val="bg1">
                        <a:lumMod val="95000"/>
                      </a:schemeClr>
                    </a:solidFill>
                  </a:tcPr>
                </a:tc>
                <a:tc>
                  <a:txBody>
                    <a:bodyPr/>
                    <a:lstStyle/>
                    <a:p>
                      <a:pPr marL="0" marR="0" lvl="0" indent="0" algn="ctr" defTabSz="456565" rtl="0" eaLnBrk="1" fontAlgn="auto" latinLnBrk="0" hangingPunct="1">
                        <a:lnSpc>
                          <a:spcPct val="100000"/>
                        </a:lnSpc>
                        <a:spcBef>
                          <a:spcPts val="0"/>
                        </a:spcBef>
                        <a:spcAft>
                          <a:spcPts val="0"/>
                        </a:spcAft>
                        <a:buClrTx/>
                        <a:buSzTx/>
                        <a:buFontTx/>
                        <a:buNone/>
                        <a:tabLst/>
                        <a:defRPr/>
                      </a:pPr>
                      <a:r>
                        <a:rPr lang="en-US" sz="1600" kern="1200" dirty="0">
                          <a:solidFill>
                            <a:srgbClr val="00B050"/>
                          </a:solidFill>
                          <a:latin typeface="+mn-lt"/>
                          <a:ea typeface="+mn-ea"/>
                          <a:cs typeface="Segoe UI Light" panose="020B0502040204020203" pitchFamily="34" charset="0"/>
                        </a:rPr>
                        <a:t>Done</a:t>
                      </a:r>
                      <a:endParaRPr lang="en-US" sz="1600" kern="1200" dirty="0">
                        <a:solidFill>
                          <a:schemeClr val="accent4"/>
                        </a:solidFill>
                        <a:latin typeface="+mn-lt"/>
                        <a:ea typeface="+mn-ea"/>
                        <a:cs typeface="Segoe UI Light" panose="020B0502040204020203" pitchFamily="34" charset="0"/>
                      </a:endParaRPr>
                    </a:p>
                  </a:txBody>
                  <a:tcPr anchor="ctr">
                    <a:solidFill>
                      <a:schemeClr val="bg1">
                        <a:lumMod val="95000"/>
                      </a:schemeClr>
                    </a:solidFill>
                  </a:tcPr>
                </a:tc>
                <a:tc>
                  <a:txBody>
                    <a:bodyPr/>
                    <a:lstStyle/>
                    <a:p>
                      <a:pPr marL="0" marR="0" lvl="0" indent="0" algn="l" defTabSz="456565" rtl="0" eaLnBrk="1" fontAlgn="auto" latinLnBrk="0" hangingPunct="1">
                        <a:lnSpc>
                          <a:spcPct val="100000"/>
                        </a:lnSpc>
                        <a:spcBef>
                          <a:spcPts val="0"/>
                        </a:spcBef>
                        <a:spcAft>
                          <a:spcPts val="0"/>
                        </a:spcAft>
                        <a:buClrTx/>
                        <a:buSzTx/>
                        <a:buFontTx/>
                        <a:buNone/>
                        <a:tabLst/>
                        <a:defRPr/>
                      </a:pPr>
                      <a:r>
                        <a:rPr lang="en-US" sz="1600" kern="1200" baseline="0" dirty="0">
                          <a:solidFill>
                            <a:schemeClr val="dk1"/>
                          </a:solidFill>
                          <a:effectLst/>
                          <a:latin typeface="+mn-lt"/>
                          <a:ea typeface="+mn-ea"/>
                          <a:cs typeface="+mn-cs"/>
                        </a:rPr>
                        <a:t>We have kicked off the stand-up meeting with Bala to discuss the items.</a:t>
                      </a:r>
                    </a:p>
                  </a:txBody>
                  <a:tcPr anchor="ctr">
                    <a:solidFill>
                      <a:schemeClr val="bg1">
                        <a:lumMod val="95000"/>
                      </a:schemeClr>
                    </a:solidFill>
                  </a:tcPr>
                </a:tc>
                <a:extLst>
                  <a:ext uri="{0D108BD9-81ED-4DB2-BD59-A6C34878D82A}">
                    <a16:rowId xmlns:a16="http://schemas.microsoft.com/office/drawing/2014/main" val="3215052656"/>
                  </a:ext>
                </a:extLst>
              </a:tr>
              <a:tr h="1219030">
                <a:tc>
                  <a:txBody>
                    <a:bodyPr/>
                    <a:lstStyle/>
                    <a:p>
                      <a:pPr marL="0" marR="0" lvl="0" indent="0" algn="l" defTabSz="456565" rtl="0" eaLnBrk="1" fontAlgn="ctr"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Issues of starting machines on Azure</a:t>
                      </a:r>
                      <a:endParaRPr lang="en-US" sz="1600" kern="1200" baseline="0" dirty="0">
                        <a:solidFill>
                          <a:schemeClr val="dk1"/>
                        </a:solidFill>
                        <a:latin typeface="+mn-lt"/>
                        <a:ea typeface="+mn-ea"/>
                        <a:cs typeface="Segoe UI Light" panose="020B0502040204020203" pitchFamily="34" charset="0"/>
                      </a:endParaRPr>
                    </a:p>
                  </a:txBody>
                  <a:tcPr marL="85725" marR="9525" marT="9525" marB="0" anchor="ctr">
                    <a:solidFill>
                      <a:schemeClr val="bg1">
                        <a:lumMod val="95000"/>
                      </a:schemeClr>
                    </a:solidFill>
                  </a:tcPr>
                </a:tc>
                <a:tc>
                  <a:txBody>
                    <a:bodyPr/>
                    <a:lstStyle/>
                    <a:p>
                      <a:pPr marL="0" marR="0" lvl="0" indent="0" algn="ctr" defTabSz="456565" rtl="0" eaLnBrk="1" fontAlgn="ctr" latinLnBrk="0" hangingPunct="1">
                        <a:lnSpc>
                          <a:spcPct val="100000"/>
                        </a:lnSpc>
                        <a:spcBef>
                          <a:spcPts val="0"/>
                        </a:spcBef>
                        <a:spcAft>
                          <a:spcPts val="0"/>
                        </a:spcAft>
                        <a:buClrTx/>
                        <a:buSzTx/>
                        <a:buFontTx/>
                        <a:buNone/>
                        <a:tabLst/>
                        <a:defRPr/>
                      </a:pPr>
                      <a:r>
                        <a:rPr lang="en-US" altLang="zh-CN" sz="1600" kern="1200" dirty="0">
                          <a:latin typeface="+mn-lt"/>
                        </a:rPr>
                        <a:t>FTE</a:t>
                      </a:r>
                      <a:endParaRPr lang="en-US" sz="1600" kern="1200" baseline="0" dirty="0">
                        <a:solidFill>
                          <a:schemeClr val="dk1"/>
                        </a:solidFill>
                        <a:latin typeface="+mn-lt"/>
                        <a:ea typeface="+mn-ea"/>
                        <a:cs typeface="Segoe UI Light" panose="020B0502040204020203" pitchFamily="34" charset="0"/>
                      </a:endParaRPr>
                    </a:p>
                  </a:txBody>
                  <a:tcPr marL="9525" marR="9525" marT="9525" marB="0" anchor="ctr">
                    <a:solidFill>
                      <a:schemeClr val="bg1">
                        <a:lumMod val="95000"/>
                      </a:schemeClr>
                    </a:solidFill>
                  </a:tcPr>
                </a:tc>
                <a:tc>
                  <a:txBody>
                    <a:bodyPr/>
                    <a:lstStyle/>
                    <a:p>
                      <a:pPr marL="0" marR="0" lvl="0" indent="0" algn="ctr" defTabSz="456565" rtl="0" eaLnBrk="1" fontAlgn="auto" latinLnBrk="0" hangingPunct="1">
                        <a:lnSpc>
                          <a:spcPct val="100000"/>
                        </a:lnSpc>
                        <a:spcBef>
                          <a:spcPts val="0"/>
                        </a:spcBef>
                        <a:spcAft>
                          <a:spcPts val="0"/>
                        </a:spcAft>
                        <a:buClrTx/>
                        <a:buSzTx/>
                        <a:buFontTx/>
                        <a:buNone/>
                        <a:tabLst/>
                        <a:defRPr/>
                      </a:pPr>
                      <a:r>
                        <a:rPr lang="en-US" sz="1600" kern="1200" dirty="0">
                          <a:solidFill>
                            <a:schemeClr val="accent2"/>
                          </a:solidFill>
                          <a:latin typeface="+mn-lt"/>
                          <a:ea typeface="+mn-ea"/>
                          <a:cs typeface="Segoe UI Light" panose="020B0502040204020203" pitchFamily="34" charset="0"/>
                        </a:rPr>
                        <a:t>Ongoing</a:t>
                      </a:r>
                    </a:p>
                  </a:txBody>
                  <a:tcPr marL="9525" marR="9525" marT="9525" marB="0" anchor="ctr">
                    <a:solidFill>
                      <a:schemeClr val="bg1">
                        <a:lumMod val="95000"/>
                      </a:schemeClr>
                    </a:solidFill>
                  </a:tcPr>
                </a:tc>
                <a:tc>
                  <a:txBody>
                    <a:bodyPr/>
                    <a:lstStyle/>
                    <a:p>
                      <a:pPr marL="0" marR="0" lvl="0" indent="0" algn="l" defTabSz="456565" rtl="0" eaLnBrk="1" fontAlgn="auto" latinLnBrk="0" hangingPunct="1">
                        <a:lnSpc>
                          <a:spcPct val="100000"/>
                        </a:lnSpc>
                        <a:spcBef>
                          <a:spcPts val="0"/>
                        </a:spcBef>
                        <a:spcAft>
                          <a:spcPts val="0"/>
                        </a:spcAft>
                        <a:buClrTx/>
                        <a:buSzTx/>
                        <a:buFontTx/>
                        <a:buNone/>
                        <a:tabLst/>
                        <a:defRPr/>
                      </a:pPr>
                      <a:r>
                        <a:rPr lang="en-US" altLang="zh-CN" sz="1600" kern="1200" dirty="0">
                          <a:solidFill>
                            <a:schemeClr val="dk1"/>
                          </a:solidFill>
                          <a:effectLst/>
                          <a:latin typeface="+mn-lt"/>
                          <a:ea typeface="+mn-ea"/>
                          <a:cs typeface="+mn-cs"/>
                        </a:rPr>
                        <a:t>Already have Win 7 SP1 x64 and Win 8.1 x64 images.</a:t>
                      </a:r>
                    </a:p>
                    <a:p>
                      <a:pPr marL="0" marR="0" lvl="0" indent="0" algn="l" defTabSz="456565" rtl="0" eaLnBrk="1" fontAlgn="auto" latinLnBrk="0" hangingPunct="1">
                        <a:lnSpc>
                          <a:spcPct val="100000"/>
                        </a:lnSpc>
                        <a:spcBef>
                          <a:spcPts val="0"/>
                        </a:spcBef>
                        <a:spcAft>
                          <a:spcPts val="0"/>
                        </a:spcAft>
                        <a:buClrTx/>
                        <a:buSzTx/>
                        <a:buFontTx/>
                        <a:buNone/>
                        <a:tabLst/>
                        <a:defRPr/>
                      </a:pPr>
                      <a:r>
                        <a:rPr lang="en-US" altLang="zh-CN" sz="1600" kern="1200" dirty="0">
                          <a:solidFill>
                            <a:schemeClr val="dk1"/>
                          </a:solidFill>
                          <a:effectLst/>
                          <a:latin typeface="+mn-lt"/>
                          <a:ea typeface="+mn-ea"/>
                          <a:cs typeface="+mn-cs"/>
                        </a:rPr>
                        <a:t>Also have Non-ENU OS images of Win 10 RS3.</a:t>
                      </a:r>
                    </a:p>
                    <a:p>
                      <a:pPr marL="0" marR="0" lvl="0" indent="0" algn="l" defTabSz="456565" rtl="0" eaLnBrk="1" fontAlgn="auto" latinLnBrk="0" hangingPunct="1">
                        <a:lnSpc>
                          <a:spcPct val="100000"/>
                        </a:lnSpc>
                        <a:spcBef>
                          <a:spcPts val="0"/>
                        </a:spcBef>
                        <a:spcAft>
                          <a:spcPts val="0"/>
                        </a:spcAft>
                        <a:buClrTx/>
                        <a:buSzTx/>
                        <a:buFontTx/>
                        <a:buNone/>
                        <a:tabLst/>
                        <a:defRPr/>
                      </a:pPr>
                      <a:r>
                        <a:rPr lang="en-US" altLang="zh-CN" sz="1600" kern="1200" dirty="0">
                          <a:solidFill>
                            <a:schemeClr val="dk1"/>
                          </a:solidFill>
                          <a:effectLst/>
                          <a:latin typeface="+mn-lt"/>
                          <a:ea typeface="+mn-ea"/>
                          <a:cs typeface="+mn-cs"/>
                        </a:rPr>
                        <a:t>But still have no enough VMs.</a:t>
                      </a:r>
                    </a:p>
                  </a:txBody>
                  <a:tcPr marL="85725" marR="9525" marT="9525" marB="0" anchor="ctr">
                    <a:solidFill>
                      <a:schemeClr val="bg1">
                        <a:lumMod val="95000"/>
                      </a:schemeClr>
                    </a:solidFill>
                  </a:tcPr>
                </a:tc>
                <a:extLst>
                  <a:ext uri="{0D108BD9-81ED-4DB2-BD59-A6C34878D82A}">
                    <a16:rowId xmlns:a16="http://schemas.microsoft.com/office/drawing/2014/main" val="2163718790"/>
                  </a:ext>
                </a:extLst>
              </a:tr>
            </a:tbl>
          </a:graphicData>
        </a:graphic>
      </p:graphicFrame>
    </p:spTree>
    <p:extLst>
      <p:ext uri="{BB962C8B-B14F-4D97-AF65-F5344CB8AC3E}">
        <p14:creationId xmlns:p14="http://schemas.microsoft.com/office/powerpoint/2010/main" val="3852810089"/>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70C0"/>
                </a:solidFill>
              </a:rPr>
              <a:t>Topics for Discussion</a:t>
            </a:r>
          </a:p>
        </p:txBody>
      </p:sp>
      <p:sp>
        <p:nvSpPr>
          <p:cNvPr id="5" name="灯片编号占位符 4"/>
          <p:cNvSpPr>
            <a:spLocks noGrp="1"/>
          </p:cNvSpPr>
          <p:nvPr>
            <p:ph type="sldNum" sz="quarter" idx="12"/>
          </p:nvPr>
        </p:nvSpPr>
        <p:spPr/>
        <p:txBody>
          <a:bodyPr/>
          <a:lstStyle/>
          <a:p>
            <a:fld id="{D53CB646-9C68-9A45-BA80-FD674575B784}" type="slidenum">
              <a:rPr lang="en-US" smtClean="0">
                <a:solidFill>
                  <a:srgbClr val="38729A"/>
                </a:solidFill>
              </a:rPr>
              <a:t>4</a:t>
            </a:fld>
            <a:endParaRPr lang="en-US" dirty="0">
              <a:solidFill>
                <a:srgbClr val="38729A"/>
              </a:solidFill>
            </a:endParaRPr>
          </a:p>
        </p:txBody>
      </p:sp>
      <p:sp>
        <p:nvSpPr>
          <p:cNvPr id="6" name="页脚占位符 5"/>
          <p:cNvSpPr>
            <a:spLocks noGrp="1"/>
          </p:cNvSpPr>
          <p:nvPr>
            <p:ph type="ftr" sz="quarter" idx="3"/>
          </p:nvPr>
        </p:nvSpPr>
        <p:spPr/>
        <p:txBody>
          <a:bodyPr/>
          <a:lstStyle/>
          <a:p>
            <a:r>
              <a:rPr lang="en-US" dirty="0"/>
              <a:t>China</a:t>
            </a:r>
            <a:r>
              <a:rPr lang="en-US" altLang="zh-CN" dirty="0"/>
              <a:t>s</a:t>
            </a:r>
            <a:r>
              <a:rPr lang="en-US" dirty="0"/>
              <a:t>oft International </a:t>
            </a:r>
            <a:r>
              <a:rPr lang="en-US" altLang="zh-CN" dirty="0"/>
              <a:t>Confidential</a:t>
            </a:r>
            <a:endParaRPr lang="en-US" dirty="0"/>
          </a:p>
        </p:txBody>
      </p:sp>
      <p:graphicFrame>
        <p:nvGraphicFramePr>
          <p:cNvPr id="7" name="Diagram 6">
            <a:extLst>
              <a:ext uri="{FF2B5EF4-FFF2-40B4-BE49-F238E27FC236}">
                <a16:creationId xmlns:a16="http://schemas.microsoft.com/office/drawing/2014/main" id="{5158DA35-CABC-4EEC-AB69-EB59BEBA6F0F}"/>
              </a:ext>
            </a:extLst>
          </p:cNvPr>
          <p:cNvGraphicFramePr/>
          <p:nvPr>
            <p:extLst>
              <p:ext uri="{D42A27DB-BD31-4B8C-83A1-F6EECF244321}">
                <p14:modId xmlns:p14="http://schemas.microsoft.com/office/powerpoint/2010/main" val="869451331"/>
              </p:ext>
            </p:extLst>
          </p:nvPr>
        </p:nvGraphicFramePr>
        <p:xfrm>
          <a:off x="498438" y="1011219"/>
          <a:ext cx="11197610" cy="5345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811198"/>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70C0"/>
                </a:solidFill>
              </a:rPr>
              <a:t>Accomplishment</a:t>
            </a:r>
          </a:p>
        </p:txBody>
      </p:sp>
      <p:sp>
        <p:nvSpPr>
          <p:cNvPr id="5" name="灯片编号占位符 4"/>
          <p:cNvSpPr>
            <a:spLocks noGrp="1"/>
          </p:cNvSpPr>
          <p:nvPr>
            <p:ph type="sldNum" sz="quarter" idx="12"/>
          </p:nvPr>
        </p:nvSpPr>
        <p:spPr/>
        <p:txBody>
          <a:bodyPr/>
          <a:lstStyle/>
          <a:p>
            <a:fld id="{D53CB646-9C68-9A45-BA80-FD674575B784}" type="slidenum">
              <a:rPr lang="en-US" smtClean="0">
                <a:solidFill>
                  <a:srgbClr val="38729A"/>
                </a:solidFill>
              </a:rPr>
              <a:t>5</a:t>
            </a:fld>
            <a:endParaRPr lang="en-US" dirty="0">
              <a:solidFill>
                <a:srgbClr val="38729A"/>
              </a:solidFill>
            </a:endParaRPr>
          </a:p>
        </p:txBody>
      </p:sp>
      <p:sp>
        <p:nvSpPr>
          <p:cNvPr id="6" name="页脚占位符 5"/>
          <p:cNvSpPr>
            <a:spLocks noGrp="1"/>
          </p:cNvSpPr>
          <p:nvPr>
            <p:ph type="ftr" sz="quarter" idx="3"/>
          </p:nvPr>
        </p:nvSpPr>
        <p:spPr/>
        <p:txBody>
          <a:bodyPr/>
          <a:lstStyle/>
          <a:p>
            <a:r>
              <a:rPr lang="en-US" dirty="0"/>
              <a:t>China</a:t>
            </a:r>
            <a:r>
              <a:rPr lang="en-US" altLang="zh-CN" dirty="0"/>
              <a:t>s</a:t>
            </a:r>
            <a:r>
              <a:rPr lang="en-US" dirty="0"/>
              <a:t>oft International </a:t>
            </a:r>
            <a:r>
              <a:rPr lang="en-US" altLang="zh-CN" dirty="0"/>
              <a:t>Confidential</a:t>
            </a:r>
            <a:endParaRPr lang="en-US" dirty="0"/>
          </a:p>
        </p:txBody>
      </p:sp>
      <p:sp>
        <p:nvSpPr>
          <p:cNvPr id="12" name="TextBox 11">
            <a:extLst>
              <a:ext uri="{FF2B5EF4-FFF2-40B4-BE49-F238E27FC236}">
                <a16:creationId xmlns:a16="http://schemas.microsoft.com/office/drawing/2014/main" id="{BD297EF7-D2AF-45EF-AAA6-7BD233475282}"/>
              </a:ext>
            </a:extLst>
          </p:cNvPr>
          <p:cNvSpPr txBox="1"/>
          <p:nvPr/>
        </p:nvSpPr>
        <p:spPr>
          <a:xfrm>
            <a:off x="297229" y="3313817"/>
            <a:ext cx="5716969" cy="369332"/>
          </a:xfrm>
          <a:prstGeom prst="rect">
            <a:avLst/>
          </a:prstGeom>
          <a:noFill/>
        </p:spPr>
        <p:txBody>
          <a:bodyPr wrap="square" rtlCol="0">
            <a:spAutoFit/>
          </a:bodyPr>
          <a:lstStyle/>
          <a:p>
            <a:r>
              <a:rPr lang="en-US" altLang="zh-CN" b="1" dirty="0">
                <a:solidFill>
                  <a:srgbClr val="0070C0"/>
                </a:solidFill>
                <a:latin typeface="微软雅黑" panose="020B0503020204020204" pitchFamily="34" charset="-122"/>
                <a:ea typeface="微软雅黑" panose="020B0503020204020204" pitchFamily="34" charset="-122"/>
                <a:cs typeface="Segoe UI" pitchFamily="34" charset="0"/>
                <a:sym typeface="+mn-ea"/>
              </a:rPr>
              <a:t>Analysis</a:t>
            </a:r>
            <a:endParaRPr lang="en-US" dirty="0">
              <a:solidFill>
                <a:srgbClr val="0070C0"/>
              </a:solidFill>
            </a:endParaRPr>
          </a:p>
        </p:txBody>
      </p:sp>
      <p:sp>
        <p:nvSpPr>
          <p:cNvPr id="14" name="TextBox 13">
            <a:extLst>
              <a:ext uri="{FF2B5EF4-FFF2-40B4-BE49-F238E27FC236}">
                <a16:creationId xmlns:a16="http://schemas.microsoft.com/office/drawing/2014/main" id="{3BAD0DEE-7BC3-4222-84C2-E96DFA2A3886}"/>
              </a:ext>
            </a:extLst>
          </p:cNvPr>
          <p:cNvSpPr txBox="1"/>
          <p:nvPr/>
        </p:nvSpPr>
        <p:spPr>
          <a:xfrm>
            <a:off x="6661330" y="3307809"/>
            <a:ext cx="5034717" cy="369332"/>
          </a:xfrm>
          <a:prstGeom prst="rect">
            <a:avLst/>
          </a:prstGeom>
          <a:noFill/>
          <a:ln>
            <a:noFill/>
          </a:ln>
        </p:spPr>
        <p:txBody>
          <a:bodyPr wrap="square" rtlCol="0">
            <a:spAutoFit/>
          </a:bodyPr>
          <a:lstStyle/>
          <a:p>
            <a:r>
              <a:rPr lang="en-US" b="1" dirty="0">
                <a:solidFill>
                  <a:srgbClr val="0070C0"/>
                </a:solidFill>
                <a:latin typeface="微软雅黑" panose="020B0503020204020204" pitchFamily="34" charset="-122"/>
                <a:ea typeface="微软雅黑" panose="020B0503020204020204" pitchFamily="34" charset="-122"/>
                <a:cs typeface="Segoe UI" pitchFamily="34" charset="0"/>
              </a:rPr>
              <a:t>Actions</a:t>
            </a:r>
          </a:p>
        </p:txBody>
      </p:sp>
      <p:sp>
        <p:nvSpPr>
          <p:cNvPr id="19" name="TextBox 18"/>
          <p:cNvSpPr txBox="1"/>
          <p:nvPr/>
        </p:nvSpPr>
        <p:spPr>
          <a:xfrm>
            <a:off x="378418" y="3754164"/>
            <a:ext cx="6009855" cy="2602186"/>
          </a:xfrm>
          <a:prstGeom prst="rect">
            <a:avLst/>
          </a:prstGeom>
          <a:ln>
            <a:solidFill>
              <a:schemeClr val="bg1"/>
            </a:solidFill>
          </a:ln>
        </p:spPr>
        <p:txBody>
          <a:bodyPr vert="horz" wrap="square" lIns="0" tIns="0" rIns="0" bIns="0" rtlCol="0">
            <a:normAutofit fontScale="92500" lnSpcReduction="20000"/>
          </a:bodyPr>
          <a:lstStyle/>
          <a:p>
            <a:r>
              <a:rPr lang="en-US" altLang="zh-CN" sz="1600" dirty="0">
                <a:solidFill>
                  <a:schemeClr val="tx1">
                    <a:lumMod val="65000"/>
                    <a:lumOff val="35000"/>
                  </a:schemeClr>
                </a:solidFill>
                <a:latin typeface="Calibri" pitchFamily="34" charset="0"/>
                <a:ea typeface="Segoe UI Symbol" pitchFamily="34" charset="0"/>
                <a:cs typeface="Segoe UI" pitchFamily="34" charset="0"/>
                <a:sym typeface="+mn-ea"/>
              </a:rPr>
              <a:t>  </a:t>
            </a:r>
            <a:r>
              <a:rPr lang="en-US" altLang="zh-CN" sz="1600" b="1" dirty="0">
                <a:solidFill>
                  <a:schemeClr val="tx1">
                    <a:lumMod val="65000"/>
                    <a:lumOff val="35000"/>
                  </a:schemeClr>
                </a:solidFill>
                <a:latin typeface="Calibri" pitchFamily="34" charset="0"/>
                <a:ea typeface="Segoe UI Symbol" pitchFamily="34" charset="0"/>
                <a:cs typeface="Segoe UI" pitchFamily="34" charset="0"/>
                <a:sym typeface="+mn-ea"/>
              </a:rPr>
              <a:t>Legacy Test:</a:t>
            </a:r>
          </a:p>
          <a:p>
            <a:pPr marL="285750" indent="-285750">
              <a:buFont typeface="Wingdings" panose="05000000000000000000" pitchFamily="2" charset="2"/>
              <a:buChar char="Ø"/>
            </a:pPr>
            <a:r>
              <a:rPr lang="en-US" altLang="zh-CN" sz="1400" dirty="0">
                <a:solidFill>
                  <a:schemeClr val="tx1">
                    <a:lumMod val="65000"/>
                    <a:lumOff val="35000"/>
                  </a:schemeClr>
                </a:solidFill>
                <a:ea typeface="Segoe UI Symbol" pitchFamily="34" charset="0"/>
                <a:cs typeface="Segoe UI" pitchFamily="34" charset="0"/>
                <a:sym typeface="+mn-ea"/>
              </a:rPr>
              <a:t>The pass rate of legacy run increased to 90% in May.  We opened 3 product bugs and 7 test bugs, and we fixed 13 test bugs in May. </a:t>
            </a:r>
          </a:p>
          <a:p>
            <a:pPr marL="285750" indent="-285750">
              <a:buFont typeface="Wingdings" panose="05000000000000000000" pitchFamily="2" charset="2"/>
              <a:buChar char="Ø"/>
            </a:pPr>
            <a:r>
              <a:rPr lang="en-US" altLang="zh-CN" sz="1400" dirty="0">
                <a:solidFill>
                  <a:schemeClr val="tx1">
                    <a:lumMod val="65000"/>
                    <a:lumOff val="35000"/>
                  </a:schemeClr>
                </a:solidFill>
                <a:ea typeface="Segoe UI Symbol" pitchFamily="34" charset="0"/>
                <a:cs typeface="Segoe UI" pitchFamily="34" charset="0"/>
                <a:sym typeface="+mn-ea"/>
              </a:rPr>
              <a:t>Now we have 6 active test bugs and 10 active product bugs in Legacy.</a:t>
            </a:r>
          </a:p>
          <a:p>
            <a:pPr marL="285750" indent="-285750">
              <a:buFont typeface="Wingdings" panose="05000000000000000000" pitchFamily="2" charset="2"/>
              <a:buChar char="Ø"/>
            </a:pPr>
            <a:endParaRPr lang="en-US" altLang="zh-CN" sz="1400" dirty="0">
              <a:solidFill>
                <a:schemeClr val="tx1">
                  <a:lumMod val="65000"/>
                  <a:lumOff val="35000"/>
                </a:schemeClr>
              </a:solidFill>
              <a:ea typeface="Segoe UI Symbol" pitchFamily="34" charset="0"/>
              <a:cs typeface="Segoe UI" pitchFamily="34" charset="0"/>
              <a:sym typeface="+mn-ea"/>
            </a:endParaRPr>
          </a:p>
          <a:p>
            <a:r>
              <a:rPr lang="en-US" altLang="zh-CN" sz="1600" b="1" dirty="0">
                <a:solidFill>
                  <a:schemeClr val="tx1">
                    <a:lumMod val="65000"/>
                    <a:lumOff val="35000"/>
                  </a:schemeClr>
                </a:solidFill>
                <a:latin typeface="Calibri" pitchFamily="34" charset="0"/>
                <a:ea typeface="Segoe UI Symbol" pitchFamily="34" charset="0"/>
                <a:cs typeface="Segoe UI" pitchFamily="34" charset="0"/>
                <a:sym typeface="+mn-ea"/>
              </a:rPr>
              <a:t>Manual &amp; VS Feedback:</a:t>
            </a:r>
          </a:p>
          <a:p>
            <a:pPr marL="285750" indent="-285750">
              <a:buFont typeface="Wingdings" panose="05000000000000000000" pitchFamily="2" charset="2"/>
              <a:buChar char="Ø"/>
            </a:pPr>
            <a:r>
              <a:rPr lang="en-US" altLang="zh-CN" sz="1400" dirty="0">
                <a:solidFill>
                  <a:schemeClr val="tx1">
                    <a:lumMod val="65000"/>
                    <a:lumOff val="35000"/>
                  </a:schemeClr>
                </a:solidFill>
                <a:ea typeface="Segoe UI Symbol" pitchFamily="34" charset="0"/>
                <a:cs typeface="Segoe UI" pitchFamily="34" charset="0"/>
                <a:sym typeface="+mn-ea"/>
              </a:rPr>
              <a:t>Manual E2E bugs increased because of the .NET Core 2.1.1 and 2.1.2 tasks.</a:t>
            </a:r>
            <a:endParaRPr lang="en-US" altLang="zh-CN" sz="1600" dirty="0">
              <a:solidFill>
                <a:schemeClr val="tx1">
                  <a:lumMod val="65000"/>
                  <a:lumOff val="35000"/>
                </a:schemeClr>
              </a:solidFill>
              <a:ea typeface="Segoe UI Symbol" pitchFamily="34" charset="0"/>
              <a:cs typeface="Segoe UI" pitchFamily="34" charset="0"/>
              <a:sym typeface="+mn-ea"/>
            </a:endParaRPr>
          </a:p>
          <a:p>
            <a:pPr marL="285750" indent="-285750">
              <a:buFont typeface="Wingdings" panose="05000000000000000000" pitchFamily="2" charset="2"/>
              <a:buChar char="Ø"/>
            </a:pPr>
            <a:r>
              <a:rPr lang="en-US" altLang="zh-CN" sz="1400" dirty="0">
                <a:solidFill>
                  <a:schemeClr val="tx1">
                    <a:lumMod val="65000"/>
                    <a:lumOff val="35000"/>
                  </a:schemeClr>
                </a:solidFill>
                <a:ea typeface="Segoe UI Symbol" pitchFamily="34" charset="0"/>
                <a:cs typeface="Segoe UI" pitchFamily="34" charset="0"/>
                <a:sym typeface="+mn-ea"/>
              </a:rPr>
              <a:t>Product Bug Valid rate has decreased because that most invalid bugs of VS Feedback lack enough info from clients to reproduce. </a:t>
            </a:r>
          </a:p>
          <a:p>
            <a:endParaRPr lang="en-US" altLang="zh-CN" sz="1600" dirty="0">
              <a:solidFill>
                <a:schemeClr val="tx1">
                  <a:lumMod val="65000"/>
                  <a:lumOff val="35000"/>
                </a:schemeClr>
              </a:solidFill>
              <a:latin typeface="Calibri" pitchFamily="34" charset="0"/>
              <a:ea typeface="Segoe UI Symbol" pitchFamily="34" charset="0"/>
              <a:cs typeface="Segoe UI" pitchFamily="34" charset="0"/>
              <a:sym typeface="+mn-ea"/>
            </a:endParaRPr>
          </a:p>
          <a:p>
            <a:r>
              <a:rPr lang="en-US" altLang="zh-CN" sz="1600" b="1" dirty="0">
                <a:solidFill>
                  <a:schemeClr val="tx1">
                    <a:lumMod val="65000"/>
                    <a:lumOff val="35000"/>
                  </a:schemeClr>
                </a:solidFill>
                <a:latin typeface="Calibri" pitchFamily="34" charset="0"/>
                <a:ea typeface="Segoe UI Symbol" pitchFamily="34" charset="0"/>
                <a:cs typeface="Segoe UI" pitchFamily="34" charset="0"/>
                <a:sym typeface="+mn-ea"/>
              </a:rPr>
              <a:t>  Perf Test:</a:t>
            </a:r>
          </a:p>
          <a:p>
            <a:pPr marL="285750" indent="-285750">
              <a:buFont typeface="Wingdings" panose="05000000000000000000" pitchFamily="2" charset="2"/>
              <a:buChar char="Ø"/>
            </a:pPr>
            <a:r>
              <a:rPr lang="en-US" altLang="zh-CN" sz="1400" dirty="0">
                <a:solidFill>
                  <a:schemeClr val="tx1">
                    <a:lumMod val="65000"/>
                    <a:lumOff val="35000"/>
                  </a:schemeClr>
                </a:solidFill>
                <a:ea typeface="Segoe UI Symbol" pitchFamily="34" charset="0"/>
                <a:cs typeface="Segoe UI" pitchFamily="34" charset="0"/>
                <a:sym typeface="+mn-ea"/>
              </a:rPr>
              <a:t>Perf test has been stopped by Raquel. The results we got from perf automation tests have big difference with the results got manually since we use VS from d15.8. Raquel let us stop perf run before she understand what is going on.</a:t>
            </a:r>
          </a:p>
          <a:p>
            <a:pPr marL="742950" lvl="1" indent="-285750">
              <a:buFont typeface="Wingdings" panose="05000000000000000000" pitchFamily="2" charset="2"/>
              <a:buChar char="Ø"/>
            </a:pPr>
            <a:endParaRPr lang="zh-CN" altLang="en-US" sz="1400" dirty="0">
              <a:solidFill>
                <a:schemeClr val="tx1">
                  <a:lumMod val="65000"/>
                  <a:lumOff val="35000"/>
                </a:schemeClr>
              </a:solidFill>
              <a:ea typeface="Segoe UI Symbol" pitchFamily="34" charset="0"/>
              <a:cs typeface="Segoe UI" pitchFamily="34" charset="0"/>
            </a:endParaRPr>
          </a:p>
        </p:txBody>
      </p:sp>
      <p:sp>
        <p:nvSpPr>
          <p:cNvPr id="20" name="TextBox 19">
            <a:extLst>
              <a:ext uri="{FF2B5EF4-FFF2-40B4-BE49-F238E27FC236}">
                <a16:creationId xmlns:a16="http://schemas.microsoft.com/office/drawing/2014/main" id="{C6FE7973-549D-4002-B085-91D9EBBDDD38}"/>
              </a:ext>
            </a:extLst>
          </p:cNvPr>
          <p:cNvSpPr txBox="1"/>
          <p:nvPr/>
        </p:nvSpPr>
        <p:spPr>
          <a:xfrm>
            <a:off x="6715117" y="3754164"/>
            <a:ext cx="5034718" cy="2750554"/>
          </a:xfrm>
          <a:prstGeom prst="rect">
            <a:avLst/>
          </a:prstGeom>
          <a:ln>
            <a:solidFill>
              <a:schemeClr val="bg1"/>
            </a:solidFill>
          </a:ln>
        </p:spPr>
        <p:txBody>
          <a:bodyPr vert="horz" wrap="square" lIns="0" tIns="0" rIns="0" bIns="0" rtlCol="0">
            <a:normAutofit lnSpcReduction="10000"/>
          </a:bodyPr>
          <a:lstStyle/>
          <a:p>
            <a:r>
              <a:rPr lang="en-US" altLang="zh-CN" sz="1400" b="1" dirty="0">
                <a:solidFill>
                  <a:schemeClr val="tx1">
                    <a:lumMod val="65000"/>
                    <a:lumOff val="35000"/>
                  </a:schemeClr>
                </a:solidFill>
                <a:latin typeface="Calibri" pitchFamily="34" charset="0"/>
                <a:ea typeface="Segoe UI Symbol" pitchFamily="34" charset="0"/>
                <a:cs typeface="Segoe UI" pitchFamily="34" charset="0"/>
              </a:rPr>
              <a:t> </a:t>
            </a:r>
            <a:r>
              <a:rPr lang="en-US" altLang="zh-CN" sz="1600" b="1" dirty="0">
                <a:solidFill>
                  <a:schemeClr val="tx1">
                    <a:lumMod val="65000"/>
                    <a:lumOff val="35000"/>
                  </a:schemeClr>
                </a:solidFill>
                <a:latin typeface="Calibri" pitchFamily="34" charset="0"/>
                <a:ea typeface="Segoe UI Symbol" pitchFamily="34" charset="0"/>
                <a:cs typeface="Segoe UI" pitchFamily="34" charset="0"/>
                <a:sym typeface="+mn-ea"/>
              </a:rPr>
              <a:t>Legacy Test:</a:t>
            </a:r>
          </a:p>
          <a:p>
            <a:pPr marL="285750" indent="-285750">
              <a:buFont typeface="Wingdings" panose="05000000000000000000" pitchFamily="2" charset="2"/>
              <a:buChar char="Ø"/>
            </a:pPr>
            <a:r>
              <a:rPr lang="en-US" altLang="zh-CN" sz="1300" dirty="0">
                <a:solidFill>
                  <a:schemeClr val="tx1">
                    <a:lumMod val="65000"/>
                    <a:lumOff val="35000"/>
                  </a:schemeClr>
                </a:solidFill>
                <a:ea typeface="Segoe UI Symbol" pitchFamily="34" charset="0"/>
                <a:cs typeface="Segoe UI" pitchFamily="34" charset="0"/>
              </a:rPr>
              <a:t>We are doing our best to fix test bugs as quick as we can.</a:t>
            </a:r>
          </a:p>
          <a:p>
            <a:pPr marL="285750" indent="-285750">
              <a:buFont typeface="Wingdings" panose="05000000000000000000" pitchFamily="2" charset="2"/>
              <a:buChar char="Ø"/>
            </a:pPr>
            <a:r>
              <a:rPr lang="en-US" altLang="zh-CN" sz="1300" dirty="0">
                <a:solidFill>
                  <a:schemeClr val="tx1">
                    <a:lumMod val="65000"/>
                    <a:lumOff val="35000"/>
                  </a:schemeClr>
                </a:solidFill>
                <a:ea typeface="Segoe UI Symbol" pitchFamily="34" charset="0"/>
                <a:cs typeface="Segoe UI" pitchFamily="34" charset="0"/>
              </a:rPr>
              <a:t>We are driving the bug owners to fix code-defect bugs.</a:t>
            </a:r>
          </a:p>
          <a:p>
            <a:endParaRPr lang="en-US" altLang="zh-CN" sz="1600" b="1" dirty="0">
              <a:solidFill>
                <a:schemeClr val="tx1">
                  <a:lumMod val="65000"/>
                  <a:lumOff val="35000"/>
                </a:schemeClr>
              </a:solidFill>
              <a:latin typeface="Calibri" pitchFamily="34" charset="0"/>
              <a:ea typeface="Segoe UI Symbol" pitchFamily="34" charset="0"/>
              <a:cs typeface="Segoe UI" pitchFamily="34" charset="0"/>
            </a:endParaRPr>
          </a:p>
          <a:p>
            <a:r>
              <a:rPr lang="en-US" altLang="zh-CN" sz="1600" b="1" dirty="0">
                <a:solidFill>
                  <a:schemeClr val="tx1">
                    <a:lumMod val="65000"/>
                    <a:lumOff val="35000"/>
                  </a:schemeClr>
                </a:solidFill>
                <a:latin typeface="Calibri" pitchFamily="34" charset="0"/>
                <a:ea typeface="Segoe UI Symbol" pitchFamily="34" charset="0"/>
                <a:cs typeface="Segoe UI" pitchFamily="34" charset="0"/>
              </a:rPr>
              <a:t>Manual &amp; Feedback:</a:t>
            </a:r>
          </a:p>
          <a:p>
            <a:pPr marL="285750" indent="-285750">
              <a:buFont typeface="Wingdings" panose="05000000000000000000" pitchFamily="2" charset="2"/>
              <a:buChar char="Ø"/>
            </a:pPr>
            <a:r>
              <a:rPr lang="en-US" altLang="zh-CN" sz="1300" dirty="0">
                <a:solidFill>
                  <a:schemeClr val="tx1">
                    <a:lumMod val="65000"/>
                    <a:lumOff val="35000"/>
                  </a:schemeClr>
                </a:solidFill>
                <a:ea typeface="Segoe UI Symbol" pitchFamily="34" charset="0"/>
                <a:cs typeface="Segoe UI" pitchFamily="34" charset="0"/>
              </a:rPr>
              <a:t>Pay more attention to the small product changes which may affect the customer experience.</a:t>
            </a:r>
          </a:p>
          <a:p>
            <a:pPr marL="285750" indent="-285750">
              <a:buFont typeface="Wingdings" panose="05000000000000000000" pitchFamily="2" charset="2"/>
              <a:buChar char="Ø"/>
            </a:pPr>
            <a:r>
              <a:rPr lang="en-US" altLang="zh-CN" sz="1300" dirty="0">
                <a:solidFill>
                  <a:schemeClr val="tx1">
                    <a:lumMod val="65000"/>
                    <a:lumOff val="35000"/>
                  </a:schemeClr>
                </a:solidFill>
                <a:ea typeface="Segoe UI Symbol" pitchFamily="34" charset="0"/>
                <a:cs typeface="Segoe UI" pitchFamily="34" charset="0"/>
              </a:rPr>
              <a:t>Keep following bug guideline when open bugs.</a:t>
            </a:r>
          </a:p>
          <a:p>
            <a:pPr marL="285750" indent="-285750">
              <a:buFont typeface="Wingdings" panose="05000000000000000000" pitchFamily="2" charset="2"/>
              <a:buChar char="Ø"/>
            </a:pPr>
            <a:r>
              <a:rPr lang="en-US" altLang="zh-CN" sz="1300" dirty="0">
                <a:solidFill>
                  <a:schemeClr val="tx1">
                    <a:lumMod val="65000"/>
                    <a:lumOff val="35000"/>
                  </a:schemeClr>
                </a:solidFill>
                <a:ea typeface="Segoe UI Symbol" pitchFamily="34" charset="0"/>
                <a:cs typeface="Segoe UI" pitchFamily="34" charset="0"/>
              </a:rPr>
              <a:t>For VS feedback issue, we are trying our best to reduce the duplicate bugs.</a:t>
            </a:r>
          </a:p>
          <a:p>
            <a:r>
              <a:rPr lang="en-US" altLang="zh-CN" sz="1400" dirty="0">
                <a:solidFill>
                  <a:schemeClr val="tx1">
                    <a:lumMod val="65000"/>
                    <a:lumOff val="35000"/>
                  </a:schemeClr>
                </a:solidFill>
                <a:latin typeface="Calibri" pitchFamily="34" charset="0"/>
                <a:ea typeface="Segoe UI Symbol" pitchFamily="34" charset="0"/>
                <a:cs typeface="Segoe UI" pitchFamily="34" charset="0"/>
                <a:sym typeface="+mn-ea"/>
              </a:rPr>
              <a:t>  </a:t>
            </a:r>
            <a:endParaRPr lang="en-US" altLang="zh-CN" sz="1200" dirty="0">
              <a:solidFill>
                <a:schemeClr val="tx1">
                  <a:lumMod val="65000"/>
                  <a:lumOff val="35000"/>
                </a:schemeClr>
              </a:solidFill>
              <a:latin typeface="Calibri" pitchFamily="34" charset="0"/>
              <a:ea typeface="Segoe UI Symbol" pitchFamily="34" charset="0"/>
              <a:cs typeface="Segoe UI" pitchFamily="34" charset="0"/>
            </a:endParaRPr>
          </a:p>
          <a:p>
            <a:r>
              <a:rPr lang="en-US" altLang="zh-CN" sz="1400" b="1" dirty="0">
                <a:solidFill>
                  <a:schemeClr val="tx1">
                    <a:lumMod val="65000"/>
                    <a:lumOff val="35000"/>
                  </a:schemeClr>
                </a:solidFill>
                <a:latin typeface="Calibri" pitchFamily="34" charset="0"/>
                <a:ea typeface="Segoe UI Symbol" pitchFamily="34" charset="0"/>
                <a:cs typeface="Segoe UI" pitchFamily="34" charset="0"/>
                <a:sym typeface="+mn-ea"/>
              </a:rPr>
              <a:t> </a:t>
            </a:r>
            <a:r>
              <a:rPr lang="en-US" altLang="zh-CN" sz="1600" b="1" dirty="0">
                <a:solidFill>
                  <a:schemeClr val="tx1">
                    <a:lumMod val="65000"/>
                    <a:lumOff val="35000"/>
                  </a:schemeClr>
                </a:solidFill>
                <a:latin typeface="Calibri" pitchFamily="34" charset="0"/>
                <a:ea typeface="Segoe UI Symbol" pitchFamily="34" charset="0"/>
                <a:cs typeface="Segoe UI" pitchFamily="34" charset="0"/>
                <a:sym typeface="+mn-ea"/>
              </a:rPr>
              <a:t>Perf Test:</a:t>
            </a:r>
          </a:p>
          <a:p>
            <a:pPr marL="285750" indent="-285750">
              <a:buFont typeface="Wingdings" panose="05000000000000000000" pitchFamily="2" charset="2"/>
              <a:buChar char="Ø"/>
            </a:pPr>
            <a:r>
              <a:rPr lang="en-US" altLang="zh-CN" sz="1300" dirty="0">
                <a:solidFill>
                  <a:schemeClr val="tx1">
                    <a:lumMod val="65000"/>
                    <a:lumOff val="35000"/>
                  </a:schemeClr>
                </a:solidFill>
                <a:ea typeface="Segoe UI Symbol" pitchFamily="34" charset="0"/>
                <a:cs typeface="Segoe UI" pitchFamily="34" charset="0"/>
                <a:sym typeface="+mn-ea"/>
              </a:rPr>
              <a:t>Stop running perf tests before Raquel understand what is going on.</a:t>
            </a:r>
          </a:p>
          <a:p>
            <a:pPr lvl="1"/>
            <a:endParaRPr lang="en-US" altLang="zh-CN" sz="1200" dirty="0">
              <a:solidFill>
                <a:schemeClr val="tx1">
                  <a:lumMod val="65000"/>
                  <a:lumOff val="35000"/>
                </a:schemeClr>
              </a:solidFill>
              <a:latin typeface="Calibri" pitchFamily="34" charset="0"/>
              <a:ea typeface="Segoe UI Symbol" pitchFamily="34" charset="0"/>
              <a:cs typeface="Segoe UI" pitchFamily="34" charset="0"/>
            </a:endParaRPr>
          </a:p>
        </p:txBody>
      </p:sp>
      <p:graphicFrame>
        <p:nvGraphicFramePr>
          <p:cNvPr id="17" name="Chart 16">
            <a:extLst>
              <a:ext uri="{FF2B5EF4-FFF2-40B4-BE49-F238E27FC236}">
                <a16:creationId xmlns:a16="http://schemas.microsoft.com/office/drawing/2014/main" id="{EDE92C3E-0781-4685-A2DA-6D9190D23E48}"/>
              </a:ext>
            </a:extLst>
          </p:cNvPr>
          <p:cNvGraphicFramePr>
            <a:graphicFrameLocks/>
          </p:cNvGraphicFramePr>
          <p:nvPr>
            <p:extLst>
              <p:ext uri="{D42A27DB-BD31-4B8C-83A1-F6EECF244321}">
                <p14:modId xmlns:p14="http://schemas.microsoft.com/office/powerpoint/2010/main" val="3785940410"/>
              </p:ext>
            </p:extLst>
          </p:nvPr>
        </p:nvGraphicFramePr>
        <p:xfrm>
          <a:off x="7953707" y="1082681"/>
          <a:ext cx="3941064" cy="22311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a:extLst>
              <a:ext uri="{FF2B5EF4-FFF2-40B4-BE49-F238E27FC236}">
                <a16:creationId xmlns:a16="http://schemas.microsoft.com/office/drawing/2014/main" id="{5E4E614A-0EB8-4170-B281-8D5C0723A810}"/>
              </a:ext>
            </a:extLst>
          </p:cNvPr>
          <p:cNvGraphicFramePr>
            <a:graphicFrameLocks/>
          </p:cNvGraphicFramePr>
          <p:nvPr>
            <p:extLst>
              <p:ext uri="{D42A27DB-BD31-4B8C-83A1-F6EECF244321}">
                <p14:modId xmlns:p14="http://schemas.microsoft.com/office/powerpoint/2010/main" val="1721338400"/>
              </p:ext>
            </p:extLst>
          </p:nvPr>
        </p:nvGraphicFramePr>
        <p:xfrm>
          <a:off x="378419" y="1064397"/>
          <a:ext cx="3694176" cy="224028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Chart 20">
            <a:extLst>
              <a:ext uri="{FF2B5EF4-FFF2-40B4-BE49-F238E27FC236}">
                <a16:creationId xmlns:a16="http://schemas.microsoft.com/office/drawing/2014/main" id="{6D3BC24F-5244-490A-B337-80A4D3F3081A}"/>
              </a:ext>
            </a:extLst>
          </p:cNvPr>
          <p:cNvGraphicFramePr>
            <a:graphicFrameLocks/>
          </p:cNvGraphicFramePr>
          <p:nvPr>
            <p:extLst>
              <p:ext uri="{D42A27DB-BD31-4B8C-83A1-F6EECF244321}">
                <p14:modId xmlns:p14="http://schemas.microsoft.com/office/powerpoint/2010/main" val="3207338284"/>
              </p:ext>
            </p:extLst>
          </p:nvPr>
        </p:nvGraphicFramePr>
        <p:xfrm>
          <a:off x="4199454" y="1082681"/>
          <a:ext cx="3640604" cy="2231136"/>
        </p:xfrm>
        <a:graphic>
          <a:graphicData uri="http://schemas.openxmlformats.org/drawingml/2006/chart">
            <c:chart xmlns:c="http://schemas.openxmlformats.org/drawingml/2006/chart" xmlns:r="http://schemas.openxmlformats.org/officeDocument/2006/relationships" r:id="rId5"/>
          </a:graphicData>
        </a:graphic>
      </p:graphicFrame>
      <p:sp>
        <p:nvSpPr>
          <p:cNvPr id="4" name="箭头: 上 3">
            <a:extLst>
              <a:ext uri="{FF2B5EF4-FFF2-40B4-BE49-F238E27FC236}">
                <a16:creationId xmlns:a16="http://schemas.microsoft.com/office/drawing/2014/main" id="{0C5A3F96-7ED0-41C8-81A3-6E547E485CF1}"/>
              </a:ext>
            </a:extLst>
          </p:cNvPr>
          <p:cNvSpPr/>
          <p:nvPr/>
        </p:nvSpPr>
        <p:spPr>
          <a:xfrm rot="2193256">
            <a:off x="2364176" y="2142847"/>
            <a:ext cx="86714" cy="237090"/>
          </a:xfrm>
          <a:prstGeom prst="upArrow">
            <a:avLst/>
          </a:prstGeom>
          <a:solidFill>
            <a:srgbClr val="00B050"/>
          </a:solidFill>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lIns="36000" tIns="144000" rIns="36000" bIns="72000" rtlCol="0" anchor="t"/>
          <a:lstStyle/>
          <a:p>
            <a:pPr marL="228600" indent="-228600" algn="ctr">
              <a:buFont typeface="+mj-lt"/>
              <a:buAutoNum type="alphaLcParenR"/>
            </a:pPr>
            <a:endParaRPr lang="zh-CN" altLang="en-US" sz="1100" dirty="0">
              <a:solidFill>
                <a:schemeClr val="tx1">
                  <a:lumMod val="75000"/>
                  <a:lumOff val="25000"/>
                </a:schemeClr>
              </a:solidFill>
            </a:endParaRPr>
          </a:p>
        </p:txBody>
      </p:sp>
    </p:spTree>
    <p:extLst>
      <p:ext uri="{BB962C8B-B14F-4D97-AF65-F5344CB8AC3E}">
        <p14:creationId xmlns:p14="http://schemas.microsoft.com/office/powerpoint/2010/main" val="1120602898"/>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rgbClr val="0070C0"/>
                </a:solidFill>
              </a:rPr>
              <a:t>Thanks</a:t>
            </a:r>
            <a:endParaRPr lang="zh-CN" altLang="en-US" dirty="0">
              <a:solidFill>
                <a:srgbClr val="0070C0"/>
              </a:solidFill>
            </a:endParaRPr>
          </a:p>
        </p:txBody>
      </p:sp>
      <p:sp>
        <p:nvSpPr>
          <p:cNvPr id="3" name="Content Placeholder 2"/>
          <p:cNvSpPr>
            <a:spLocks noGrp="1"/>
          </p:cNvSpPr>
          <p:nvPr>
            <p:ph idx="1"/>
          </p:nvPr>
        </p:nvSpPr>
        <p:spPr>
          <a:xfrm>
            <a:off x="319460" y="1233377"/>
            <a:ext cx="11306483" cy="4892787"/>
          </a:xfrm>
        </p:spPr>
        <p:style>
          <a:lnRef idx="1">
            <a:schemeClr val="accent1"/>
          </a:lnRef>
          <a:fillRef idx="2">
            <a:schemeClr val="accent1"/>
          </a:fillRef>
          <a:effectRef idx="1">
            <a:schemeClr val="accent1"/>
          </a:effectRef>
          <a:fontRef idx="minor">
            <a:schemeClr val="dk1"/>
          </a:fontRef>
        </p:style>
        <p:txBody>
          <a:bodyPr>
            <a:normAutofit/>
          </a:bodyPr>
          <a:lstStyle/>
          <a:p>
            <a:pPr marL="0" indent="0">
              <a:buNone/>
            </a:pPr>
            <a:endParaRPr lang="en-US" altLang="zh-CN" dirty="0"/>
          </a:p>
          <a:p>
            <a:pPr marL="0" indent="0">
              <a:buNone/>
            </a:pPr>
            <a:endParaRPr lang="en-US" altLang="zh-CN" dirty="0"/>
          </a:p>
          <a:p>
            <a:pPr marL="0" indent="0">
              <a:buNone/>
            </a:pPr>
            <a:endParaRPr lang="en-US" altLang="zh-CN" dirty="0">
              <a:solidFill>
                <a:srgbClr val="EEEDFD"/>
              </a:solidFill>
            </a:endParaRPr>
          </a:p>
          <a:p>
            <a:pPr marL="0" indent="0">
              <a:buNone/>
            </a:pPr>
            <a:endParaRPr lang="en-US" altLang="zh-CN" dirty="0"/>
          </a:p>
          <a:p>
            <a:pPr marL="0" indent="0">
              <a:buNone/>
            </a:pPr>
            <a:endParaRPr lang="en-US" altLang="zh-CN" dirty="0"/>
          </a:p>
          <a:p>
            <a:pPr marL="0" indent="0">
              <a:buNone/>
            </a:pPr>
            <a:endParaRPr lang="en-US" altLang="zh-CN" sz="2600" dirty="0">
              <a:solidFill>
                <a:srgbClr val="0070C0"/>
              </a:solidFill>
              <a:latin typeface="Arial" pitchFamily="34" charset="0"/>
              <a:cs typeface="Arial" pitchFamily="34" charset="0"/>
            </a:endParaRPr>
          </a:p>
          <a:p>
            <a:pPr marL="0" indent="0">
              <a:buNone/>
            </a:pPr>
            <a:endParaRPr lang="en-US" altLang="zh-CN" dirty="0">
              <a:solidFill>
                <a:srgbClr val="004280"/>
              </a:solidFill>
              <a:latin typeface="Arial" pitchFamily="34" charset="0"/>
              <a:cs typeface="Arial" pitchFamily="34" charset="0"/>
            </a:endParaRPr>
          </a:p>
          <a:p>
            <a:pPr marL="0" indent="0">
              <a:buNone/>
            </a:pPr>
            <a:endParaRPr lang="en-US" altLang="zh-CN" dirty="0">
              <a:solidFill>
                <a:srgbClr val="004280"/>
              </a:solidFill>
              <a:latin typeface="Arial" pitchFamily="34" charset="0"/>
              <a:cs typeface="Arial" pitchFamily="34" charset="0"/>
            </a:endParaRPr>
          </a:p>
          <a:p>
            <a:pPr marL="0" indent="0">
              <a:buNone/>
            </a:pPr>
            <a:r>
              <a:rPr lang="en-US" altLang="zh-CN" dirty="0">
                <a:solidFill>
                  <a:srgbClr val="004280"/>
                </a:solidFill>
                <a:latin typeface="Arial" pitchFamily="34" charset="0"/>
                <a:cs typeface="Arial" pitchFamily="34" charset="0"/>
              </a:rPr>
              <a:t>																</a:t>
            </a:r>
            <a:r>
              <a:rPr lang="en-US" altLang="zh-CN" dirty="0">
                <a:solidFill>
                  <a:srgbClr val="0070C0"/>
                </a:solidFill>
                <a:latin typeface="Arial" pitchFamily="34" charset="0"/>
                <a:cs typeface="Arial" pitchFamily="34" charset="0"/>
              </a:rPr>
              <a:t>																		 </a:t>
            </a:r>
            <a:r>
              <a:rPr lang="en-US" altLang="zh-CN" b="1" dirty="0">
                <a:solidFill>
                  <a:srgbClr val="004280"/>
                </a:solidFill>
                <a:latin typeface="Arial" pitchFamily="34" charset="0"/>
                <a:cs typeface="Arial" pitchFamily="34" charset="0"/>
              </a:rPr>
              <a:t>		</a:t>
            </a:r>
            <a:endParaRPr lang="en-US" altLang="zh-CN" sz="3200" b="1" dirty="0">
              <a:solidFill>
                <a:srgbClr val="004280"/>
              </a:solidFill>
              <a:latin typeface="Arial" pitchFamily="34" charset="0"/>
              <a:cs typeface="Arial" pitchFamily="34" charset="0"/>
            </a:endParaRPr>
          </a:p>
          <a:p>
            <a:pPr marL="0" indent="0">
              <a:buNone/>
            </a:pPr>
            <a:r>
              <a:rPr lang="en-US" altLang="zh-CN" dirty="0"/>
              <a:t>			 			</a:t>
            </a:r>
            <a:endParaRPr lang="zh-CN" altLang="en-US" dirty="0"/>
          </a:p>
        </p:txBody>
      </p:sp>
      <p:sp>
        <p:nvSpPr>
          <p:cNvPr id="4" name="Slide Number Placeholder 3"/>
          <p:cNvSpPr>
            <a:spLocks noGrp="1"/>
          </p:cNvSpPr>
          <p:nvPr>
            <p:ph type="sldNum" sz="quarter" idx="12"/>
          </p:nvPr>
        </p:nvSpPr>
        <p:spPr/>
        <p:txBody>
          <a:bodyPr/>
          <a:lstStyle/>
          <a:p>
            <a:fld id="{D53CB646-9C68-9A45-BA80-FD674575B784}" type="slidenum">
              <a:rPr lang="en-US" smtClean="0">
                <a:solidFill>
                  <a:srgbClr val="38729A"/>
                </a:solidFill>
              </a:rPr>
              <a:t>6</a:t>
            </a:fld>
            <a:endParaRPr lang="en-US" dirty="0">
              <a:solidFill>
                <a:srgbClr val="38729A"/>
              </a:solidFill>
            </a:endParaRPr>
          </a:p>
        </p:txBody>
      </p:sp>
      <p:sp>
        <p:nvSpPr>
          <p:cNvPr id="6" name="Footer Placeholder 5"/>
          <p:cNvSpPr>
            <a:spLocks noGrp="1"/>
          </p:cNvSpPr>
          <p:nvPr>
            <p:ph type="ftr" sz="quarter" idx="3"/>
          </p:nvPr>
        </p:nvSpPr>
        <p:spPr/>
        <p:txBody>
          <a:bodyPr/>
          <a:lstStyle/>
          <a:p>
            <a:r>
              <a:rPr lang="en-US"/>
              <a:t>ChinaSoft International </a:t>
            </a:r>
            <a:r>
              <a:rPr lang="en-US" altLang="zh-CN"/>
              <a:t>Confidential</a:t>
            </a:r>
            <a:endParaRPr lang="en-US" dirty="0"/>
          </a:p>
        </p:txBody>
      </p:sp>
      <p:sp>
        <p:nvSpPr>
          <p:cNvPr id="9" name="Rectangle 8"/>
          <p:cNvSpPr/>
          <p:nvPr/>
        </p:nvSpPr>
        <p:spPr>
          <a:xfrm>
            <a:off x="7894770" y="4624013"/>
            <a:ext cx="1976055" cy="461665"/>
          </a:xfrm>
          <a:prstGeom prst="rect">
            <a:avLst/>
          </a:prstGeom>
          <a:noFill/>
        </p:spPr>
        <p:txBody>
          <a:bodyPr wrap="none" lIns="91440" tIns="45720" rIns="91440" bIns="45720">
            <a:spAutoFit/>
          </a:bodyPr>
          <a:lstStyle/>
          <a:p>
            <a:pPr algn="ctr"/>
            <a:r>
              <a:rPr lang="en-US" altLang="zh-CN" sz="2400" dirty="0">
                <a:ln w="0"/>
                <a:solidFill>
                  <a:srgbClr val="0070C0"/>
                </a:solidFill>
                <a:latin typeface="Arial" pitchFamily="34" charset="0"/>
                <a:cs typeface="Arial" pitchFamily="34" charset="0"/>
              </a:rPr>
              <a:t>We enjoy the</a:t>
            </a:r>
            <a:endParaRPr lang="en-US" altLang="zh-CN" sz="2400" dirty="0">
              <a:ln w="0"/>
              <a:solidFill>
                <a:srgbClr val="0070C0"/>
              </a:solidFill>
            </a:endParaRPr>
          </a:p>
        </p:txBody>
      </p:sp>
      <p:sp>
        <p:nvSpPr>
          <p:cNvPr id="10" name="Rectangle 9"/>
          <p:cNvSpPr/>
          <p:nvPr/>
        </p:nvSpPr>
        <p:spPr>
          <a:xfrm>
            <a:off x="8525253" y="5147233"/>
            <a:ext cx="2618024" cy="461665"/>
          </a:xfrm>
          <a:prstGeom prst="rect">
            <a:avLst/>
          </a:prstGeom>
          <a:noFill/>
        </p:spPr>
        <p:txBody>
          <a:bodyPr wrap="none" lIns="91440" tIns="45720" rIns="91440" bIns="45720">
            <a:spAutoFit/>
          </a:bodyPr>
          <a:lstStyle/>
          <a:p>
            <a:pPr algn="ctr"/>
            <a:r>
              <a:rPr lang="en-US" altLang="zh-CN" sz="2400" dirty="0">
                <a:ln w="0"/>
                <a:solidFill>
                  <a:srgbClr val="0070C0"/>
                </a:solidFill>
                <a:latin typeface="Arial" pitchFamily="34" charset="0"/>
                <a:cs typeface="Arial" pitchFamily="34" charset="0"/>
              </a:rPr>
              <a:t>wonderful journey</a:t>
            </a:r>
            <a:endParaRPr lang="en-US" altLang="zh-CN" sz="2400" dirty="0">
              <a:ln w="0"/>
              <a:solidFill>
                <a:srgbClr val="0070C0"/>
              </a:solidFill>
            </a:endParaRPr>
          </a:p>
        </p:txBody>
      </p:sp>
      <p:sp>
        <p:nvSpPr>
          <p:cNvPr id="11" name="Rectangle 10"/>
          <p:cNvSpPr/>
          <p:nvPr/>
        </p:nvSpPr>
        <p:spPr>
          <a:xfrm>
            <a:off x="4194645" y="2967335"/>
            <a:ext cx="3802708" cy="523220"/>
          </a:xfrm>
          <a:prstGeom prst="rect">
            <a:avLst/>
          </a:prstGeom>
          <a:noFill/>
        </p:spPr>
        <p:txBody>
          <a:bodyPr wrap="none" lIns="91440" tIns="45720" rIns="91440" bIns="45720">
            <a:spAutoFit/>
          </a:bodyPr>
          <a:lstStyle/>
          <a:p>
            <a:pPr algn="ctr"/>
            <a:r>
              <a:rPr lang="en-US" altLang="zh-CN" sz="2800" dirty="0">
                <a:ln w="0"/>
                <a:solidFill>
                  <a:srgbClr val="0070C0"/>
                </a:solidFill>
                <a:latin typeface="Arial" pitchFamily="34" charset="0"/>
                <a:cs typeface="Arial" pitchFamily="34" charset="0"/>
              </a:rPr>
              <a:t>Thanks For Your Time</a:t>
            </a:r>
            <a:r>
              <a:rPr lang="en-US" altLang="zh-CN" sz="2800" dirty="0">
                <a:ln w="0"/>
                <a:solidFill>
                  <a:srgbClr val="0070C0"/>
                </a:solidFill>
                <a:latin typeface="Arial" pitchFamily="34" charset="0"/>
                <a:cs typeface="Arial" pitchFamily="34" charset="0"/>
                <a:sym typeface="Wingdings" panose="05000000000000000000" pitchFamily="2" charset="2"/>
              </a:rPr>
              <a:t>!</a:t>
            </a:r>
            <a:endParaRPr lang="en-US" altLang="zh-CN" sz="2800" dirty="0">
              <a:ln w="0"/>
              <a:solidFill>
                <a:srgbClr val="0070C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自定义 1">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scene3d>
          <a:camera prst="orthographicFront">
            <a:rot lat="0" lon="0" rev="0"/>
          </a:camera>
          <a:lightRig rig="threePt" dir="t">
            <a:rot lat="0" lon="0" rev="1200000"/>
          </a:lightRig>
        </a:scene3d>
      </a:spPr>
      <a:bodyPr lIns="36000" tIns="144000" rIns="36000" bIns="72000" rtlCol="0" anchor="t"/>
      <a:lstStyle>
        <a:defPPr marL="228600" indent="-228600">
          <a:buFont typeface="+mj-lt"/>
          <a:buAutoNum type="alphaLcParenR"/>
          <a:defRPr sz="1100" dirty="0">
            <a:solidFill>
              <a:schemeClr val="tx1">
                <a:lumMod val="75000"/>
                <a:lumOff val="25000"/>
              </a:schemeClr>
            </a:solidFill>
          </a:defRPr>
        </a:defPPr>
      </a:lstStyle>
      <a:style>
        <a:lnRef idx="0">
          <a:schemeClr val="accent1"/>
        </a:lnRef>
        <a:fillRef idx="3">
          <a:schemeClr val="accent1"/>
        </a:fillRef>
        <a:effectRef idx="3">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0" tIns="0" rIns="0" bIns="0" rtlCol="0">
        <a:normAutofit fontScale="92500"/>
      </a:bodyPr>
      <a:lstStyle>
        <a:defPPr marL="0" indent="0">
          <a:buFont typeface="Arial"/>
          <a:buNone/>
          <a:defRPr sz="1400" b="1" i="1" u="sng" dirty="0" smtClean="0">
            <a:solidFill>
              <a:schemeClr val="tx1"/>
            </a:solidFill>
            <a:latin typeface="GE Inspira"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自定义 1">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Office Theme">
  <a:themeElements>
    <a:clrScheme name="Custom 4">
      <a:dk1>
        <a:sysClr val="windowText" lastClr="000000"/>
      </a:dk1>
      <a:lt1>
        <a:sysClr val="window" lastClr="FFFFFF"/>
      </a:lt1>
      <a:dk2>
        <a:srgbClr val="1F497D"/>
      </a:dk2>
      <a:lt2>
        <a:srgbClr val="EEECE1"/>
      </a:lt2>
      <a:accent1>
        <a:srgbClr val="3F7EAA"/>
      </a:accent1>
      <a:accent2>
        <a:srgbClr val="FFA800"/>
      </a:accent2>
      <a:accent3>
        <a:srgbClr val="67A500"/>
      </a:accent3>
      <a:accent4>
        <a:srgbClr val="004281"/>
      </a:accent4>
      <a:accent5>
        <a:srgbClr val="E3173E"/>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66758</TotalTime>
  <Words>971</Words>
  <Application>Microsoft Office PowerPoint</Application>
  <PresentationFormat>宽屏</PresentationFormat>
  <Paragraphs>157</Paragraphs>
  <Slides>6</Slides>
  <Notes>6</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6</vt:i4>
      </vt:variant>
    </vt:vector>
  </HeadingPairs>
  <TitlesOfParts>
    <vt:vector size="20" baseType="lpstr">
      <vt:lpstr>Gill Sans</vt:lpstr>
      <vt:lpstr>Lucida Grande</vt:lpstr>
      <vt:lpstr>ヒラギノ角ゴ ProN W3</vt:lpstr>
      <vt:lpstr>宋体</vt:lpstr>
      <vt:lpstr>微软雅黑</vt:lpstr>
      <vt:lpstr>Arial</vt:lpstr>
      <vt:lpstr>Calibri</vt:lpstr>
      <vt:lpstr>Segoe UI</vt:lpstr>
      <vt:lpstr>Segoe UI Light</vt:lpstr>
      <vt:lpstr>Segoe UI Symbol</vt:lpstr>
      <vt:lpstr>Wingdings</vt:lpstr>
      <vt:lpstr>Office Theme</vt:lpstr>
      <vt:lpstr>1_Office Theme</vt:lpstr>
      <vt:lpstr>5_Office Theme</vt:lpstr>
      <vt:lpstr>PowerPoint 演示文稿</vt:lpstr>
      <vt:lpstr>Agenda</vt:lpstr>
      <vt:lpstr>Activities Following Up</vt:lpstr>
      <vt:lpstr>Topics for Discussion</vt:lpstr>
      <vt:lpstr>Accomplishment</vt:lpstr>
      <vt:lpstr>Thanks</vt:lpstr>
    </vt:vector>
  </TitlesOfParts>
  <Company>CSI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CSI</dc:creator>
  <cp:lastModifiedBy>Tanus Wu</cp:lastModifiedBy>
  <cp:revision>7480</cp:revision>
  <cp:lastPrinted>2013-11-12T08:01:00Z</cp:lastPrinted>
  <dcterms:created xsi:type="dcterms:W3CDTF">2012-10-22T17:59:00Z</dcterms:created>
  <dcterms:modified xsi:type="dcterms:W3CDTF">2018-06-13T16:10:43Z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2052-10.1.0.5601</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SetBy">
    <vt:lpwstr>v-tobei@microsoft.com</vt:lpwstr>
  </property>
  <property fmtid="{D5CDD505-2E9C-101B-9397-08002B2CF9AE}" pid="7" name="MSIP_Label_f42aa342-8706-4288-bd11-ebb85995028c_SetDate">
    <vt:lpwstr>2017-05-08T13:07:13.9963589+08:00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