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52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3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7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13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14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02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41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6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5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1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7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B86A-DF28-4B0A-81E4-A242764F65BF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C78F-625D-4491-8CA4-0B0A0EA8E7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4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FA70C3-1046-49B9-9EE1-35B1364CEC39}"/>
              </a:ext>
            </a:extLst>
          </p:cNvPr>
          <p:cNvSpPr txBox="1"/>
          <p:nvPr/>
        </p:nvSpPr>
        <p:spPr>
          <a:xfrm>
            <a:off x="2034798" y="2363638"/>
            <a:ext cx="507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7200" b="1" dirty="0"/>
              <a:t>JAH Empleos</a:t>
            </a:r>
          </a:p>
        </p:txBody>
      </p:sp>
    </p:spTree>
    <p:extLst>
      <p:ext uri="{BB962C8B-B14F-4D97-AF65-F5344CB8AC3E}">
        <p14:creationId xmlns:p14="http://schemas.microsoft.com/office/powerpoint/2010/main" val="9964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empresa JAH tiene como finalidad diseñar e implementar software para satisfacer la demanda de consulta de empleos en zona Tlaxcala.</a:t>
            </a:r>
          </a:p>
          <a:p>
            <a:pPr algn="just"/>
            <a:r>
              <a:rPr lang="es-MX" dirty="0"/>
              <a:t> Sin embargo, cada uno de los usuarios tienen diferentes circunstancias que la empresa JAH desea adaptar una aplicación móvil y web que permitan realizar la consulta deseada, se adapte a los distintos recursos que el usuario tenga a su disposición.</a:t>
            </a:r>
          </a:p>
        </p:txBody>
      </p:sp>
    </p:spTree>
    <p:extLst>
      <p:ext uri="{BB962C8B-B14F-4D97-AF65-F5344CB8AC3E}">
        <p14:creationId xmlns:p14="http://schemas.microsoft.com/office/powerpoint/2010/main" val="40208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un usuario va a consultar</a:t>
            </a:r>
            <a:r>
              <a:rPr lang="es-MX"/>
              <a:t>, espera</a:t>
            </a:r>
          </a:p>
        </p:txBody>
      </p:sp>
    </p:spTree>
    <p:extLst>
      <p:ext uri="{BB962C8B-B14F-4D97-AF65-F5344CB8AC3E}">
        <p14:creationId xmlns:p14="http://schemas.microsoft.com/office/powerpoint/2010/main" val="232830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Proporcionar un procedimiento de desarrollo para la aplicación que pueda ofrecer a sus usuarios la posibilidad de consultar un empleo, postularse a una vacante, creación de vacantes como también la búsqueda de las consultas por cada usuario distinto a sus necesidades.</a:t>
            </a:r>
          </a:p>
        </p:txBody>
      </p:sp>
    </p:spTree>
    <p:extLst>
      <p:ext uri="{BB962C8B-B14F-4D97-AF65-F5344CB8AC3E}">
        <p14:creationId xmlns:p14="http://schemas.microsoft.com/office/powerpoint/2010/main" val="11562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Determinar los requerimientos funcionales y no funcionales necesarios.</a:t>
            </a:r>
          </a:p>
          <a:p>
            <a:pPr algn="just"/>
            <a:r>
              <a:rPr lang="es-MX" dirty="0"/>
              <a:t>Modelar la aplicación para cumplir con los requerimientos encontrados en el análisis.</a:t>
            </a:r>
          </a:p>
          <a:p>
            <a:pPr algn="just"/>
            <a:r>
              <a:rPr lang="es-MX" dirty="0"/>
              <a:t>Diseñar e implementar interfaces del sistema para que sean intuitivas y amigables con el usuario final.</a:t>
            </a:r>
          </a:p>
          <a:p>
            <a:pPr algn="just"/>
            <a:r>
              <a:rPr lang="es-MX" dirty="0"/>
              <a:t>Realizar la implementación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02726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95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40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Funcionales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44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3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181</Words>
  <Application>Microsoft Office PowerPoint</Application>
  <PresentationFormat>Presentación en pantalla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Planteamiento del Problema</vt:lpstr>
      <vt:lpstr>Justificación</vt:lpstr>
      <vt:lpstr>Objetivo General</vt:lpstr>
      <vt:lpstr>Objetivos Específicos</vt:lpstr>
      <vt:lpstr>Alcance</vt:lpstr>
      <vt:lpstr>Limites</vt:lpstr>
      <vt:lpstr>Requerimientos Funcionales</vt:lpstr>
      <vt:lpstr>Requerimientos no Funcionales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Webmaster</dc:creator>
  <cp:lastModifiedBy>jonathan galindo</cp:lastModifiedBy>
  <cp:revision>13</cp:revision>
  <dcterms:created xsi:type="dcterms:W3CDTF">2020-11-20T15:31:05Z</dcterms:created>
  <dcterms:modified xsi:type="dcterms:W3CDTF">2022-09-27T18:59:04Z</dcterms:modified>
</cp:coreProperties>
</file>