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52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3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7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13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0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41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5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1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7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B86A-DF28-4B0A-81E4-A242764F65BF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4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denegociocanvas.pro/ejemplos-practicos-analizados/" TargetMode="External"/><Relationship Id="rId2" Type="http://schemas.openxmlformats.org/officeDocument/2006/relationships/hyperlink" Target="https://modelodenegociocanvas.pro/tipos-de-modelo-de-negoc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FA70C3-1046-49B9-9EE1-35B1364CEC39}"/>
              </a:ext>
            </a:extLst>
          </p:cNvPr>
          <p:cNvSpPr txBox="1"/>
          <p:nvPr/>
        </p:nvSpPr>
        <p:spPr>
          <a:xfrm>
            <a:off x="800490" y="2363638"/>
            <a:ext cx="75430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7200" b="1" dirty="0"/>
              <a:t>Skype</a:t>
            </a:r>
          </a:p>
          <a:p>
            <a:pPr algn="ctr"/>
            <a:r>
              <a:rPr lang="es-MX" sz="7200" b="1" dirty="0"/>
              <a:t>Modelo de negocio</a:t>
            </a:r>
          </a:p>
        </p:txBody>
      </p:sp>
    </p:spTree>
    <p:extLst>
      <p:ext uri="{BB962C8B-B14F-4D97-AF65-F5344CB8AC3E}">
        <p14:creationId xmlns:p14="http://schemas.microsoft.com/office/powerpoint/2010/main" val="9964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305254-4DDB-420D-82B9-50732D4D9207}"/>
              </a:ext>
            </a:extLst>
          </p:cNvPr>
          <p:cNvSpPr txBox="1"/>
          <p:nvPr/>
        </p:nvSpPr>
        <p:spPr>
          <a:xfrm>
            <a:off x="1073988" y="1409617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Texto de la presentación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6AEE6B-A9BD-2CF6-CCE1-5C9C9CD7A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506"/>
            <a:ext cx="9144000" cy="5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A843F15-90E7-C5E4-5B61-26181C01BC71}"/>
              </a:ext>
            </a:extLst>
          </p:cNvPr>
          <p:cNvSpPr txBox="1"/>
          <p:nvPr/>
        </p:nvSpPr>
        <p:spPr>
          <a:xfrm>
            <a:off x="1020417" y="1179443"/>
            <a:ext cx="60032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Propuesta de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Cifrado de voz, texto y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Llamadas sin limite de tiempo entre dos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85 % de sus servicios son gratuitos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15% de sus servicios restantes son lo que mas llama la atención de sus clientes por sus buenos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Traducción en la conversación (subtítulos 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Llamadas a teléfonos personales así como fijos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270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92D4B-7D4F-121E-79DA-6408C24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Freemium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0483A-F851-AE5A-A620-F75642E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r>
              <a:rPr lang="es-MX" dirty="0"/>
              <a:t>Usado en video juegos móviles o aplicaciones</a:t>
            </a:r>
          </a:p>
          <a:p>
            <a:r>
              <a:rPr lang="es-MX" dirty="0"/>
              <a:t>Vendes tus productos regalados</a:t>
            </a:r>
          </a:p>
          <a:p>
            <a:r>
              <a:rPr lang="es-MX" dirty="0"/>
              <a:t>Segmentación de clientes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CF0BF3-42B2-7365-F1B4-D1699C0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31" y="3273286"/>
            <a:ext cx="6016487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0991-D567-E2A4-1FE7-B0F29E9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5" y="1002250"/>
            <a:ext cx="8157541" cy="4101366"/>
          </a:xfrm>
        </p:spPr>
        <p:txBody>
          <a:bodyPr>
            <a:normAutofit/>
          </a:bodyPr>
          <a:lstStyle/>
          <a:p>
            <a:r>
              <a:rPr lang="es-MX" sz="2800" b="1" dirty="0"/>
              <a:t>Como hace Skype para que compres su producto?</a:t>
            </a:r>
            <a:br>
              <a:rPr lang="es-MX" sz="2800" b="1" dirty="0"/>
            </a:br>
            <a:br>
              <a:rPr lang="es-MX" sz="2000" b="1" dirty="0"/>
            </a:br>
            <a:r>
              <a:rPr lang="es-MX" sz="2000" b="1" dirty="0"/>
              <a:t>Al utilizar su producto de forma ocasional o por trabajo se crea una necesidad. La cual se aprovecha con este modelo. Skype conoce el comportamiento de sus clientes, sabe a quien llamas, desde donde, tiempo que ocupas y si acostumbras a hacer gastos en las llamadas.</a:t>
            </a:r>
            <a:br>
              <a:rPr lang="es-MX" sz="2000" b="1" dirty="0"/>
            </a:br>
            <a:br>
              <a:rPr lang="es-MX" sz="2000" b="1" dirty="0"/>
            </a:br>
            <a:r>
              <a:rPr lang="es-MX" sz="2000" b="1" dirty="0"/>
              <a:t>De esta manera se te ofrece un plan acorde a tus necesidades, el cual no puedes pasar por alto.                     </a:t>
            </a:r>
            <a:r>
              <a:rPr lang="es-MX" sz="2400" b="1" dirty="0"/>
              <a:t>“Consentir al cliente y fidelizarlo”</a:t>
            </a:r>
          </a:p>
        </p:txBody>
      </p:sp>
    </p:spTree>
    <p:extLst>
      <p:ext uri="{BB962C8B-B14F-4D97-AF65-F5344CB8AC3E}">
        <p14:creationId xmlns:p14="http://schemas.microsoft.com/office/powerpoint/2010/main" val="70791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9EADE-A0A4-5896-FADC-AEFA0124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0634D-7005-1832-E520-F687858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24740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https://modelodenegociocanvas.pro/tipos-de-modelo-de-negocio/</a:t>
            </a:r>
            <a:endParaRPr lang="es-MX" dirty="0"/>
          </a:p>
          <a:p>
            <a:r>
              <a:rPr lang="es-MX" dirty="0">
                <a:hlinkClick r:id="rId3"/>
              </a:rPr>
              <a:t>https://modelodenegociocanvas.pro/ejemplos-practicos-analizados/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26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198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Modelo Freemium</vt:lpstr>
      <vt:lpstr>Como hace Skype para que compres su producto?  Al utilizar su producto de forma ocasional o por trabajo se crea una necesidad. La cual se aprovecha con este modelo. Skype conoce el comportamiento de sus clientes, sabe a quien llamas, desde donde, tiempo que ocupas y si acostumbras a hacer gastos en las llamadas.  De esta manera se te ofrece un plan acorde a tus necesidades, el cual no puedes pasar por alto.                     “Consentir al cliente y fidelizarlo”</vt:lpstr>
      <vt:lpstr>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Webmaster</dc:creator>
  <cp:lastModifiedBy>Janus lds</cp:lastModifiedBy>
  <cp:revision>6</cp:revision>
  <dcterms:created xsi:type="dcterms:W3CDTF">2020-11-20T15:31:05Z</dcterms:created>
  <dcterms:modified xsi:type="dcterms:W3CDTF">2022-09-08T06:56:05Z</dcterms:modified>
</cp:coreProperties>
</file>