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7" r:id="rId4"/>
    <p:sldId id="259" r:id="rId5"/>
    <p:sldId id="273" r:id="rId6"/>
    <p:sldId id="274" r:id="rId7"/>
    <p:sldId id="264" r:id="rId8"/>
    <p:sldId id="260" r:id="rId9"/>
    <p:sldId id="261" r:id="rId10"/>
    <p:sldId id="266" r:id="rId11"/>
    <p:sldId id="267" r:id="rId12"/>
    <p:sldId id="268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7"/>
    <a:srgbClr val="C86096"/>
    <a:srgbClr val="EBA3F7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1385-2A69-6E81-139C-2C23DC6EF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925C-F2CD-C532-6E98-C6A9BC09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4387-E617-E27B-B862-5AADFD51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139D-2039-5A56-5498-77301FC2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1927-DB7F-A68F-EFA8-24B07CC6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2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3128-2D3D-A5E4-6ED3-EE780AB8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95153-83F0-8E71-25B5-35D36FBB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8610-DC43-7133-6169-32128BD5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3A4E-0F2D-F86E-EA2B-11F9AD68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0814-EA5F-661E-D125-408755D7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2BF00-B0C6-CC0B-7ED8-8D1A00E7A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6284F-EFAA-F79A-9101-500C3947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C54D-7572-DF8B-D02D-327CFC14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9979-5964-9477-E6C7-60868CBB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F56-6257-CA68-9A7B-6647F0F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F145-38F1-406D-55AC-5D7261A4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385B-D311-5A7C-D3FC-39D79E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313D-7F84-ACC8-133E-59CAC41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9502-8D27-C200-4CA8-904A1769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06DF-8BBA-B70F-DC1D-14311A19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940C-43CB-6E9E-345D-66B9E911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2841-EA5C-8277-77B6-9D96980E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A221-A028-F982-37C5-F065BDFC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BA55-7223-1A2D-90E4-2131A5BE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056F-50D0-FF42-AD78-30554963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688-A11F-CA91-6D4B-34471953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8B5C-7B6F-E6CB-BA37-A43BC7466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3DEC0-BCBB-AC1F-4969-89D076B7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96012-A8A8-6FDB-EFE0-C81C5312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BF93-40DE-F087-EFC4-167B9A6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D5132-4BF4-B762-6145-C291A706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75A-5CEA-A7AD-CE46-6E34682D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0263-3972-CEC7-3C41-8F6ECA1F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FE445-12FF-CD9B-16A8-0E325681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76F-062F-4A17-88A2-CA1F03C86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F4885-44A3-6878-374B-31EAFD8C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368C3-47C3-2555-E02E-9EDBDBBE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B337C-8C5A-D0AA-5D90-0E88C9F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6B01-4692-3B7F-6224-B8251307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129B-B288-F30A-92EB-8FE96115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2BF34-6346-1410-A9D2-13FB3B06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CE6C5-8C40-DF7B-7EF7-E274CD6F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7120-06DA-FA74-4178-7A2285B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3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17E68-59F4-4AA2-FC82-D166A51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DDBB4-AF1D-7E8C-76CA-CA9E9679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4C31-ACB5-4448-9856-ABB2C4D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211-B38C-4CB4-B220-C0359EE4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5851-E329-1C51-5641-9804F922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5362A-FB54-EB0B-EAFF-C7014232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6FBE-5A09-726C-AA92-406D2F05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0763-AC95-864B-DB87-28CA54F1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ACA-0266-5156-75A7-A7DB97FE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7E5-7F55-D768-8547-AA712EE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2F3E-C57B-98ED-FD9F-50ADECB19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9048-D37B-ADB3-F971-E3116549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2991-40D2-355E-18C9-E4879D6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FF80-0AFE-8961-D40B-A4CC507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41EF1-1D81-300A-2182-60D0AA9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4E281-F97C-9AD3-78F9-511EF94C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EB3D-4D2A-0A9E-80AC-C276AF36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32E-EE82-7780-CA0F-18CE1331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5462-9D04-4C22-B87E-47F4DD3E95D3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B0AC-AEC8-A441-04D8-78AAA60D1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90AD-EC6F-C1A4-2470-F25B8E4AA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DF3F-5453-4CC4-82C6-FF22863C8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B661BC-C813-F10E-A732-C63F912B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BF3B9-9927-127C-F6EA-6C45539961C3}"/>
              </a:ext>
            </a:extLst>
          </p:cNvPr>
          <p:cNvSpPr txBox="1"/>
          <p:nvPr/>
        </p:nvSpPr>
        <p:spPr>
          <a:xfrm>
            <a:off x="410817" y="596347"/>
            <a:ext cx="856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Garamond" panose="02020404030301010803" pitchFamily="18" charset="0"/>
              </a:rPr>
              <a:t>Hotel Management System </a:t>
            </a:r>
          </a:p>
          <a:p>
            <a:r>
              <a:rPr lang="en-US" sz="5400" b="1" dirty="0">
                <a:solidFill>
                  <a:schemeClr val="bg1"/>
                </a:solidFill>
                <a:latin typeface="Garamond" panose="02020404030301010803" pitchFamily="18" charset="0"/>
              </a:rPr>
              <a:t>Using Python GUI</a:t>
            </a:r>
            <a:endParaRPr lang="en-IN" sz="5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2BAE5-267D-83F3-FD70-B5008EF2CD2B}"/>
              </a:ext>
            </a:extLst>
          </p:cNvPr>
          <p:cNvSpPr/>
          <p:nvPr/>
        </p:nvSpPr>
        <p:spPr>
          <a:xfrm>
            <a:off x="8621660" y="3896752"/>
            <a:ext cx="3596640" cy="2961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717FA-92F5-4B2A-CD65-29FE92DA0CFC}"/>
              </a:ext>
            </a:extLst>
          </p:cNvPr>
          <p:cNvSpPr txBox="1"/>
          <p:nvPr/>
        </p:nvSpPr>
        <p:spPr>
          <a:xfrm>
            <a:off x="8951742" y="4039087"/>
            <a:ext cx="3240258" cy="28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E8DAC0"/>
                </a:solidFill>
                <a:effectLst/>
                <a:latin typeface="Tempus Sans ITC" panose="04020404030D07020202" pitchFamily="82" charset="0"/>
              </a:rPr>
              <a:t>	</a:t>
            </a:r>
            <a:r>
              <a:rPr lang="en-US" sz="2000" b="1" i="0" dirty="0">
                <a:effectLst/>
                <a:latin typeface="Garamond" panose="02020404030301010803" pitchFamily="18" charset="0"/>
              </a:rPr>
              <a:t>Presented by</a:t>
            </a:r>
            <a:endParaRPr lang="en-US" sz="2000" b="1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Garamond" panose="02020404030301010803" pitchFamily="18" charset="0"/>
              </a:rPr>
              <a:t>	       -T.JANUSRI</a:t>
            </a:r>
            <a:endParaRPr lang="en-US" sz="2000" b="1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Garamond" panose="02020404030301010803" pitchFamily="18" charset="0"/>
              </a:rPr>
              <a:t>     Under the guidance of</a:t>
            </a:r>
            <a:endParaRPr lang="en-US" sz="2000" b="1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Garamond" panose="02020404030301010803" pitchFamily="18" charset="0"/>
              </a:rPr>
              <a:t>	  J.MRUDHULA,</a:t>
            </a:r>
            <a:endParaRPr lang="en-US" sz="2000" b="1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Garamond" panose="02020404030301010803" pitchFamily="18" charset="0"/>
              </a:rPr>
              <a:t>         </a:t>
            </a:r>
            <a:r>
              <a:rPr lang="en-US" sz="2000" b="1" i="0" dirty="0" err="1">
                <a:effectLst/>
                <a:latin typeface="Garamond" panose="02020404030301010803" pitchFamily="18" charset="0"/>
              </a:rPr>
              <a:t>Assistant,Professor</a:t>
            </a:r>
            <a:r>
              <a:rPr lang="en-US" sz="2000" b="1" i="0" dirty="0">
                <a:effectLst/>
                <a:latin typeface="Garamond" panose="02020404030301010803" pitchFamily="18" charset="0"/>
              </a:rPr>
              <a:t>,</a:t>
            </a:r>
            <a:endParaRPr lang="en-US" sz="2000" b="1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effectLst/>
                <a:latin typeface="Garamond" panose="02020404030301010803" pitchFamily="18" charset="0"/>
              </a:rPr>
              <a:t>                  RGUKT </a:t>
            </a:r>
            <a:r>
              <a:rPr lang="en-US" sz="2000" b="1" i="0" dirty="0" err="1">
                <a:effectLst/>
                <a:latin typeface="Garamond" panose="02020404030301010803" pitchFamily="18" charset="0"/>
              </a:rPr>
              <a:t>Ongole</a:t>
            </a:r>
            <a:r>
              <a:rPr lang="en-US" b="1" i="0" dirty="0">
                <a:effectLst/>
                <a:latin typeface="Garamond" panose="02020404030301010803" pitchFamily="18" charset="0"/>
              </a:rPr>
              <a:t>.</a:t>
            </a:r>
            <a:endParaRPr lang="en-US" b="1" dirty="0"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8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016D0-B314-DC1E-9916-FC2C89E6D741}"/>
              </a:ext>
            </a:extLst>
          </p:cNvPr>
          <p:cNvSpPr/>
          <p:nvPr/>
        </p:nvSpPr>
        <p:spPr>
          <a:xfrm>
            <a:off x="1" y="-1"/>
            <a:ext cx="5645426" cy="17211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0" y="4972551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4E8E8-CE93-D639-629D-CD696ACFB188}"/>
              </a:ext>
            </a:extLst>
          </p:cNvPr>
          <p:cNvSpPr/>
          <p:nvPr/>
        </p:nvSpPr>
        <p:spPr>
          <a:xfrm>
            <a:off x="0" y="0"/>
            <a:ext cx="13782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FAD9C2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BA3B-C9CF-59BB-1033-218BFEAFA733}"/>
              </a:ext>
            </a:extLst>
          </p:cNvPr>
          <p:cNvSpPr txBox="1"/>
          <p:nvPr/>
        </p:nvSpPr>
        <p:spPr>
          <a:xfrm>
            <a:off x="2684688" y="226971"/>
            <a:ext cx="56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AD9C2"/>
                </a:solidFill>
                <a:latin typeface="Garamond" panose="02020404030301010803" pitchFamily="18" charset="0"/>
              </a:rPr>
              <a:t>  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EXISTED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SYSTEM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E8BC2-25B1-6FB0-84BC-660FF90A6238}"/>
              </a:ext>
            </a:extLst>
          </p:cNvPr>
          <p:cNvSpPr txBox="1"/>
          <p:nvPr/>
        </p:nvSpPr>
        <p:spPr>
          <a:xfrm>
            <a:off x="6951888" y="996413"/>
            <a:ext cx="41995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RoomKeyPMS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and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Hotelogix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: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It is a cloud based system which manages all hotel operations and the data stores in the cloud.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THMS Hotel: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 It is a system for hospitality industry to manage operations like check-in / check-out, hotel reservation system &amp; booking management, front desk, hotel billing etc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8C19A-4852-2087-6165-67042CC7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6" y="1721132"/>
            <a:ext cx="5022574" cy="37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016D0-B314-DC1E-9916-FC2C89E6D741}"/>
              </a:ext>
            </a:extLst>
          </p:cNvPr>
          <p:cNvSpPr/>
          <p:nvPr/>
        </p:nvSpPr>
        <p:spPr>
          <a:xfrm>
            <a:off x="1" y="-1"/>
            <a:ext cx="5645426" cy="17211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0" y="4972551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4E8E8-CE93-D639-629D-CD696ACFB188}"/>
              </a:ext>
            </a:extLst>
          </p:cNvPr>
          <p:cNvSpPr/>
          <p:nvPr/>
        </p:nvSpPr>
        <p:spPr>
          <a:xfrm>
            <a:off x="0" y="0"/>
            <a:ext cx="13782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FAD9C2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BA3B-C9CF-59BB-1033-218BFEAFA733}"/>
              </a:ext>
            </a:extLst>
          </p:cNvPr>
          <p:cNvSpPr txBox="1"/>
          <p:nvPr/>
        </p:nvSpPr>
        <p:spPr>
          <a:xfrm>
            <a:off x="2096087" y="226971"/>
            <a:ext cx="623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AD9C2"/>
                </a:solidFill>
                <a:latin typeface="Garamond" panose="02020404030301010803" pitchFamily="18" charset="0"/>
              </a:rPr>
              <a:t>  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PROPOSED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SYSTEM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E8BC2-25B1-6FB0-84BC-660FF90A6238}"/>
              </a:ext>
            </a:extLst>
          </p:cNvPr>
          <p:cNvSpPr txBox="1"/>
          <p:nvPr/>
        </p:nvSpPr>
        <p:spPr>
          <a:xfrm>
            <a:off x="6965051" y="1457757"/>
            <a:ext cx="48908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Here are the additional features I’ve included: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Ordering food : Customers can order their food directly using this system .In this there had an customer choice to choose their food .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Ensuring that admin can check manage all details simultaneously.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Developing using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Tkinter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makes it easy to code and understandable.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CD9CF-61B7-E0FC-5216-9C35ACA79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26" y="1721132"/>
            <a:ext cx="5081174" cy="32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4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016D0-B314-DC1E-9916-FC2C89E6D741}"/>
              </a:ext>
            </a:extLst>
          </p:cNvPr>
          <p:cNvSpPr/>
          <p:nvPr/>
        </p:nvSpPr>
        <p:spPr>
          <a:xfrm>
            <a:off x="6546574" y="0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6546574" y="4972551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4E8E8-CE93-D639-629D-CD696ACFB188}"/>
              </a:ext>
            </a:extLst>
          </p:cNvPr>
          <p:cNvSpPr/>
          <p:nvPr/>
        </p:nvSpPr>
        <p:spPr>
          <a:xfrm>
            <a:off x="10813774" y="0"/>
            <a:ext cx="13782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FAD9C2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F5B3E-4409-1842-E9C4-7AFCF7DF2D36}"/>
              </a:ext>
            </a:extLst>
          </p:cNvPr>
          <p:cNvSpPr txBox="1"/>
          <p:nvPr/>
        </p:nvSpPr>
        <p:spPr>
          <a:xfrm>
            <a:off x="4068418" y="173283"/>
            <a:ext cx="6440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FUTURE 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SCOPE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8B70A-9F0C-291E-DBE5-F12AEC8D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55" y="1885449"/>
            <a:ext cx="5482119" cy="3087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E3694-AAC1-C610-4976-B95442C77F38}"/>
              </a:ext>
            </a:extLst>
          </p:cNvPr>
          <p:cNvSpPr txBox="1"/>
          <p:nvPr/>
        </p:nvSpPr>
        <p:spPr>
          <a:xfrm>
            <a:off x="510004" y="1885449"/>
            <a:ext cx="42141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Integrating ordering food from popular websites like Zomato and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Swiggy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,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Introducing careers or job roles present in the hotel.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Mobile app development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1714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F6E987-C9DB-6878-80DE-E8E17DBFCD5F}"/>
              </a:ext>
            </a:extLst>
          </p:cNvPr>
          <p:cNvSpPr/>
          <p:nvPr/>
        </p:nvSpPr>
        <p:spPr>
          <a:xfrm>
            <a:off x="3556883" y="608073"/>
            <a:ext cx="5078234" cy="87219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0D7D-843D-8BB4-E786-4B29FA312388}"/>
              </a:ext>
            </a:extLst>
          </p:cNvPr>
          <p:cNvSpPr txBox="1"/>
          <p:nvPr/>
        </p:nvSpPr>
        <p:spPr>
          <a:xfrm>
            <a:off x="4286876" y="711287"/>
            <a:ext cx="361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AD9C2"/>
                </a:solidFill>
                <a:latin typeface="Garamond" panose="02020404030301010803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3E023-5062-7F7C-3B66-A6B1D425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4" y="1930994"/>
            <a:ext cx="4771187" cy="4161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BCE74-D7F7-7DDD-C127-47C455BC5766}"/>
              </a:ext>
            </a:extLst>
          </p:cNvPr>
          <p:cNvSpPr txBox="1"/>
          <p:nvPr/>
        </p:nvSpPr>
        <p:spPr>
          <a:xfrm>
            <a:off x="450577" y="2381718"/>
            <a:ext cx="6559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 conclusion our project provides ultimate security in keeping customers information secure and store in the database for certain amount of time.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It contains the implementation of all the hotel operations at place according to the customers preference.</a:t>
            </a:r>
          </a:p>
        </p:txBody>
      </p:sp>
    </p:spTree>
    <p:extLst>
      <p:ext uri="{BB962C8B-B14F-4D97-AF65-F5344CB8AC3E}">
        <p14:creationId xmlns:p14="http://schemas.microsoft.com/office/powerpoint/2010/main" val="362366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3B4B0-D048-B837-57FE-1033A41922DB}"/>
              </a:ext>
            </a:extLst>
          </p:cNvPr>
          <p:cNvSpPr txBox="1"/>
          <p:nvPr/>
        </p:nvSpPr>
        <p:spPr>
          <a:xfrm>
            <a:off x="1795668" y="2764857"/>
            <a:ext cx="8368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   THANK YOU</a:t>
            </a:r>
            <a:r>
              <a:rPr lang="en-US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U</a:t>
            </a:r>
            <a:endParaRPr lang="en-IN" sz="8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931FE-FE00-822A-0454-FA76A8842302}"/>
              </a:ext>
            </a:extLst>
          </p:cNvPr>
          <p:cNvSpPr/>
          <p:nvPr/>
        </p:nvSpPr>
        <p:spPr>
          <a:xfrm>
            <a:off x="0" y="0"/>
            <a:ext cx="12192000" cy="27697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44BD2-3D3D-5CE7-9B87-A4398326729A}"/>
              </a:ext>
            </a:extLst>
          </p:cNvPr>
          <p:cNvSpPr/>
          <p:nvPr/>
        </p:nvSpPr>
        <p:spPr>
          <a:xfrm>
            <a:off x="0" y="4088296"/>
            <a:ext cx="12192000" cy="27697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AC53A-285F-75E5-A358-97D74D8438F5}"/>
              </a:ext>
            </a:extLst>
          </p:cNvPr>
          <p:cNvSpPr/>
          <p:nvPr/>
        </p:nvSpPr>
        <p:spPr>
          <a:xfrm>
            <a:off x="0" y="0"/>
            <a:ext cx="12192000" cy="7255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6EA157-BCFA-3A2A-480B-B139C447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14725" cy="7255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BB136-1CAE-CDBA-5A93-20FB4D64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7" y="0"/>
            <a:ext cx="3514725" cy="7255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540C77-1769-C342-4221-9D0BC58863DA}"/>
              </a:ext>
            </a:extLst>
          </p:cNvPr>
          <p:cNvSpPr txBox="1"/>
          <p:nvPr/>
        </p:nvSpPr>
        <p:spPr>
          <a:xfrm>
            <a:off x="4134679" y="279546"/>
            <a:ext cx="392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CONTENTS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B5B15-A611-0AAF-B01E-AAA3F72A7715}"/>
              </a:ext>
            </a:extLst>
          </p:cNvPr>
          <p:cNvSpPr txBox="1"/>
          <p:nvPr/>
        </p:nvSpPr>
        <p:spPr>
          <a:xfrm>
            <a:off x="4134679" y="1857992"/>
            <a:ext cx="392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Abstract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Requirements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Modules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Implementation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UML Diagrams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Existed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Proposed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Future scope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183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75388E-24B0-A298-6279-822088F6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7" y="1494160"/>
            <a:ext cx="4717774" cy="3493311"/>
          </a:xfr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2016D0-B314-DC1E-9916-FC2C89E6D741}"/>
              </a:ext>
            </a:extLst>
          </p:cNvPr>
          <p:cNvSpPr/>
          <p:nvPr/>
        </p:nvSpPr>
        <p:spPr>
          <a:xfrm>
            <a:off x="1" y="-1"/>
            <a:ext cx="5645426" cy="149416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0" y="4972551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4E8E8-CE93-D639-629D-CD696ACFB188}"/>
              </a:ext>
            </a:extLst>
          </p:cNvPr>
          <p:cNvSpPr/>
          <p:nvPr/>
        </p:nvSpPr>
        <p:spPr>
          <a:xfrm>
            <a:off x="0" y="0"/>
            <a:ext cx="13782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FAD9C2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BA3B-C9CF-59BB-1033-218BFEAFA733}"/>
              </a:ext>
            </a:extLst>
          </p:cNvPr>
          <p:cNvSpPr txBox="1"/>
          <p:nvPr/>
        </p:nvSpPr>
        <p:spPr>
          <a:xfrm>
            <a:off x="3816627" y="200033"/>
            <a:ext cx="392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AD9C2"/>
                </a:solidFill>
                <a:latin typeface="Garamond" panose="02020404030301010803" pitchFamily="18" charset="0"/>
              </a:rPr>
              <a:t>  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ABST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RACT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E8BC2-25B1-6FB0-84BC-660FF90A6238}"/>
              </a:ext>
            </a:extLst>
          </p:cNvPr>
          <p:cNvSpPr txBox="1"/>
          <p:nvPr/>
        </p:nvSpPr>
        <p:spPr>
          <a:xfrm>
            <a:off x="7228754" y="996413"/>
            <a:ext cx="39226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Hotel management system is a efficient software solution for managing various hotel operations.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The system includes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functionalities such as room booking, payment processing, check-in and check-out procedures, food ordering, and a feedback mechanism. Additionally, the system allows administrators to manage and add rooms to better serve customers.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016D0-B314-DC1E-9916-FC2C89E6D741}"/>
              </a:ext>
            </a:extLst>
          </p:cNvPr>
          <p:cNvSpPr/>
          <p:nvPr/>
        </p:nvSpPr>
        <p:spPr>
          <a:xfrm>
            <a:off x="6546574" y="0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6546574" y="4972551"/>
            <a:ext cx="5645426" cy="18854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4E8E8-CE93-D639-629D-CD696ACFB188}"/>
              </a:ext>
            </a:extLst>
          </p:cNvPr>
          <p:cNvSpPr/>
          <p:nvPr/>
        </p:nvSpPr>
        <p:spPr>
          <a:xfrm>
            <a:off x="10813774" y="0"/>
            <a:ext cx="13782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FAD9C2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55CD7-99EC-0942-0C78-1F245D01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1689804"/>
            <a:ext cx="4876800" cy="3478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F5B3E-4409-1842-E9C4-7AFCF7DF2D36}"/>
              </a:ext>
            </a:extLst>
          </p:cNvPr>
          <p:cNvSpPr txBox="1"/>
          <p:nvPr/>
        </p:nvSpPr>
        <p:spPr>
          <a:xfrm>
            <a:off x="4214191" y="383495"/>
            <a:ext cx="6440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REQUIR</a:t>
            </a:r>
            <a:r>
              <a:rPr lang="en-US" sz="4400" b="1" dirty="0">
                <a:solidFill>
                  <a:schemeClr val="bg1"/>
                </a:solidFill>
                <a:latin typeface="Garamond" panose="02020404030301010803" pitchFamily="18" charset="0"/>
              </a:rPr>
              <a:t>EMENTS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9371B-8304-F5BB-88E8-28F35FF9C2E2}"/>
              </a:ext>
            </a:extLst>
          </p:cNvPr>
          <p:cNvSpPr txBox="1"/>
          <p:nvPr/>
        </p:nvSpPr>
        <p:spPr>
          <a:xfrm>
            <a:off x="695740" y="1280349"/>
            <a:ext cx="4214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Hardware  Requirements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RAM 4BG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Processor speed – 2GHz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Key board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559F7-14DA-6013-86B4-20EED1DB0404}"/>
              </a:ext>
            </a:extLst>
          </p:cNvPr>
          <p:cNvSpPr txBox="1"/>
          <p:nvPr/>
        </p:nvSpPr>
        <p:spPr>
          <a:xfrm>
            <a:off x="695740" y="3796849"/>
            <a:ext cx="4214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Software  Requirements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Python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Tkinter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MySQL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0" y="0"/>
            <a:ext cx="564542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F5B3E-4409-1842-E9C4-7AFCF7DF2D36}"/>
              </a:ext>
            </a:extLst>
          </p:cNvPr>
          <p:cNvSpPr txBox="1"/>
          <p:nvPr/>
        </p:nvSpPr>
        <p:spPr>
          <a:xfrm>
            <a:off x="3753831" y="467900"/>
            <a:ext cx="6440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Garamond" panose="02020404030301010803" pitchFamily="18" charset="0"/>
              </a:rPr>
              <a:t>MODU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LES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1AA9E-156E-CF6C-0FA5-774D1A6001E1}"/>
              </a:ext>
            </a:extLst>
          </p:cNvPr>
          <p:cNvSpPr txBox="1"/>
          <p:nvPr/>
        </p:nvSpPr>
        <p:spPr>
          <a:xfrm>
            <a:off x="6743524" y="1999498"/>
            <a:ext cx="5185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CUSTOMER / USER 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Services provided to the user are as follows: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Check-in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Check-out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Order food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Feedback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9A7FC-3310-70F0-3DE5-F7730B32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88" y="1874054"/>
            <a:ext cx="4740813" cy="37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A7D547-0496-8E3D-BC24-8CA4A8D81C75}"/>
              </a:ext>
            </a:extLst>
          </p:cNvPr>
          <p:cNvSpPr/>
          <p:nvPr/>
        </p:nvSpPr>
        <p:spPr>
          <a:xfrm>
            <a:off x="6217920" y="0"/>
            <a:ext cx="597408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F5B3E-4409-1842-E9C4-7AFCF7DF2D36}"/>
              </a:ext>
            </a:extLst>
          </p:cNvPr>
          <p:cNvSpPr txBox="1"/>
          <p:nvPr/>
        </p:nvSpPr>
        <p:spPr>
          <a:xfrm>
            <a:off x="4316539" y="467900"/>
            <a:ext cx="6440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MODU</a:t>
            </a:r>
            <a:r>
              <a:rPr lang="en-US" sz="4400" b="1" dirty="0">
                <a:solidFill>
                  <a:schemeClr val="bg2"/>
                </a:solidFill>
                <a:latin typeface="Garamond" panose="02020404030301010803" pitchFamily="18" charset="0"/>
              </a:rPr>
              <a:t>LES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30A73-AC8A-45E1-84E4-EF43213E9D29}"/>
              </a:ext>
            </a:extLst>
          </p:cNvPr>
          <p:cNvSpPr txBox="1"/>
          <p:nvPr/>
        </p:nvSpPr>
        <p:spPr>
          <a:xfrm>
            <a:off x="450577" y="2071002"/>
            <a:ext cx="55235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ADMIN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Features that can be implemented by admin are as follows: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Adding rooms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Checking / Monitoring hotel rooms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7D7D6-8D8E-0D74-3C36-175685F9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78" y="1753207"/>
            <a:ext cx="5303711" cy="37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751ADB-CD1B-B4B3-0A87-4FFFB9F83044}"/>
              </a:ext>
            </a:extLst>
          </p:cNvPr>
          <p:cNvSpPr/>
          <p:nvPr/>
        </p:nvSpPr>
        <p:spPr>
          <a:xfrm>
            <a:off x="0" y="-111199"/>
            <a:ext cx="12192000" cy="696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chemeClr val="accent2">
                  <a:lumMod val="50000"/>
                </a:schemeClr>
              </a:solidFill>
              <a:effectLst/>
              <a:latin typeface="Garamond" panose="02020404030301010803" pitchFamily="18" charset="0"/>
            </a:endParaRP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endParaRPr lang="en-IN" sz="2000" b="0" dirty="0">
              <a:solidFill>
                <a:schemeClr val="accent2">
                  <a:lumMod val="50000"/>
                </a:schemeClr>
              </a:solidFill>
              <a:effectLst/>
              <a:latin typeface="Garamond" panose="02020404030301010803" pitchFamily="18" charset="0"/>
            </a:endParaRPr>
          </a:p>
          <a:p>
            <a:pPr algn="just"/>
            <a:r>
              <a:rPr lang="en-IN" sz="2400" b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F6E987-C9DB-6878-80DE-E8E17DBFCD5F}"/>
              </a:ext>
            </a:extLst>
          </p:cNvPr>
          <p:cNvSpPr/>
          <p:nvPr/>
        </p:nvSpPr>
        <p:spPr>
          <a:xfrm>
            <a:off x="3488789" y="164308"/>
            <a:ext cx="5078234" cy="87219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0D7D-843D-8BB4-E786-4B29FA312388}"/>
              </a:ext>
            </a:extLst>
          </p:cNvPr>
          <p:cNvSpPr txBox="1"/>
          <p:nvPr/>
        </p:nvSpPr>
        <p:spPr>
          <a:xfrm>
            <a:off x="3657196" y="164308"/>
            <a:ext cx="490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AD9C2"/>
                </a:solidFill>
                <a:latin typeface="Garamond" panose="02020404030301010803" pitchFamily="18" charset="0"/>
              </a:rPr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DC428-5409-B67F-6C64-1B516808B2E0}"/>
              </a:ext>
            </a:extLst>
          </p:cNvPr>
          <p:cNvSpPr txBox="1"/>
          <p:nvPr/>
        </p:nvSpPr>
        <p:spPr>
          <a:xfrm>
            <a:off x="530089" y="1423484"/>
            <a:ext cx="106066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Initially there is a main page of our hotel management system which includes customer and admin login.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Upon successful login of customer and admin the home page of our project displays which contains a nav bar with Home, Services ,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Aboutus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,logout.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Services like check-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in,booking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rooms,ordering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food,payment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Admin receives feedback and can access all details regarding customers.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D14CE7-7792-6AF4-5BA8-7A0277CB75AC}"/>
              </a:ext>
            </a:extLst>
          </p:cNvPr>
          <p:cNvSpPr/>
          <p:nvPr/>
        </p:nvSpPr>
        <p:spPr>
          <a:xfrm>
            <a:off x="0" y="16718"/>
            <a:ext cx="12192000" cy="68412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62B1E-0E06-CC9A-9E80-D7B0F9109B02}"/>
              </a:ext>
            </a:extLst>
          </p:cNvPr>
          <p:cNvSpPr/>
          <p:nvPr/>
        </p:nvSpPr>
        <p:spPr>
          <a:xfrm>
            <a:off x="7553738" y="19368"/>
            <a:ext cx="4638261" cy="1099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7B5B8-1A4B-4189-29DA-5089EEAA01CF}"/>
              </a:ext>
            </a:extLst>
          </p:cNvPr>
          <p:cNvSpPr txBox="1"/>
          <p:nvPr/>
        </p:nvSpPr>
        <p:spPr>
          <a:xfrm>
            <a:off x="8375374" y="215390"/>
            <a:ext cx="381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UML Diagrams</a:t>
            </a:r>
          </a:p>
        </p:txBody>
      </p:sp>
      <p:pic>
        <p:nvPicPr>
          <p:cNvPr id="2" name="Picture 1" descr="Class">
            <a:extLst>
              <a:ext uri="{FF2B5EF4-FFF2-40B4-BE49-F238E27FC236}">
                <a16:creationId xmlns:a16="http://schemas.microsoft.com/office/drawing/2014/main" id="{99E3671F-D042-D1DF-7148-9205022C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298"/>
            <a:ext cx="12192000" cy="5738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52432-C301-1C84-AB69-B176FDB4415F}"/>
              </a:ext>
            </a:extLst>
          </p:cNvPr>
          <p:cNvSpPr txBox="1"/>
          <p:nvPr/>
        </p:nvSpPr>
        <p:spPr>
          <a:xfrm>
            <a:off x="493082" y="214065"/>
            <a:ext cx="381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1.Class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2106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D14CE7-7792-6AF4-5BA8-7A0277CB75AC}"/>
              </a:ext>
            </a:extLst>
          </p:cNvPr>
          <p:cNvSpPr/>
          <p:nvPr/>
        </p:nvSpPr>
        <p:spPr>
          <a:xfrm>
            <a:off x="0" y="16718"/>
            <a:ext cx="12192000" cy="68412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62B1E-0E06-CC9A-9E80-D7B0F9109B02}"/>
              </a:ext>
            </a:extLst>
          </p:cNvPr>
          <p:cNvSpPr/>
          <p:nvPr/>
        </p:nvSpPr>
        <p:spPr>
          <a:xfrm>
            <a:off x="7723162" y="19368"/>
            <a:ext cx="4468837" cy="1099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7B5B8-1A4B-4189-29DA-5089EEAA01CF}"/>
              </a:ext>
            </a:extLst>
          </p:cNvPr>
          <p:cNvSpPr txBox="1"/>
          <p:nvPr/>
        </p:nvSpPr>
        <p:spPr>
          <a:xfrm>
            <a:off x="8049267" y="214066"/>
            <a:ext cx="381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52432-C301-1C84-AB69-B176FDB4415F}"/>
              </a:ext>
            </a:extLst>
          </p:cNvPr>
          <p:cNvSpPr txBox="1"/>
          <p:nvPr/>
        </p:nvSpPr>
        <p:spPr>
          <a:xfrm>
            <a:off x="326107" y="214066"/>
            <a:ext cx="407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2.Activity Diagram</a:t>
            </a:r>
          </a:p>
        </p:txBody>
      </p:sp>
      <p:pic>
        <p:nvPicPr>
          <p:cNvPr id="4" name="Picture 3" descr="Blank diagram">
            <a:extLst>
              <a:ext uri="{FF2B5EF4-FFF2-40B4-BE49-F238E27FC236}">
                <a16:creationId xmlns:a16="http://schemas.microsoft.com/office/drawing/2014/main" id="{86FC0E71-5C96-D157-CA1C-A0E42A13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" t="6769" r="70714" b="19112"/>
          <a:stretch>
            <a:fillRect/>
          </a:stretch>
        </p:blipFill>
        <p:spPr>
          <a:xfrm>
            <a:off x="0" y="1119298"/>
            <a:ext cx="12192000" cy="58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432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Roboto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 Sri Thota</dc:creator>
  <cp:lastModifiedBy>Janu Sri</cp:lastModifiedBy>
  <cp:revision>23</cp:revision>
  <dcterms:created xsi:type="dcterms:W3CDTF">2023-11-08T09:28:35Z</dcterms:created>
  <dcterms:modified xsi:type="dcterms:W3CDTF">2023-11-27T15:27:32Z</dcterms:modified>
</cp:coreProperties>
</file>