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FF"/>
    <a:srgbClr val="FFFFFF"/>
    <a:srgbClr val="00FFFF"/>
    <a:srgbClr val="CCFFFF"/>
    <a:srgbClr val="FFFFCC"/>
    <a:srgbClr val="00FF00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2" autoAdjust="0"/>
    <p:restoredTop sz="94660"/>
  </p:normalViewPr>
  <p:slideViewPr>
    <p:cSldViewPr>
      <p:cViewPr varScale="1">
        <p:scale>
          <a:sx n="71" d="100"/>
          <a:sy n="71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E94A22-20FE-8746-BB6A-D2BE5202B743}" type="datetimeFigureOut">
              <a:rPr lang="zh-TW" altLang="en-US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A1B775-52C2-DA42-B69F-43A3F08034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zh-TW" altLang="en-US" dirty="0">
              <a:latin typeface="Calibri" charset="0"/>
              <a:ea typeface="新細明體" charset="0"/>
            </a:endParaRP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5BA6F438-2466-2043-8E9D-6857B3C9121B}" type="slidenum">
              <a:rPr lang="zh-TW" altLang="en-US" sz="1200"/>
              <a:pPr/>
              <a:t>1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15918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D842CD-12E2-CA40-AFA8-088EBDEC1455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44398-F337-4E4A-9C13-5A9ABBE06AB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6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6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41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08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69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6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782B7-E2E1-C748-B794-4B91B1F5AE08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0814D-656D-354C-9C7E-BB3F61C4D4E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51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A6C4B7-ADC7-AC44-92A1-7588FC3F18D5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0B790-B847-4D4D-8353-737A7A6603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4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7958B-A1AA-2142-8A71-EF4C5E012CF7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85F61-B920-9543-B9AE-CC7DFE4FF4B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30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4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716A11-E58A-2841-864D-0839B799B2DB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5E63F-A203-F84C-810A-51ADC3BA6EC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CA9C3-7C73-7943-A32E-17F98D79BEE3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A15D0-727C-E146-8D68-32EB2BEEF62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4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DE527-01F0-4144-A5D4-3B3B06E7D34C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6A29F-3AF7-2B44-BC47-9E11F32DDE1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0B78CE-56FE-0B4A-874E-18A0B185465B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7986F-9999-0443-A62E-648781D7225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03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F905F-9057-604C-95AF-559DAB6E2B86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7D442-FE59-774B-8CA6-BE47B7B5341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ACC8B-DF66-7E48-96FA-D0CBD95FE2E6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C1DC2-6C99-234D-92AE-49C228D6A0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F000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2939DE8-BF64-8741-BE94-767D8304F709}" type="datetimeFigureOut">
              <a:rPr lang="zh-TW" altLang="en-US" smtClean="0"/>
              <a:pPr>
                <a:defRPr/>
              </a:pPr>
              <a:t>2014/3/9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D4DC566-DD93-494C-A625-7B1AF92CD6F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6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2014.3.5&#21360;&#23612;&#36557;&#33382;&#21629;&#21517;&#30340;&#22806;&#20132;&#29229;&#35696;.docx" TargetMode="External"/><Relationship Id="rId3" Type="http://schemas.openxmlformats.org/officeDocument/2006/relationships/image" Target="../media/image1.jpeg"/><Relationship Id="rId7" Type="http://schemas.openxmlformats.org/officeDocument/2006/relationships/hyperlink" Target="2014.3.6%20&#20013;&#22283;&#36557;&#36027;&#26292;&#22686;%20&#25105;&#29229;&#21462;&#36960;&#36317;&#22151;&#38459;&#27494;&#22120;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2014.3.4%20&#20013;&#38750;&#23616;&#21218;&#22833;&#25511;%20&#32879;&#21512;&#22283;&#25836;&#27966;&#39376;&#36557;.docx" TargetMode="External"/><Relationship Id="rId5" Type="http://schemas.openxmlformats.org/officeDocument/2006/relationships/hyperlink" Target="2014.3.4%20&#38450;&#27490;&#23567;&#34311;&#32879;&#25104;&#24418;%20&#35199;&#26041;&#22296;&#32080;&#25104;&#38364;&#37749;.docx" TargetMode="External"/><Relationship Id="rId4" Type="http://schemas.openxmlformats.org/officeDocument/2006/relationships/hyperlink" Target="2014.3.2%20&#35199;&#26041;&#22283;&#23478;&#26371;&#22914;&#20309;&#22240;&#25033;&#26222;&#19969;&#30340;&#21127;&#26412;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ctrTitle"/>
          </p:nvPr>
        </p:nvSpPr>
        <p:spPr>
          <a:xfrm>
            <a:off x="0" y="5166320"/>
            <a:ext cx="1939517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TW" sz="4000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102-2</a:t>
            </a:r>
            <a:r>
              <a:rPr lang="en-US" altLang="zh-TW" sz="40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/>
            </a:r>
            <a:br>
              <a:rPr lang="en-US" altLang="zh-TW" sz="40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</a:br>
            <a:r>
              <a:rPr lang="zh-TW" altLang="en-US" sz="4000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第</a:t>
            </a:r>
            <a:r>
              <a:rPr lang="en-US" altLang="zh-TW" sz="4000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3</a:t>
            </a:r>
            <a:r>
              <a:rPr lang="zh-TW" altLang="en-US" sz="4000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週</a:t>
            </a:r>
            <a:endParaRPr lang="zh-TW" altLang="en-US" sz="4000" b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  <a:cs typeface="華康隸書體W7" charset="0"/>
            </a:endParaRPr>
          </a:p>
        </p:txBody>
      </p:sp>
      <p:sp>
        <p:nvSpPr>
          <p:cNvPr id="14338" name="副標題 2"/>
          <p:cNvSpPr>
            <a:spLocks noGrp="1"/>
          </p:cNvSpPr>
          <p:nvPr>
            <p:ph type="subTitle" idx="1"/>
          </p:nvPr>
        </p:nvSpPr>
        <p:spPr>
          <a:xfrm>
            <a:off x="-72008" y="158107"/>
            <a:ext cx="2051720" cy="1758725"/>
          </a:xfrm>
        </p:spPr>
        <p:txBody>
          <a:bodyPr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TW" altLang="en-US" sz="36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孫子兵法</a:t>
            </a:r>
            <a:r>
              <a:rPr lang="en-US" altLang="zh-TW" sz="36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/>
            </a:r>
            <a:br>
              <a:rPr lang="en-US" altLang="zh-TW" sz="36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</a:br>
            <a:r>
              <a:rPr lang="zh-TW" altLang="en-US" sz="36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與</a:t>
            </a:r>
            <a:r>
              <a:rPr lang="en-US" altLang="zh-TW" sz="36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/>
            </a:r>
            <a:br>
              <a:rPr lang="en-US" altLang="zh-TW" sz="36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</a:br>
            <a:r>
              <a:rPr lang="zh-TW" altLang="en-US" sz="36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現代戰略</a:t>
            </a:r>
            <a:r>
              <a:rPr lang="en-US" altLang="zh-TW" sz="36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/>
            </a:r>
            <a:br>
              <a:rPr lang="en-US" altLang="zh-TW" sz="36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</a:br>
            <a:r>
              <a:rPr lang="zh-TW" altLang="en-US" sz="36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華康隸書體W7" charset="0"/>
              </a:rPr>
              <a:t>時事彙整</a:t>
            </a:r>
          </a:p>
        </p:txBody>
      </p:sp>
      <p:pic>
        <p:nvPicPr>
          <p:cNvPr id="14339" name="Picture 388" descr="kor_rul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93951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939517" y="4987"/>
            <a:ext cx="7348499" cy="6856003"/>
          </a:xfrm>
          <a:prstGeom prst="rect">
            <a:avLst/>
          </a:prstGeom>
          <a:solidFill>
            <a:srgbClr val="FFFFFF"/>
          </a:solidFill>
          <a:ln w="76200">
            <a:noFill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446088" indent="-4460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marL="623888" indent="-623888" eaLnBrk="1" hangingPunct="1">
              <a:buClr>
                <a:srgbClr val="FF0000"/>
              </a:buClr>
              <a:buSzPct val="115000"/>
              <a:buFont typeface="Wingdings" charset="2"/>
              <a:buChar char="p"/>
              <a:tabLst>
                <a:tab pos="623888" algn="l"/>
              </a:tabLst>
              <a:defRPr/>
            </a:pPr>
            <a:r>
              <a:rPr lang="zh-TW" altLang="en-US" sz="4000" b="1" dirty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4" action="ppaction://hlinkfile"/>
              </a:rPr>
              <a:t>西方國家會如何因應普丁的</a:t>
            </a: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4" action="ppaction://hlinkfile"/>
              </a:rPr>
              <a:t>劇本</a:t>
            </a:r>
            <a:endParaRPr lang="zh-TW" altLang="en-US" sz="4000" b="1" dirty="0">
              <a:solidFill>
                <a:srgbClr val="0000FF"/>
              </a:solidFill>
              <a:latin typeface="華康唐風隸W7" panose="03000709000000000000" pitchFamily="65" charset="-120"/>
              <a:ea typeface="華康唐風隸W7" panose="03000709000000000000" pitchFamily="65" charset="-120"/>
              <a:cs typeface="標楷體" charset="0"/>
            </a:endParaRPr>
          </a:p>
          <a:p>
            <a:pPr marL="623888" indent="-623888" eaLnBrk="1" hangingPunct="1">
              <a:buClr>
                <a:srgbClr val="FF0000"/>
              </a:buClr>
              <a:buSzPct val="115000"/>
              <a:buFont typeface="Wingdings" charset="2"/>
              <a:buChar char="p"/>
              <a:tabLst>
                <a:tab pos="623888" algn="l"/>
              </a:tabLst>
              <a:defRPr/>
            </a:pPr>
            <a:r>
              <a:rPr lang="zh-TW" altLang="en-US" sz="4000" b="1" dirty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5" action="ppaction://hlinkfile"/>
              </a:rPr>
              <a:t>防止小蘇聯成形 西方團結成關鍵</a:t>
            </a:r>
            <a:endParaRPr lang="zh-TW" altLang="en-US" sz="4000" b="1" dirty="0">
              <a:solidFill>
                <a:srgbClr val="0000FF"/>
              </a:solidFill>
              <a:latin typeface="華康唐風隸W7" panose="03000709000000000000" pitchFamily="65" charset="-120"/>
              <a:ea typeface="華康唐風隸W7" panose="03000709000000000000" pitchFamily="65" charset="-120"/>
              <a:cs typeface="標楷體" charset="0"/>
            </a:endParaRPr>
          </a:p>
          <a:p>
            <a:pPr marL="623888" indent="-623888" eaLnBrk="1" hangingPunct="1">
              <a:buClr>
                <a:srgbClr val="FF0000"/>
              </a:buClr>
              <a:buSzPct val="115000"/>
              <a:buFont typeface="Wingdings" charset="2"/>
              <a:buChar char="p"/>
              <a:tabLst>
                <a:tab pos="623888" algn="l"/>
              </a:tabLst>
              <a:defRPr/>
            </a:pP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6" action="ppaction://hlinkfile"/>
              </a:rPr>
              <a:t>中非</a:t>
            </a:r>
            <a:r>
              <a:rPr lang="zh-TW" altLang="en-US" sz="4000" b="1" dirty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6" action="ppaction://hlinkfile"/>
              </a:rPr>
              <a:t>局勢失控 聯合國擬派</a:t>
            </a: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6" action="ppaction://hlinkfile"/>
              </a:rPr>
              <a:t>駐軍</a:t>
            </a:r>
            <a:endParaRPr lang="zh-TW" altLang="en-US" sz="4000" b="1" dirty="0">
              <a:solidFill>
                <a:srgbClr val="0000FF"/>
              </a:solidFill>
              <a:latin typeface="華康唐風隸W7" panose="03000709000000000000" pitchFamily="65" charset="-120"/>
              <a:ea typeface="華康唐風隸W7" panose="03000709000000000000" pitchFamily="65" charset="-120"/>
              <a:cs typeface="標楷體" charset="0"/>
            </a:endParaRPr>
          </a:p>
          <a:p>
            <a:pPr marL="623888" indent="-623888" eaLnBrk="1" hangingPunct="1">
              <a:buClr>
                <a:srgbClr val="FF0000"/>
              </a:buClr>
              <a:buSzPct val="115000"/>
              <a:buFont typeface="Wingdings" charset="2"/>
              <a:buChar char="p"/>
              <a:tabLst>
                <a:tab pos="623888" algn="l"/>
              </a:tabLst>
              <a:defRPr/>
            </a:pP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7" action="ppaction://hlinkfile"/>
              </a:rPr>
              <a:t>中國</a:t>
            </a:r>
            <a:r>
              <a:rPr lang="zh-TW" altLang="en-US" sz="4000" b="1" dirty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7" action="ppaction://hlinkfile"/>
              </a:rPr>
              <a:t>軍費暴增 我爭取遠距嚇阻</a:t>
            </a: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7" action="ppaction://hlinkfile"/>
              </a:rPr>
              <a:t>武器</a:t>
            </a:r>
            <a:endParaRPr lang="en-US" altLang="zh-TW" sz="4000" b="1" dirty="0" smtClean="0">
              <a:solidFill>
                <a:srgbClr val="0000FF"/>
              </a:solidFill>
              <a:latin typeface="華康唐風隸W7" panose="03000709000000000000" pitchFamily="65" charset="-120"/>
              <a:ea typeface="華康唐風隸W7" panose="03000709000000000000" pitchFamily="65" charset="-120"/>
              <a:cs typeface="標楷體" charset="0"/>
              <a:hlinkClick r:id="rId7" action="ppaction://hlinkfile"/>
            </a:endParaRPr>
          </a:p>
          <a:p>
            <a:pPr marL="623888" indent="-623888" eaLnBrk="1" hangingPunct="1">
              <a:buClr>
                <a:srgbClr val="FF0000"/>
              </a:buClr>
              <a:buSzPct val="115000"/>
              <a:buFont typeface="Wingdings" charset="2"/>
              <a:buChar char="p"/>
              <a:tabLst>
                <a:tab pos="623888" algn="l"/>
              </a:tabLst>
              <a:defRPr/>
            </a:pPr>
            <a:r>
              <a:rPr lang="zh-TW" altLang="zh-TW" sz="4000" b="1" dirty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  <a:t>印尼軍艦命名的外交</a:t>
            </a:r>
            <a:r>
              <a:rPr lang="zh-TW" altLang="zh-TW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  <a:t>爭議</a:t>
            </a:r>
            <a:r>
              <a:rPr lang="en-US" altLang="zh-TW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  <a:t/>
            </a:r>
            <a:br>
              <a:rPr lang="en-US" altLang="zh-TW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</a:br>
            <a:r>
              <a:rPr lang="en-US" altLang="zh-TW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  <a:t>—— </a:t>
            </a: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  <a:t>新加坡</a:t>
            </a:r>
            <a:r>
              <a:rPr lang="zh-TW" altLang="en-US" sz="4000" b="1" dirty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  <a:t>如何超越“弱國無外交”</a:t>
            </a: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hlinkClick r:id="rId8" action="ppaction://hlinkfile"/>
              </a:rPr>
              <a:t>宿命</a:t>
            </a:r>
            <a:r>
              <a:rPr lang="zh-TW" altLang="en-US" sz="4000" b="1" dirty="0" smtClean="0">
                <a:solidFill>
                  <a:srgbClr val="0000FF"/>
                </a:solidFill>
                <a:latin typeface="華康唐風隸W7" panose="03000709000000000000" pitchFamily="65" charset="-120"/>
                <a:ea typeface="華康唐風隸W7" panose="03000709000000000000" pitchFamily="65" charset="-120"/>
                <a:cs typeface="標楷體" charset="0"/>
                <a:hlinkClick r:id="rId8" action="ppaction://hlinkfile"/>
              </a:rPr>
              <a:t> </a:t>
            </a:r>
            <a:endParaRPr lang="zh-TW" altLang="en-US" sz="4000" b="1" dirty="0">
              <a:solidFill>
                <a:srgbClr val="0000FF"/>
              </a:solidFill>
              <a:latin typeface="華康唐風隸W7" panose="03000709000000000000" pitchFamily="65" charset="-120"/>
              <a:ea typeface="華康唐風隸W7" panose="03000709000000000000" pitchFamily="65" charset="-120"/>
              <a:cs typeface="標楷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9979</TotalTime>
  <Words>42</Words>
  <Application>Microsoft Office PowerPoint</Application>
  <PresentationFormat>如螢幕大小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2" baseType="lpstr">
      <vt:lpstr>華康唐風隸W7</vt:lpstr>
      <vt:lpstr>華康隸書體W7</vt:lpstr>
      <vt:lpstr>微軟正黑體</vt:lpstr>
      <vt:lpstr>新細明體</vt:lpstr>
      <vt:lpstr>標楷體</vt:lpstr>
      <vt:lpstr>Arial</vt:lpstr>
      <vt:lpstr>Calibri</vt:lpstr>
      <vt:lpstr>Century Gothic</vt:lpstr>
      <vt:lpstr>Wingdings</vt:lpstr>
      <vt:lpstr>Wingdings 3</vt:lpstr>
      <vt:lpstr>切割線</vt:lpstr>
      <vt:lpstr>102-2 第3週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96-2第12週</dc:title>
  <dc:creator>att</dc:creator>
  <cp:lastModifiedBy>att</cp:lastModifiedBy>
  <cp:revision>355</cp:revision>
  <dcterms:created xsi:type="dcterms:W3CDTF">2008-05-05T05:30:56Z</dcterms:created>
  <dcterms:modified xsi:type="dcterms:W3CDTF">2014-03-09T15:47:21Z</dcterms:modified>
</cp:coreProperties>
</file>