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706100" cy="7569200"/>
  <p:notesSz cx="10706100" cy="7569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2346452"/>
            <a:ext cx="9100185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4238752"/>
            <a:ext cx="749427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5305" y="1740916"/>
            <a:ext cx="46571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13641" y="1740916"/>
            <a:ext cx="46571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29824" y="7391400"/>
            <a:ext cx="495300" cy="176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5" y="302768"/>
            <a:ext cx="9635490" cy="1211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5" y="1740916"/>
            <a:ext cx="9635490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40074" y="7039356"/>
            <a:ext cx="342595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5305" y="7039356"/>
            <a:ext cx="2462403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08392" y="7039356"/>
            <a:ext cx="2462403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hyperlink" Target="https://cimetrix.org.in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hyperlink" Target="https://cimetrix.org.in/category/gourav-dm-class/" TargetMode="External"/><Relationship Id="rId9" Type="http://schemas.openxmlformats.org/officeDocument/2006/relationships/image" Target="../media/image7.png"/><Relationship Id="rId10" Type="http://schemas.openxmlformats.org/officeDocument/2006/relationships/hyperlink" Target="https://cimetrix.org.in/home/" TargetMode="External"/><Relationship Id="rId11" Type="http://schemas.openxmlformats.org/officeDocument/2006/relationships/image" Target="../media/image8.png"/><Relationship Id="rId12" Type="http://schemas.openxmlformats.org/officeDocument/2006/relationships/hyperlink" Target="https://cimetrix.org.in/about-us/" TargetMode="External"/><Relationship Id="rId13" Type="http://schemas.openxmlformats.org/officeDocument/2006/relationships/image" Target="../media/image9.png"/><Relationship Id="rId14" Type="http://schemas.openxmlformats.org/officeDocument/2006/relationships/hyperlink" Target="https://cimetrix.org.in/centres/" TargetMode="External"/><Relationship Id="rId15" Type="http://schemas.openxmlformats.org/officeDocument/2006/relationships/image" Target="../media/image10.png"/><Relationship Id="rId16" Type="http://schemas.openxmlformats.org/officeDocument/2006/relationships/hyperlink" Target="https://cimetrix.org.in/students/" TargetMode="External"/><Relationship Id="rId17" Type="http://schemas.openxmlformats.org/officeDocument/2006/relationships/image" Target="../media/image11.png"/><Relationship Id="rId18" Type="http://schemas.openxmlformats.org/officeDocument/2006/relationships/hyperlink" Target="https://cimetrix.org.in/download/" TargetMode="External"/><Relationship Id="rId19" Type="http://schemas.openxmlformats.org/officeDocument/2006/relationships/image" Target="../media/image12.png"/><Relationship Id="rId20" Type="http://schemas.openxmlformats.org/officeDocument/2006/relationships/hyperlink" Target="https://cimetrix.org.in/examinations/" TargetMode="External"/><Relationship Id="rId21" Type="http://schemas.openxmlformats.org/officeDocument/2006/relationships/image" Target="../media/image13.png"/><Relationship Id="rId22" Type="http://schemas.openxmlformats.org/officeDocument/2006/relationships/hyperlink" Target="https://cimetrix.org.in/gellery/" TargetMode="External"/><Relationship Id="rId23" Type="http://schemas.openxmlformats.org/officeDocument/2006/relationships/image" Target="../media/image14.png"/><Relationship Id="rId24" Type="http://schemas.openxmlformats.org/officeDocument/2006/relationships/image" Target="../media/image15.png"/><Relationship Id="rId25" Type="http://schemas.openxmlformats.org/officeDocument/2006/relationships/hyperlink" Target="https://cimetrix.org.in/contact-us/" TargetMode="External"/><Relationship Id="rId26" Type="http://schemas.openxmlformats.org/officeDocument/2006/relationships/image" Target="../media/image16.png"/><Relationship Id="rId27" Type="http://schemas.openxmlformats.org/officeDocument/2006/relationships/hyperlink" Target="https://cimetrix.org.in/category/web-development-trends/" TargetMode="External"/><Relationship Id="rId28" Type="http://schemas.openxmlformats.org/officeDocument/2006/relationships/image" Target="../media/image17.png"/><Relationship Id="rId29" Type="http://schemas.openxmlformats.org/officeDocument/2006/relationships/hyperlink" Target="https://cimetrix.org.in/category/komal/" TargetMode="External"/><Relationship Id="rId30" Type="http://schemas.openxmlformats.org/officeDocument/2006/relationships/image" Target="../media/image18.png"/><Relationship Id="rId31" Type="http://schemas.openxmlformats.org/officeDocument/2006/relationships/hyperlink" Target="https://cimetrix.org.in/category/aditya-kumar/" TargetMode="External"/><Relationship Id="rId32" Type="http://schemas.openxmlformats.org/officeDocument/2006/relationships/image" Target="../media/image19.png"/><Relationship Id="rId33" Type="http://schemas.openxmlformats.org/officeDocument/2006/relationships/hyperlink" Target="https://cimetrix.org.in/vidya-education-vidya-computer-education/" TargetMode="External"/><Relationship Id="rId34" Type="http://schemas.openxmlformats.org/officeDocument/2006/relationships/image" Target="../media/image20.png"/><Relationship Id="rId35" Type="http://schemas.openxmlformats.org/officeDocument/2006/relationships/hyperlink" Target="https://cimetrix.org.in/category/deepa/" TargetMode="External"/><Relationship Id="rId36" Type="http://schemas.openxmlformats.org/officeDocument/2006/relationships/image" Target="../media/image21.png"/><Relationship Id="rId37" Type="http://schemas.openxmlformats.org/officeDocument/2006/relationships/hyperlink" Target="https://cimetrix.org.in/category/annu/" TargetMode="External"/><Relationship Id="rId38" Type="http://schemas.openxmlformats.org/officeDocument/2006/relationships/image" Target="../media/image22.png"/><Relationship Id="rId39" Type="http://schemas.openxmlformats.org/officeDocument/2006/relationships/hyperlink" Target="https://cimetrix.org.in/category/ritika/" TargetMode="External"/><Relationship Id="rId40" Type="http://schemas.openxmlformats.org/officeDocument/2006/relationships/image" Target="../media/image23.png"/><Relationship Id="rId41" Type="http://schemas.openxmlformats.org/officeDocument/2006/relationships/hyperlink" Target="https://cimetrix.org.in/category/digital-marketing/" TargetMode="External"/><Relationship Id="rId42" Type="http://schemas.openxmlformats.org/officeDocument/2006/relationships/image" Target="../media/image24.png"/><Relationship Id="rId43" Type="http://schemas.openxmlformats.org/officeDocument/2006/relationships/hyperlink" Target="https://cimetrix.org.in/category/kritika/" TargetMode="External"/><Relationship Id="rId44" Type="http://schemas.openxmlformats.org/officeDocument/2006/relationships/image" Target="../media/image25.png"/><Relationship Id="rId45" Type="http://schemas.openxmlformats.org/officeDocument/2006/relationships/hyperlink" Target="https://cimetrix.org.in/category/mohd-hasnain/" TargetMode="External"/><Relationship Id="rId46" Type="http://schemas.openxmlformats.org/officeDocument/2006/relationships/image" Target="../media/image26.png"/><Relationship Id="rId47" Type="http://schemas.openxmlformats.org/officeDocument/2006/relationships/hyperlink" Target="https://cimetrix.org.in/category/dev-singh/" TargetMode="External"/><Relationship Id="rId48" Type="http://schemas.openxmlformats.org/officeDocument/2006/relationships/image" Target="../media/image27.png"/><Relationship Id="rId49" Type="http://schemas.openxmlformats.org/officeDocument/2006/relationships/hyperlink" Target="https://cimetrix.org.in/basic-computer-courses-knowledge/" TargetMode="External"/><Relationship Id="rId50" Type="http://schemas.openxmlformats.org/officeDocument/2006/relationships/image" Target="../media/image28.png"/><Relationship Id="rId51" Type="http://schemas.openxmlformats.org/officeDocument/2006/relationships/hyperlink" Target="https://cimetrix.org.in/digital-marketing-agency/" TargetMode="External"/><Relationship Id="rId52" Type="http://schemas.openxmlformats.org/officeDocument/2006/relationships/image" Target="../media/image29.png"/><Relationship Id="rId53" Type="http://schemas.openxmlformats.org/officeDocument/2006/relationships/hyperlink" Target="https://cimetrix.org.in/category/sundaram/" TargetMode="External"/><Relationship Id="rId54" Type="http://schemas.openxmlformats.org/officeDocument/2006/relationships/image" Target="../media/image30.png"/><Relationship Id="rId55" Type="http://schemas.openxmlformats.org/officeDocument/2006/relationships/hyperlink" Target="https://cimetrix.org.in/category/janvi/" TargetMode="External"/><Relationship Id="rId56" Type="http://schemas.openxmlformats.org/officeDocument/2006/relationships/hyperlink" Target="https://cimetrix.org.in/business-management-course/" TargetMode="External"/><Relationship Id="rId57" Type="http://schemas.openxmlformats.org/officeDocument/2006/relationships/image" Target="../media/image31.png"/><Relationship Id="rId58" Type="http://schemas.openxmlformats.org/officeDocument/2006/relationships/hyperlink" Target="https://cimetrix.org.in/category/multi-media/" TargetMode="External"/><Relationship Id="rId59" Type="http://schemas.openxmlformats.org/officeDocument/2006/relationships/image" Target="../media/image32.png"/><Relationship Id="rId60" Type="http://schemas.openxmlformats.org/officeDocument/2006/relationships/hyperlink" Target="https://cimetrix.org.in/digital-marketing-course-in-delhi/" TargetMode="External"/><Relationship Id="rId61" Type="http://schemas.openxmlformats.org/officeDocument/2006/relationships/image" Target="../media/image33.png"/><Relationship Id="rId62" Type="http://schemas.openxmlformats.org/officeDocument/2006/relationships/hyperlink" Target="https://cimetrix.org.in/superdry/" TargetMode="External"/><Relationship Id="rId63" Type="http://schemas.openxmlformats.org/officeDocument/2006/relationships/image" Target="../media/image34.png"/><Relationship Id="rId64" Type="http://schemas.openxmlformats.org/officeDocument/2006/relationships/hyperlink" Target="https://cimetrix.org.in/category/3d-animation-course-after-12th/" TargetMode="External"/><Relationship Id="rId65" Type="http://schemas.openxmlformats.org/officeDocument/2006/relationships/image" Target="../media/image35.png"/><Relationship Id="rId66" Type="http://schemas.openxmlformats.org/officeDocument/2006/relationships/hyperlink" Target="https://pdfmyurl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hyperlink" Target="https://pdfmyurl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hyperlink" Target="https://pdfmyurl.com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hyperlink" Target="https://pdfmyurl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1449" y="2508012"/>
            <a:ext cx="10355580" cy="1430655"/>
            <a:chOff x="171449" y="2508012"/>
            <a:chExt cx="10355580" cy="14306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4523" y="2508012"/>
              <a:ext cx="2042505" cy="143054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71449" y="2563644"/>
              <a:ext cx="10355580" cy="461009"/>
            </a:xfrm>
            <a:custGeom>
              <a:avLst/>
              <a:gdLst/>
              <a:ahLst/>
              <a:cxnLst/>
              <a:rect l="l" t="t" r="r" b="b"/>
              <a:pathLst>
                <a:path w="10355580" h="461010">
                  <a:moveTo>
                    <a:pt x="10355579" y="460954"/>
                  </a:moveTo>
                  <a:lnTo>
                    <a:pt x="0" y="460954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460954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74838" y="3016651"/>
              <a:ext cx="7757159" cy="8255"/>
            </a:xfrm>
            <a:custGeom>
              <a:avLst/>
              <a:gdLst/>
              <a:ahLst/>
              <a:cxnLst/>
              <a:rect l="l" t="t" r="r" b="b"/>
              <a:pathLst>
                <a:path w="7757159" h="8255">
                  <a:moveTo>
                    <a:pt x="7756750" y="7947"/>
                  </a:moveTo>
                  <a:lnTo>
                    <a:pt x="0" y="7947"/>
                  </a:lnTo>
                  <a:lnTo>
                    <a:pt x="0" y="0"/>
                  </a:lnTo>
                  <a:lnTo>
                    <a:pt x="7756750" y="0"/>
                  </a:lnTo>
                  <a:lnTo>
                    <a:pt x="7756750" y="7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458164" y="2686051"/>
            <a:ext cx="3676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latin typeface="Roboto"/>
                <a:cs typeface="Roboto"/>
                <a:hlinkClick r:id="rId3"/>
              </a:rPr>
              <a:t>Home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71449" y="171450"/>
            <a:ext cx="10355580" cy="3700779"/>
            <a:chOff x="171449" y="171450"/>
            <a:chExt cx="10355580" cy="3700779"/>
          </a:xfrm>
        </p:grpSpPr>
        <p:sp>
          <p:nvSpPr>
            <p:cNvPr id="8" name="object 8" descr="">
              <a:hlinkClick r:id="rId3"/>
            </p:cNvPr>
            <p:cNvSpPr/>
            <p:nvPr/>
          </p:nvSpPr>
          <p:spPr>
            <a:xfrm>
              <a:off x="1946745" y="2738141"/>
              <a:ext cx="63500" cy="107950"/>
            </a:xfrm>
            <a:custGeom>
              <a:avLst/>
              <a:gdLst/>
              <a:ahLst/>
              <a:cxnLst/>
              <a:rect l="l" t="t" r="r" b="b"/>
              <a:pathLst>
                <a:path w="63500" h="107950">
                  <a:moveTo>
                    <a:pt x="9536" y="107713"/>
                  </a:moveTo>
                  <a:lnTo>
                    <a:pt x="0" y="98176"/>
                  </a:lnTo>
                  <a:lnTo>
                    <a:pt x="44580" y="53869"/>
                  </a:lnTo>
                  <a:lnTo>
                    <a:pt x="99" y="9586"/>
                  </a:lnTo>
                  <a:lnTo>
                    <a:pt x="9536" y="0"/>
                  </a:lnTo>
                  <a:lnTo>
                    <a:pt x="58836" y="49299"/>
                  </a:lnTo>
                  <a:lnTo>
                    <a:pt x="63232" y="53869"/>
                  </a:lnTo>
                  <a:lnTo>
                    <a:pt x="58836" y="58439"/>
                  </a:lnTo>
                  <a:lnTo>
                    <a:pt x="9536" y="107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055" y="3559440"/>
              <a:ext cx="5052554" cy="31246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71449" y="171450"/>
              <a:ext cx="10355580" cy="2392680"/>
            </a:xfrm>
            <a:custGeom>
              <a:avLst/>
              <a:gdLst/>
              <a:ahLst/>
              <a:cxnLst/>
              <a:rect l="l" t="t" r="r" b="b"/>
              <a:pathLst>
                <a:path w="10355580" h="2392680">
                  <a:moveTo>
                    <a:pt x="10355579" y="2392194"/>
                  </a:moveTo>
                  <a:lnTo>
                    <a:pt x="0" y="2392194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2392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126747" y="2686051"/>
            <a:ext cx="21602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727272"/>
                </a:solidFill>
                <a:latin typeface="Roboto"/>
                <a:cs typeface="Roboto"/>
              </a:rPr>
              <a:t>Benefits</a:t>
            </a:r>
            <a:r>
              <a:rPr dirty="0" sz="1000" spc="-15">
                <a:solidFill>
                  <a:srgbClr val="727272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727272"/>
                </a:solidFill>
                <a:latin typeface="Roboto"/>
                <a:cs typeface="Roboto"/>
              </a:rPr>
              <a:t>Of</a:t>
            </a:r>
            <a:r>
              <a:rPr dirty="0" sz="1000" spc="-10">
                <a:solidFill>
                  <a:srgbClr val="727272"/>
                </a:solidFill>
                <a:latin typeface="Roboto"/>
                <a:cs typeface="Roboto"/>
              </a:rPr>
              <a:t> Fashion Designing</a:t>
            </a:r>
            <a:r>
              <a:rPr dirty="0" sz="1000" spc="-15">
                <a:solidFill>
                  <a:srgbClr val="727272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727272"/>
                </a:solidFill>
                <a:latin typeface="Roboto"/>
                <a:cs typeface="Roboto"/>
              </a:rPr>
              <a:t>Course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0182" y="4192880"/>
            <a:ext cx="2511406" cy="143054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4217" y="4180461"/>
            <a:ext cx="4139027" cy="249973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799310" y="4656327"/>
            <a:ext cx="4410075" cy="254635"/>
          </a:xfrm>
          <a:custGeom>
            <a:avLst/>
            <a:gdLst/>
            <a:ahLst/>
            <a:cxnLst/>
            <a:rect l="l" t="t" r="r" b="b"/>
            <a:pathLst>
              <a:path w="4410075" h="254635">
                <a:moveTo>
                  <a:pt x="244017" y="18478"/>
                </a:moveTo>
                <a:lnTo>
                  <a:pt x="238556" y="14401"/>
                </a:lnTo>
                <a:lnTo>
                  <a:pt x="216700" y="14401"/>
                </a:lnTo>
                <a:lnTo>
                  <a:pt x="209143" y="15303"/>
                </a:lnTo>
                <a:lnTo>
                  <a:pt x="208851" y="15303"/>
                </a:lnTo>
                <a:lnTo>
                  <a:pt x="198653" y="19126"/>
                </a:lnTo>
                <a:lnTo>
                  <a:pt x="193268" y="23380"/>
                </a:lnTo>
                <a:lnTo>
                  <a:pt x="187540" y="30022"/>
                </a:lnTo>
                <a:lnTo>
                  <a:pt x="187540" y="66751"/>
                </a:lnTo>
                <a:lnTo>
                  <a:pt x="187439" y="67551"/>
                </a:lnTo>
                <a:lnTo>
                  <a:pt x="187337" y="68275"/>
                </a:lnTo>
                <a:lnTo>
                  <a:pt x="187210" y="69151"/>
                </a:lnTo>
                <a:lnTo>
                  <a:pt x="187540" y="66751"/>
                </a:lnTo>
                <a:lnTo>
                  <a:pt x="187540" y="30022"/>
                </a:lnTo>
                <a:lnTo>
                  <a:pt x="163410" y="66281"/>
                </a:lnTo>
                <a:lnTo>
                  <a:pt x="137909" y="108546"/>
                </a:lnTo>
                <a:lnTo>
                  <a:pt x="128905" y="123278"/>
                </a:lnTo>
                <a:lnTo>
                  <a:pt x="123659" y="131521"/>
                </a:lnTo>
                <a:lnTo>
                  <a:pt x="121881" y="133743"/>
                </a:lnTo>
                <a:lnTo>
                  <a:pt x="121208" y="131521"/>
                </a:lnTo>
                <a:lnTo>
                  <a:pt x="121119" y="131165"/>
                </a:lnTo>
                <a:lnTo>
                  <a:pt x="119037" y="122707"/>
                </a:lnTo>
                <a:lnTo>
                  <a:pt x="115595" y="108254"/>
                </a:lnTo>
                <a:lnTo>
                  <a:pt x="107505" y="73837"/>
                </a:lnTo>
                <a:lnTo>
                  <a:pt x="105448" y="65316"/>
                </a:lnTo>
                <a:lnTo>
                  <a:pt x="93383" y="26441"/>
                </a:lnTo>
                <a:lnTo>
                  <a:pt x="66865" y="14401"/>
                </a:lnTo>
                <a:lnTo>
                  <a:pt x="66078" y="14401"/>
                </a:lnTo>
                <a:lnTo>
                  <a:pt x="58991" y="14147"/>
                </a:lnTo>
                <a:lnTo>
                  <a:pt x="47231" y="14147"/>
                </a:lnTo>
                <a:lnTo>
                  <a:pt x="41351" y="18059"/>
                </a:lnTo>
                <a:lnTo>
                  <a:pt x="41351" y="26835"/>
                </a:lnTo>
                <a:lnTo>
                  <a:pt x="42405" y="29362"/>
                </a:lnTo>
                <a:lnTo>
                  <a:pt x="46634" y="37566"/>
                </a:lnTo>
                <a:lnTo>
                  <a:pt x="47688" y="41084"/>
                </a:lnTo>
                <a:lnTo>
                  <a:pt x="47688" y="44018"/>
                </a:lnTo>
                <a:lnTo>
                  <a:pt x="47053" y="53962"/>
                </a:lnTo>
                <a:lnTo>
                  <a:pt x="45186" y="67551"/>
                </a:lnTo>
                <a:lnTo>
                  <a:pt x="45059" y="68275"/>
                </a:lnTo>
                <a:lnTo>
                  <a:pt x="44932" y="68973"/>
                </a:lnTo>
                <a:lnTo>
                  <a:pt x="44907" y="69151"/>
                </a:lnTo>
                <a:lnTo>
                  <a:pt x="44792" y="69773"/>
                </a:lnTo>
                <a:lnTo>
                  <a:pt x="44704" y="70269"/>
                </a:lnTo>
                <a:lnTo>
                  <a:pt x="41998" y="85318"/>
                </a:lnTo>
                <a:lnTo>
                  <a:pt x="33032" y="127508"/>
                </a:lnTo>
                <a:lnTo>
                  <a:pt x="20637" y="167347"/>
                </a:lnTo>
                <a:lnTo>
                  <a:pt x="9588" y="175869"/>
                </a:lnTo>
                <a:lnTo>
                  <a:pt x="6832" y="180289"/>
                </a:lnTo>
                <a:lnTo>
                  <a:pt x="6832" y="184835"/>
                </a:lnTo>
                <a:lnTo>
                  <a:pt x="9220" y="189674"/>
                </a:lnTo>
                <a:lnTo>
                  <a:pt x="35699" y="196202"/>
                </a:lnTo>
                <a:lnTo>
                  <a:pt x="41541" y="196202"/>
                </a:lnTo>
                <a:lnTo>
                  <a:pt x="46545" y="195453"/>
                </a:lnTo>
                <a:lnTo>
                  <a:pt x="55245" y="192303"/>
                </a:lnTo>
                <a:lnTo>
                  <a:pt x="54978" y="192303"/>
                </a:lnTo>
                <a:lnTo>
                  <a:pt x="56997" y="188480"/>
                </a:lnTo>
                <a:lnTo>
                  <a:pt x="56934" y="181394"/>
                </a:lnTo>
                <a:lnTo>
                  <a:pt x="56832" y="180289"/>
                </a:lnTo>
                <a:lnTo>
                  <a:pt x="56730" y="179120"/>
                </a:lnTo>
                <a:lnTo>
                  <a:pt x="55143" y="161366"/>
                </a:lnTo>
                <a:lnTo>
                  <a:pt x="55143" y="156146"/>
                </a:lnTo>
                <a:lnTo>
                  <a:pt x="56261" y="147929"/>
                </a:lnTo>
                <a:lnTo>
                  <a:pt x="64122" y="108254"/>
                </a:lnTo>
                <a:lnTo>
                  <a:pt x="67957" y="87795"/>
                </a:lnTo>
                <a:lnTo>
                  <a:pt x="70091" y="75006"/>
                </a:lnTo>
                <a:lnTo>
                  <a:pt x="70192" y="73837"/>
                </a:lnTo>
                <a:lnTo>
                  <a:pt x="70535" y="70269"/>
                </a:lnTo>
                <a:lnTo>
                  <a:pt x="70586" y="68973"/>
                </a:lnTo>
                <a:lnTo>
                  <a:pt x="70408" y="68313"/>
                </a:lnTo>
                <a:lnTo>
                  <a:pt x="70624" y="68897"/>
                </a:lnTo>
                <a:lnTo>
                  <a:pt x="70650" y="69151"/>
                </a:lnTo>
                <a:lnTo>
                  <a:pt x="70916" y="70269"/>
                </a:lnTo>
                <a:lnTo>
                  <a:pt x="72999" y="79400"/>
                </a:lnTo>
                <a:lnTo>
                  <a:pt x="81343" y="116916"/>
                </a:lnTo>
                <a:lnTo>
                  <a:pt x="82854" y="123278"/>
                </a:lnTo>
                <a:lnTo>
                  <a:pt x="85496" y="134251"/>
                </a:lnTo>
                <a:lnTo>
                  <a:pt x="87769" y="143192"/>
                </a:lnTo>
                <a:lnTo>
                  <a:pt x="89077" y="148704"/>
                </a:lnTo>
                <a:lnTo>
                  <a:pt x="102882" y="185521"/>
                </a:lnTo>
                <a:lnTo>
                  <a:pt x="108229" y="185521"/>
                </a:lnTo>
                <a:lnTo>
                  <a:pt x="140144" y="149504"/>
                </a:lnTo>
                <a:lnTo>
                  <a:pt x="141541" y="147193"/>
                </a:lnTo>
                <a:lnTo>
                  <a:pt x="149923" y="133743"/>
                </a:lnTo>
                <a:lnTo>
                  <a:pt x="176339" y="90678"/>
                </a:lnTo>
                <a:lnTo>
                  <a:pt x="187083" y="70065"/>
                </a:lnTo>
                <a:lnTo>
                  <a:pt x="187058" y="70269"/>
                </a:lnTo>
                <a:lnTo>
                  <a:pt x="186905" y="71729"/>
                </a:lnTo>
                <a:lnTo>
                  <a:pt x="186829" y="71882"/>
                </a:lnTo>
                <a:lnTo>
                  <a:pt x="186385" y="75006"/>
                </a:lnTo>
                <a:lnTo>
                  <a:pt x="179603" y="115316"/>
                </a:lnTo>
                <a:lnTo>
                  <a:pt x="170230" y="158673"/>
                </a:lnTo>
                <a:lnTo>
                  <a:pt x="159029" y="180289"/>
                </a:lnTo>
                <a:lnTo>
                  <a:pt x="157568" y="184226"/>
                </a:lnTo>
                <a:lnTo>
                  <a:pt x="157467" y="192303"/>
                </a:lnTo>
                <a:lnTo>
                  <a:pt x="164680" y="196202"/>
                </a:lnTo>
                <a:lnTo>
                  <a:pt x="186588" y="196202"/>
                </a:lnTo>
                <a:lnTo>
                  <a:pt x="201218" y="195453"/>
                </a:lnTo>
                <a:lnTo>
                  <a:pt x="200939" y="195453"/>
                </a:lnTo>
                <a:lnTo>
                  <a:pt x="211035" y="193294"/>
                </a:lnTo>
                <a:lnTo>
                  <a:pt x="217144" y="189674"/>
                </a:lnTo>
                <a:lnTo>
                  <a:pt x="219075" y="184835"/>
                </a:lnTo>
                <a:lnTo>
                  <a:pt x="219151" y="182067"/>
                </a:lnTo>
                <a:lnTo>
                  <a:pt x="217208" y="179120"/>
                </a:lnTo>
                <a:lnTo>
                  <a:pt x="209346" y="172173"/>
                </a:lnTo>
                <a:lnTo>
                  <a:pt x="207378" y="169646"/>
                </a:lnTo>
                <a:lnTo>
                  <a:pt x="207505" y="166484"/>
                </a:lnTo>
                <a:lnTo>
                  <a:pt x="207606" y="165201"/>
                </a:lnTo>
                <a:lnTo>
                  <a:pt x="207695" y="164096"/>
                </a:lnTo>
                <a:lnTo>
                  <a:pt x="207784" y="162979"/>
                </a:lnTo>
                <a:lnTo>
                  <a:pt x="215874" y="108254"/>
                </a:lnTo>
                <a:lnTo>
                  <a:pt x="222656" y="68275"/>
                </a:lnTo>
                <a:lnTo>
                  <a:pt x="223685" y="62826"/>
                </a:lnTo>
                <a:lnTo>
                  <a:pt x="224980" y="55918"/>
                </a:lnTo>
                <a:lnTo>
                  <a:pt x="239293" y="31978"/>
                </a:lnTo>
                <a:lnTo>
                  <a:pt x="244017" y="26631"/>
                </a:lnTo>
                <a:lnTo>
                  <a:pt x="244017" y="18478"/>
                </a:lnTo>
                <a:close/>
              </a:path>
              <a:path w="4410075" h="254635">
                <a:moveTo>
                  <a:pt x="355473" y="115316"/>
                </a:moveTo>
                <a:lnTo>
                  <a:pt x="335699" y="76009"/>
                </a:lnTo>
                <a:lnTo>
                  <a:pt x="321259" y="69837"/>
                </a:lnTo>
                <a:lnTo>
                  <a:pt x="321259" y="109664"/>
                </a:lnTo>
                <a:lnTo>
                  <a:pt x="321132" y="123278"/>
                </a:lnTo>
                <a:lnTo>
                  <a:pt x="321030" y="124612"/>
                </a:lnTo>
                <a:lnTo>
                  <a:pt x="320573" y="131165"/>
                </a:lnTo>
                <a:lnTo>
                  <a:pt x="320497" y="131521"/>
                </a:lnTo>
                <a:lnTo>
                  <a:pt x="320433" y="131787"/>
                </a:lnTo>
                <a:lnTo>
                  <a:pt x="318541" y="140449"/>
                </a:lnTo>
                <a:lnTo>
                  <a:pt x="315175" y="149275"/>
                </a:lnTo>
                <a:lnTo>
                  <a:pt x="288912" y="174586"/>
                </a:lnTo>
                <a:lnTo>
                  <a:pt x="283146" y="174586"/>
                </a:lnTo>
                <a:lnTo>
                  <a:pt x="279971" y="172504"/>
                </a:lnTo>
                <a:lnTo>
                  <a:pt x="273761" y="164096"/>
                </a:lnTo>
                <a:lnTo>
                  <a:pt x="272313" y="158673"/>
                </a:lnTo>
                <a:lnTo>
                  <a:pt x="272313" y="143027"/>
                </a:lnTo>
                <a:lnTo>
                  <a:pt x="283933" y="106603"/>
                </a:lnTo>
                <a:lnTo>
                  <a:pt x="295173" y="95123"/>
                </a:lnTo>
                <a:lnTo>
                  <a:pt x="298907" y="92887"/>
                </a:lnTo>
                <a:lnTo>
                  <a:pt x="302031" y="91770"/>
                </a:lnTo>
                <a:lnTo>
                  <a:pt x="311467" y="91770"/>
                </a:lnTo>
                <a:lnTo>
                  <a:pt x="314464" y="94183"/>
                </a:lnTo>
                <a:lnTo>
                  <a:pt x="317157" y="99034"/>
                </a:lnTo>
                <a:lnTo>
                  <a:pt x="319887" y="103835"/>
                </a:lnTo>
                <a:lnTo>
                  <a:pt x="321259" y="109664"/>
                </a:lnTo>
                <a:lnTo>
                  <a:pt x="321259" y="69837"/>
                </a:lnTo>
                <a:lnTo>
                  <a:pt x="318909" y="69151"/>
                </a:lnTo>
                <a:lnTo>
                  <a:pt x="308902" y="68275"/>
                </a:lnTo>
                <a:lnTo>
                  <a:pt x="308495" y="68275"/>
                </a:lnTo>
                <a:lnTo>
                  <a:pt x="271399" y="80606"/>
                </a:lnTo>
                <a:lnTo>
                  <a:pt x="243941" y="115316"/>
                </a:lnTo>
                <a:lnTo>
                  <a:pt x="241122" y="123126"/>
                </a:lnTo>
                <a:lnTo>
                  <a:pt x="241071" y="123278"/>
                </a:lnTo>
                <a:lnTo>
                  <a:pt x="237769" y="149860"/>
                </a:lnTo>
                <a:lnTo>
                  <a:pt x="238404" y="157886"/>
                </a:lnTo>
                <a:lnTo>
                  <a:pt x="259575" y="191541"/>
                </a:lnTo>
                <a:lnTo>
                  <a:pt x="282016" y="197942"/>
                </a:lnTo>
                <a:lnTo>
                  <a:pt x="287934" y="197942"/>
                </a:lnTo>
                <a:lnTo>
                  <a:pt x="324091" y="184226"/>
                </a:lnTo>
                <a:lnTo>
                  <a:pt x="334492" y="174586"/>
                </a:lnTo>
                <a:lnTo>
                  <a:pt x="343433" y="162979"/>
                </a:lnTo>
                <a:lnTo>
                  <a:pt x="350215" y="149860"/>
                </a:lnTo>
                <a:lnTo>
                  <a:pt x="350329" y="149504"/>
                </a:lnTo>
                <a:lnTo>
                  <a:pt x="350393" y="149275"/>
                </a:lnTo>
                <a:lnTo>
                  <a:pt x="354291" y="136004"/>
                </a:lnTo>
                <a:lnTo>
                  <a:pt x="355358" y="124612"/>
                </a:lnTo>
                <a:lnTo>
                  <a:pt x="355473" y="115316"/>
                </a:lnTo>
                <a:close/>
              </a:path>
              <a:path w="4410075" h="254635">
                <a:moveTo>
                  <a:pt x="431406" y="6642"/>
                </a:moveTo>
                <a:lnTo>
                  <a:pt x="427736" y="1981"/>
                </a:lnTo>
                <a:lnTo>
                  <a:pt x="418172" y="1981"/>
                </a:lnTo>
                <a:lnTo>
                  <a:pt x="379996" y="12306"/>
                </a:lnTo>
                <a:lnTo>
                  <a:pt x="379996" y="20218"/>
                </a:lnTo>
                <a:lnTo>
                  <a:pt x="383908" y="24231"/>
                </a:lnTo>
                <a:lnTo>
                  <a:pt x="392849" y="28244"/>
                </a:lnTo>
                <a:lnTo>
                  <a:pt x="393407" y="29921"/>
                </a:lnTo>
                <a:lnTo>
                  <a:pt x="393407" y="32778"/>
                </a:lnTo>
                <a:lnTo>
                  <a:pt x="392811" y="37719"/>
                </a:lnTo>
                <a:lnTo>
                  <a:pt x="383844" y="86055"/>
                </a:lnTo>
                <a:lnTo>
                  <a:pt x="375234" y="128384"/>
                </a:lnTo>
                <a:lnTo>
                  <a:pt x="364858" y="171716"/>
                </a:lnTo>
                <a:lnTo>
                  <a:pt x="362978" y="179832"/>
                </a:lnTo>
                <a:lnTo>
                  <a:pt x="362978" y="192532"/>
                </a:lnTo>
                <a:lnTo>
                  <a:pt x="367157" y="197192"/>
                </a:lnTo>
                <a:lnTo>
                  <a:pt x="375526" y="197192"/>
                </a:lnTo>
                <a:lnTo>
                  <a:pt x="382054" y="196710"/>
                </a:lnTo>
                <a:lnTo>
                  <a:pt x="421347" y="179044"/>
                </a:lnTo>
                <a:lnTo>
                  <a:pt x="421347" y="169481"/>
                </a:lnTo>
                <a:lnTo>
                  <a:pt x="420128" y="167767"/>
                </a:lnTo>
                <a:lnTo>
                  <a:pt x="419684" y="167144"/>
                </a:lnTo>
                <a:lnTo>
                  <a:pt x="413067" y="167144"/>
                </a:lnTo>
                <a:lnTo>
                  <a:pt x="410171" y="167347"/>
                </a:lnTo>
                <a:lnTo>
                  <a:pt x="407682" y="167767"/>
                </a:lnTo>
                <a:lnTo>
                  <a:pt x="405536" y="167767"/>
                </a:lnTo>
                <a:lnTo>
                  <a:pt x="404456" y="165468"/>
                </a:lnTo>
                <a:lnTo>
                  <a:pt x="404456" y="160870"/>
                </a:lnTo>
                <a:lnTo>
                  <a:pt x="413639" y="107353"/>
                </a:lnTo>
                <a:lnTo>
                  <a:pt x="421601" y="67183"/>
                </a:lnTo>
                <a:lnTo>
                  <a:pt x="428993" y="32486"/>
                </a:lnTo>
                <a:lnTo>
                  <a:pt x="430326" y="25387"/>
                </a:lnTo>
                <a:lnTo>
                  <a:pt x="431139" y="19875"/>
                </a:lnTo>
                <a:lnTo>
                  <a:pt x="431406" y="15951"/>
                </a:lnTo>
                <a:lnTo>
                  <a:pt x="431406" y="6642"/>
                </a:lnTo>
                <a:close/>
              </a:path>
              <a:path w="4410075" h="254635">
                <a:moveTo>
                  <a:pt x="567258" y="6718"/>
                </a:moveTo>
                <a:lnTo>
                  <a:pt x="560616" y="1854"/>
                </a:lnTo>
                <a:lnTo>
                  <a:pt x="540613" y="1854"/>
                </a:lnTo>
                <a:lnTo>
                  <a:pt x="533349" y="3975"/>
                </a:lnTo>
                <a:lnTo>
                  <a:pt x="520814" y="10756"/>
                </a:lnTo>
                <a:lnTo>
                  <a:pt x="518452" y="13931"/>
                </a:lnTo>
                <a:lnTo>
                  <a:pt x="518452" y="20256"/>
                </a:lnTo>
                <a:lnTo>
                  <a:pt x="521677" y="23990"/>
                </a:lnTo>
                <a:lnTo>
                  <a:pt x="529628" y="29984"/>
                </a:lnTo>
                <a:lnTo>
                  <a:pt x="530377" y="32181"/>
                </a:lnTo>
                <a:lnTo>
                  <a:pt x="530377" y="35445"/>
                </a:lnTo>
                <a:lnTo>
                  <a:pt x="530021" y="45440"/>
                </a:lnTo>
                <a:lnTo>
                  <a:pt x="518350" y="73761"/>
                </a:lnTo>
                <a:lnTo>
                  <a:pt x="516470" y="73761"/>
                </a:lnTo>
                <a:lnTo>
                  <a:pt x="516470" y="98818"/>
                </a:lnTo>
                <a:lnTo>
                  <a:pt x="516343" y="103009"/>
                </a:lnTo>
                <a:lnTo>
                  <a:pt x="516267" y="104140"/>
                </a:lnTo>
                <a:lnTo>
                  <a:pt x="515594" y="114858"/>
                </a:lnTo>
                <a:lnTo>
                  <a:pt x="501319" y="155409"/>
                </a:lnTo>
                <a:lnTo>
                  <a:pt x="482587" y="170624"/>
                </a:lnTo>
                <a:lnTo>
                  <a:pt x="474967" y="170624"/>
                </a:lnTo>
                <a:lnTo>
                  <a:pt x="467334" y="153962"/>
                </a:lnTo>
                <a:lnTo>
                  <a:pt x="467169" y="152298"/>
                </a:lnTo>
                <a:lnTo>
                  <a:pt x="467169" y="141452"/>
                </a:lnTo>
                <a:lnTo>
                  <a:pt x="468350" y="135331"/>
                </a:lnTo>
                <a:lnTo>
                  <a:pt x="488315" y="100215"/>
                </a:lnTo>
                <a:lnTo>
                  <a:pt x="500799" y="94005"/>
                </a:lnTo>
                <a:lnTo>
                  <a:pt x="510108" y="94005"/>
                </a:lnTo>
                <a:lnTo>
                  <a:pt x="512368" y="94640"/>
                </a:lnTo>
                <a:lnTo>
                  <a:pt x="513981" y="95923"/>
                </a:lnTo>
                <a:lnTo>
                  <a:pt x="515632" y="97205"/>
                </a:lnTo>
                <a:lnTo>
                  <a:pt x="516470" y="98818"/>
                </a:lnTo>
                <a:lnTo>
                  <a:pt x="516470" y="73761"/>
                </a:lnTo>
                <a:lnTo>
                  <a:pt x="510324" y="73761"/>
                </a:lnTo>
                <a:lnTo>
                  <a:pt x="487172" y="76809"/>
                </a:lnTo>
                <a:lnTo>
                  <a:pt x="451777" y="101180"/>
                </a:lnTo>
                <a:lnTo>
                  <a:pt x="434276" y="138861"/>
                </a:lnTo>
                <a:lnTo>
                  <a:pt x="432816" y="149821"/>
                </a:lnTo>
                <a:lnTo>
                  <a:pt x="432689" y="152298"/>
                </a:lnTo>
                <a:lnTo>
                  <a:pt x="446798" y="188150"/>
                </a:lnTo>
                <a:lnTo>
                  <a:pt x="465201" y="194335"/>
                </a:lnTo>
                <a:lnTo>
                  <a:pt x="465366" y="194335"/>
                </a:lnTo>
                <a:lnTo>
                  <a:pt x="503669" y="177406"/>
                </a:lnTo>
                <a:lnTo>
                  <a:pt x="505345" y="176161"/>
                </a:lnTo>
                <a:lnTo>
                  <a:pt x="505345" y="175539"/>
                </a:lnTo>
                <a:lnTo>
                  <a:pt x="506780" y="178320"/>
                </a:lnTo>
                <a:lnTo>
                  <a:pt x="509714" y="185089"/>
                </a:lnTo>
                <a:lnTo>
                  <a:pt x="512533" y="191439"/>
                </a:lnTo>
                <a:lnTo>
                  <a:pt x="517398" y="194716"/>
                </a:lnTo>
                <a:lnTo>
                  <a:pt x="533666" y="194716"/>
                </a:lnTo>
                <a:lnTo>
                  <a:pt x="540435" y="192786"/>
                </a:lnTo>
                <a:lnTo>
                  <a:pt x="553847" y="185089"/>
                </a:lnTo>
                <a:lnTo>
                  <a:pt x="555091" y="183349"/>
                </a:lnTo>
                <a:lnTo>
                  <a:pt x="557199" y="180301"/>
                </a:lnTo>
                <a:lnTo>
                  <a:pt x="557199" y="175539"/>
                </a:lnTo>
                <a:lnTo>
                  <a:pt x="557199" y="171348"/>
                </a:lnTo>
                <a:lnTo>
                  <a:pt x="556539" y="170624"/>
                </a:lnTo>
                <a:lnTo>
                  <a:pt x="554939" y="168833"/>
                </a:lnTo>
                <a:lnTo>
                  <a:pt x="545960" y="165938"/>
                </a:lnTo>
                <a:lnTo>
                  <a:pt x="543458" y="164947"/>
                </a:lnTo>
                <a:lnTo>
                  <a:pt x="542912" y="164414"/>
                </a:lnTo>
                <a:lnTo>
                  <a:pt x="542404" y="163677"/>
                </a:lnTo>
                <a:lnTo>
                  <a:pt x="542175" y="161124"/>
                </a:lnTo>
                <a:lnTo>
                  <a:pt x="542264" y="155409"/>
                </a:lnTo>
                <a:lnTo>
                  <a:pt x="542950" y="149326"/>
                </a:lnTo>
                <a:lnTo>
                  <a:pt x="545376" y="135331"/>
                </a:lnTo>
                <a:lnTo>
                  <a:pt x="549351" y="114858"/>
                </a:lnTo>
                <a:lnTo>
                  <a:pt x="553605" y="94005"/>
                </a:lnTo>
                <a:lnTo>
                  <a:pt x="560197" y="61607"/>
                </a:lnTo>
                <a:lnTo>
                  <a:pt x="564121" y="41033"/>
                </a:lnTo>
                <a:lnTo>
                  <a:pt x="566470" y="26898"/>
                </a:lnTo>
                <a:lnTo>
                  <a:pt x="567143" y="20256"/>
                </a:lnTo>
                <a:lnTo>
                  <a:pt x="567258" y="6718"/>
                </a:lnTo>
                <a:close/>
              </a:path>
              <a:path w="4410075" h="254635">
                <a:moveTo>
                  <a:pt x="598703" y="212090"/>
                </a:moveTo>
                <a:lnTo>
                  <a:pt x="0" y="212090"/>
                </a:lnTo>
                <a:lnTo>
                  <a:pt x="0" y="235940"/>
                </a:lnTo>
                <a:lnTo>
                  <a:pt x="598703" y="235940"/>
                </a:lnTo>
                <a:lnTo>
                  <a:pt x="598703" y="212090"/>
                </a:lnTo>
                <a:close/>
              </a:path>
              <a:path w="4410075" h="254635">
                <a:moveTo>
                  <a:pt x="761466" y="116420"/>
                </a:moveTo>
                <a:lnTo>
                  <a:pt x="761390" y="112064"/>
                </a:lnTo>
                <a:lnTo>
                  <a:pt x="761288" y="110705"/>
                </a:lnTo>
                <a:lnTo>
                  <a:pt x="761212" y="109626"/>
                </a:lnTo>
                <a:lnTo>
                  <a:pt x="739432" y="74383"/>
                </a:lnTo>
                <a:lnTo>
                  <a:pt x="727938" y="71729"/>
                </a:lnTo>
                <a:lnTo>
                  <a:pt x="727938" y="109626"/>
                </a:lnTo>
                <a:lnTo>
                  <a:pt x="727938" y="119392"/>
                </a:lnTo>
                <a:lnTo>
                  <a:pt x="715467" y="157149"/>
                </a:lnTo>
                <a:lnTo>
                  <a:pt x="695515" y="172110"/>
                </a:lnTo>
                <a:lnTo>
                  <a:pt x="685787" y="172110"/>
                </a:lnTo>
                <a:lnTo>
                  <a:pt x="683196" y="171386"/>
                </a:lnTo>
                <a:lnTo>
                  <a:pt x="680046" y="168490"/>
                </a:lnTo>
                <a:lnTo>
                  <a:pt x="679259" y="166319"/>
                </a:lnTo>
                <a:lnTo>
                  <a:pt x="679259" y="159258"/>
                </a:lnTo>
                <a:lnTo>
                  <a:pt x="692061" y="112064"/>
                </a:lnTo>
                <a:lnTo>
                  <a:pt x="702360" y="99339"/>
                </a:lnTo>
                <a:lnTo>
                  <a:pt x="706412" y="96113"/>
                </a:lnTo>
                <a:lnTo>
                  <a:pt x="709828" y="94500"/>
                </a:lnTo>
                <a:lnTo>
                  <a:pt x="718769" y="94500"/>
                </a:lnTo>
                <a:lnTo>
                  <a:pt x="721525" y="96418"/>
                </a:lnTo>
                <a:lnTo>
                  <a:pt x="726655" y="104076"/>
                </a:lnTo>
                <a:lnTo>
                  <a:pt x="726770" y="104571"/>
                </a:lnTo>
                <a:lnTo>
                  <a:pt x="727938" y="109626"/>
                </a:lnTo>
                <a:lnTo>
                  <a:pt x="727938" y="71729"/>
                </a:lnTo>
                <a:lnTo>
                  <a:pt x="724522" y="71399"/>
                </a:lnTo>
                <a:lnTo>
                  <a:pt x="721550" y="71399"/>
                </a:lnTo>
                <a:lnTo>
                  <a:pt x="713892" y="71920"/>
                </a:lnTo>
                <a:lnTo>
                  <a:pt x="706653" y="73342"/>
                </a:lnTo>
                <a:lnTo>
                  <a:pt x="706424" y="73342"/>
                </a:lnTo>
                <a:lnTo>
                  <a:pt x="698055" y="76047"/>
                </a:lnTo>
                <a:lnTo>
                  <a:pt x="689876" y="79654"/>
                </a:lnTo>
                <a:lnTo>
                  <a:pt x="687349" y="80924"/>
                </a:lnTo>
                <a:lnTo>
                  <a:pt x="687298" y="82384"/>
                </a:lnTo>
                <a:lnTo>
                  <a:pt x="687324" y="80937"/>
                </a:lnTo>
                <a:lnTo>
                  <a:pt x="687374" y="79921"/>
                </a:lnTo>
                <a:lnTo>
                  <a:pt x="686409" y="78105"/>
                </a:lnTo>
                <a:lnTo>
                  <a:pt x="684415" y="75742"/>
                </a:lnTo>
                <a:lnTo>
                  <a:pt x="682434" y="73342"/>
                </a:lnTo>
                <a:lnTo>
                  <a:pt x="678370" y="72148"/>
                </a:lnTo>
                <a:lnTo>
                  <a:pt x="666127" y="72148"/>
                </a:lnTo>
                <a:lnTo>
                  <a:pt x="659790" y="73990"/>
                </a:lnTo>
                <a:lnTo>
                  <a:pt x="646747" y="81318"/>
                </a:lnTo>
                <a:lnTo>
                  <a:pt x="643496" y="85166"/>
                </a:lnTo>
                <a:lnTo>
                  <a:pt x="643496" y="93281"/>
                </a:lnTo>
                <a:lnTo>
                  <a:pt x="644893" y="96723"/>
                </a:lnTo>
                <a:lnTo>
                  <a:pt x="647319" y="99339"/>
                </a:lnTo>
                <a:lnTo>
                  <a:pt x="650646" y="102857"/>
                </a:lnTo>
                <a:lnTo>
                  <a:pt x="652068" y="106476"/>
                </a:lnTo>
                <a:lnTo>
                  <a:pt x="651979" y="112064"/>
                </a:lnTo>
                <a:lnTo>
                  <a:pt x="651903" y="113182"/>
                </a:lnTo>
                <a:lnTo>
                  <a:pt x="651103" y="125603"/>
                </a:lnTo>
                <a:lnTo>
                  <a:pt x="643343" y="169189"/>
                </a:lnTo>
                <a:lnTo>
                  <a:pt x="634022" y="207568"/>
                </a:lnTo>
                <a:lnTo>
                  <a:pt x="622973" y="235673"/>
                </a:lnTo>
                <a:lnTo>
                  <a:pt x="621271" y="240423"/>
                </a:lnTo>
                <a:lnTo>
                  <a:pt x="621271" y="245770"/>
                </a:lnTo>
                <a:lnTo>
                  <a:pt x="622947" y="248361"/>
                </a:lnTo>
                <a:lnTo>
                  <a:pt x="629691" y="253326"/>
                </a:lnTo>
                <a:lnTo>
                  <a:pt x="636358" y="254558"/>
                </a:lnTo>
                <a:lnTo>
                  <a:pt x="646290" y="254558"/>
                </a:lnTo>
                <a:lnTo>
                  <a:pt x="659409" y="253631"/>
                </a:lnTo>
                <a:lnTo>
                  <a:pt x="668782" y="250850"/>
                </a:lnTo>
                <a:lnTo>
                  <a:pt x="674408" y="246214"/>
                </a:lnTo>
                <a:lnTo>
                  <a:pt x="676287" y="239725"/>
                </a:lnTo>
                <a:lnTo>
                  <a:pt x="676287" y="237820"/>
                </a:lnTo>
                <a:lnTo>
                  <a:pt x="674814" y="234696"/>
                </a:lnTo>
                <a:lnTo>
                  <a:pt x="668934" y="226009"/>
                </a:lnTo>
                <a:lnTo>
                  <a:pt x="667588" y="223024"/>
                </a:lnTo>
                <a:lnTo>
                  <a:pt x="677583" y="193090"/>
                </a:lnTo>
                <a:lnTo>
                  <a:pt x="683298" y="193090"/>
                </a:lnTo>
                <a:lnTo>
                  <a:pt x="692124" y="192849"/>
                </a:lnTo>
                <a:lnTo>
                  <a:pt x="730110" y="179476"/>
                </a:lnTo>
                <a:lnTo>
                  <a:pt x="754303" y="147675"/>
                </a:lnTo>
                <a:lnTo>
                  <a:pt x="761022" y="123964"/>
                </a:lnTo>
                <a:lnTo>
                  <a:pt x="761466" y="116420"/>
                </a:lnTo>
                <a:close/>
              </a:path>
              <a:path w="4410075" h="254635">
                <a:moveTo>
                  <a:pt x="839584" y="6642"/>
                </a:moveTo>
                <a:lnTo>
                  <a:pt x="835914" y="1981"/>
                </a:lnTo>
                <a:lnTo>
                  <a:pt x="826350" y="1981"/>
                </a:lnTo>
                <a:lnTo>
                  <a:pt x="788174" y="12306"/>
                </a:lnTo>
                <a:lnTo>
                  <a:pt x="788174" y="20218"/>
                </a:lnTo>
                <a:lnTo>
                  <a:pt x="792086" y="24231"/>
                </a:lnTo>
                <a:lnTo>
                  <a:pt x="801027" y="28244"/>
                </a:lnTo>
                <a:lnTo>
                  <a:pt x="801585" y="29921"/>
                </a:lnTo>
                <a:lnTo>
                  <a:pt x="801585" y="32778"/>
                </a:lnTo>
                <a:lnTo>
                  <a:pt x="800989" y="37719"/>
                </a:lnTo>
                <a:lnTo>
                  <a:pt x="792022" y="86055"/>
                </a:lnTo>
                <a:lnTo>
                  <a:pt x="783412" y="128384"/>
                </a:lnTo>
                <a:lnTo>
                  <a:pt x="773036" y="171716"/>
                </a:lnTo>
                <a:lnTo>
                  <a:pt x="771156" y="179832"/>
                </a:lnTo>
                <a:lnTo>
                  <a:pt x="771156" y="192532"/>
                </a:lnTo>
                <a:lnTo>
                  <a:pt x="775335" y="197192"/>
                </a:lnTo>
                <a:lnTo>
                  <a:pt x="783704" y="197192"/>
                </a:lnTo>
                <a:lnTo>
                  <a:pt x="790232" y="196710"/>
                </a:lnTo>
                <a:lnTo>
                  <a:pt x="829525" y="179044"/>
                </a:lnTo>
                <a:lnTo>
                  <a:pt x="829525" y="169481"/>
                </a:lnTo>
                <a:lnTo>
                  <a:pt x="828306" y="167767"/>
                </a:lnTo>
                <a:lnTo>
                  <a:pt x="827862" y="167144"/>
                </a:lnTo>
                <a:lnTo>
                  <a:pt x="821245" y="167144"/>
                </a:lnTo>
                <a:lnTo>
                  <a:pt x="818349" y="167347"/>
                </a:lnTo>
                <a:lnTo>
                  <a:pt x="815860" y="167767"/>
                </a:lnTo>
                <a:lnTo>
                  <a:pt x="813714" y="167767"/>
                </a:lnTo>
                <a:lnTo>
                  <a:pt x="812634" y="165468"/>
                </a:lnTo>
                <a:lnTo>
                  <a:pt x="812634" y="160870"/>
                </a:lnTo>
                <a:lnTo>
                  <a:pt x="821817" y="107353"/>
                </a:lnTo>
                <a:lnTo>
                  <a:pt x="829779" y="67183"/>
                </a:lnTo>
                <a:lnTo>
                  <a:pt x="837171" y="32486"/>
                </a:lnTo>
                <a:lnTo>
                  <a:pt x="838504" y="25387"/>
                </a:lnTo>
                <a:lnTo>
                  <a:pt x="839317" y="19875"/>
                </a:lnTo>
                <a:lnTo>
                  <a:pt x="839584" y="15951"/>
                </a:lnTo>
                <a:lnTo>
                  <a:pt x="839584" y="6642"/>
                </a:lnTo>
                <a:close/>
              </a:path>
              <a:path w="4410075" h="254635">
                <a:moveTo>
                  <a:pt x="962139" y="165874"/>
                </a:moveTo>
                <a:lnTo>
                  <a:pt x="958621" y="162915"/>
                </a:lnTo>
                <a:lnTo>
                  <a:pt x="945527" y="162915"/>
                </a:lnTo>
                <a:lnTo>
                  <a:pt x="945451" y="162687"/>
                </a:lnTo>
                <a:lnTo>
                  <a:pt x="945007" y="161404"/>
                </a:lnTo>
                <a:lnTo>
                  <a:pt x="945108" y="156895"/>
                </a:lnTo>
                <a:lnTo>
                  <a:pt x="945235" y="155740"/>
                </a:lnTo>
                <a:lnTo>
                  <a:pt x="945451" y="153631"/>
                </a:lnTo>
                <a:lnTo>
                  <a:pt x="946759" y="146138"/>
                </a:lnTo>
                <a:lnTo>
                  <a:pt x="948956" y="135407"/>
                </a:lnTo>
                <a:lnTo>
                  <a:pt x="955090" y="107569"/>
                </a:lnTo>
                <a:lnTo>
                  <a:pt x="957287" y="97091"/>
                </a:lnTo>
                <a:lnTo>
                  <a:pt x="957935" y="93624"/>
                </a:lnTo>
                <a:lnTo>
                  <a:pt x="958608" y="90017"/>
                </a:lnTo>
                <a:lnTo>
                  <a:pt x="959040" y="86360"/>
                </a:lnTo>
                <a:lnTo>
                  <a:pt x="959040" y="77546"/>
                </a:lnTo>
                <a:lnTo>
                  <a:pt x="956144" y="74129"/>
                </a:lnTo>
                <a:lnTo>
                  <a:pt x="955294" y="73139"/>
                </a:lnTo>
                <a:lnTo>
                  <a:pt x="944156" y="73139"/>
                </a:lnTo>
                <a:lnTo>
                  <a:pt x="937806" y="74129"/>
                </a:lnTo>
                <a:lnTo>
                  <a:pt x="933958" y="74129"/>
                </a:lnTo>
                <a:lnTo>
                  <a:pt x="929652" y="73660"/>
                </a:lnTo>
                <a:lnTo>
                  <a:pt x="922032" y="72136"/>
                </a:lnTo>
                <a:lnTo>
                  <a:pt x="922032" y="95592"/>
                </a:lnTo>
                <a:lnTo>
                  <a:pt x="921905" y="102628"/>
                </a:lnTo>
                <a:lnTo>
                  <a:pt x="921664" y="104902"/>
                </a:lnTo>
                <a:lnTo>
                  <a:pt x="920788" y="115150"/>
                </a:lnTo>
                <a:lnTo>
                  <a:pt x="905141" y="155740"/>
                </a:lnTo>
                <a:lnTo>
                  <a:pt x="886663" y="169875"/>
                </a:lnTo>
                <a:lnTo>
                  <a:pt x="880249" y="169875"/>
                </a:lnTo>
                <a:lnTo>
                  <a:pt x="878382" y="168440"/>
                </a:lnTo>
                <a:lnTo>
                  <a:pt x="876642" y="165595"/>
                </a:lnTo>
                <a:lnTo>
                  <a:pt x="874953" y="162687"/>
                </a:lnTo>
                <a:lnTo>
                  <a:pt x="874102" y="158216"/>
                </a:lnTo>
                <a:lnTo>
                  <a:pt x="874166" y="148983"/>
                </a:lnTo>
                <a:lnTo>
                  <a:pt x="887082" y="109715"/>
                </a:lnTo>
                <a:lnTo>
                  <a:pt x="907110" y="93624"/>
                </a:lnTo>
                <a:lnTo>
                  <a:pt x="919403" y="93624"/>
                </a:lnTo>
                <a:lnTo>
                  <a:pt x="922032" y="95592"/>
                </a:lnTo>
                <a:lnTo>
                  <a:pt x="922032" y="72136"/>
                </a:lnTo>
                <a:lnTo>
                  <a:pt x="920127" y="71755"/>
                </a:lnTo>
                <a:lnTo>
                  <a:pt x="916711" y="71272"/>
                </a:lnTo>
                <a:lnTo>
                  <a:pt x="910056" y="71272"/>
                </a:lnTo>
                <a:lnTo>
                  <a:pt x="872375" y="87591"/>
                </a:lnTo>
                <a:lnTo>
                  <a:pt x="845667" y="125730"/>
                </a:lnTo>
                <a:lnTo>
                  <a:pt x="839978" y="153631"/>
                </a:lnTo>
                <a:lnTo>
                  <a:pt x="840041" y="160147"/>
                </a:lnTo>
                <a:lnTo>
                  <a:pt x="840117" y="161404"/>
                </a:lnTo>
                <a:lnTo>
                  <a:pt x="840219" y="162915"/>
                </a:lnTo>
                <a:lnTo>
                  <a:pt x="840346" y="164973"/>
                </a:lnTo>
                <a:lnTo>
                  <a:pt x="860793" y="194957"/>
                </a:lnTo>
                <a:lnTo>
                  <a:pt x="878268" y="194957"/>
                </a:lnTo>
                <a:lnTo>
                  <a:pt x="911517" y="173761"/>
                </a:lnTo>
                <a:lnTo>
                  <a:pt x="912863" y="170954"/>
                </a:lnTo>
                <a:lnTo>
                  <a:pt x="912812" y="172250"/>
                </a:lnTo>
                <a:lnTo>
                  <a:pt x="912787" y="181356"/>
                </a:lnTo>
                <a:lnTo>
                  <a:pt x="914196" y="185496"/>
                </a:lnTo>
                <a:lnTo>
                  <a:pt x="919822" y="192366"/>
                </a:lnTo>
                <a:lnTo>
                  <a:pt x="924560" y="194094"/>
                </a:lnTo>
                <a:lnTo>
                  <a:pt x="937933" y="194094"/>
                </a:lnTo>
                <a:lnTo>
                  <a:pt x="944765" y="192036"/>
                </a:lnTo>
                <a:lnTo>
                  <a:pt x="958672" y="183807"/>
                </a:lnTo>
                <a:lnTo>
                  <a:pt x="962139" y="178917"/>
                </a:lnTo>
                <a:lnTo>
                  <a:pt x="962139" y="169545"/>
                </a:lnTo>
                <a:lnTo>
                  <a:pt x="962139" y="165874"/>
                </a:lnTo>
                <a:close/>
              </a:path>
              <a:path w="4410075" h="254635">
                <a:moveTo>
                  <a:pt x="1101356" y="171754"/>
                </a:moveTo>
                <a:lnTo>
                  <a:pt x="1098016" y="169875"/>
                </a:lnTo>
                <a:lnTo>
                  <a:pt x="1088669" y="169875"/>
                </a:lnTo>
                <a:lnTo>
                  <a:pt x="1087323" y="167576"/>
                </a:lnTo>
                <a:lnTo>
                  <a:pt x="1087323" y="162979"/>
                </a:lnTo>
                <a:lnTo>
                  <a:pt x="1087666" y="159435"/>
                </a:lnTo>
                <a:lnTo>
                  <a:pt x="1088758" y="153250"/>
                </a:lnTo>
                <a:lnTo>
                  <a:pt x="1090549" y="144602"/>
                </a:lnTo>
                <a:lnTo>
                  <a:pt x="1092974" y="133794"/>
                </a:lnTo>
                <a:lnTo>
                  <a:pt x="1095438" y="122529"/>
                </a:lnTo>
                <a:lnTo>
                  <a:pt x="1097203" y="113309"/>
                </a:lnTo>
                <a:lnTo>
                  <a:pt x="1097280" y="112788"/>
                </a:lnTo>
                <a:lnTo>
                  <a:pt x="1098270" y="106133"/>
                </a:lnTo>
                <a:lnTo>
                  <a:pt x="1071854" y="71031"/>
                </a:lnTo>
                <a:lnTo>
                  <a:pt x="1061491" y="72415"/>
                </a:lnTo>
                <a:lnTo>
                  <a:pt x="1024966" y="100025"/>
                </a:lnTo>
                <a:lnTo>
                  <a:pt x="1024686" y="100545"/>
                </a:lnTo>
                <a:lnTo>
                  <a:pt x="1027442" y="89573"/>
                </a:lnTo>
                <a:lnTo>
                  <a:pt x="1026248" y="84391"/>
                </a:lnTo>
                <a:lnTo>
                  <a:pt x="1022311" y="80086"/>
                </a:lnTo>
                <a:lnTo>
                  <a:pt x="1018425" y="75793"/>
                </a:lnTo>
                <a:lnTo>
                  <a:pt x="1013371" y="73634"/>
                </a:lnTo>
                <a:lnTo>
                  <a:pt x="1000988" y="73634"/>
                </a:lnTo>
                <a:lnTo>
                  <a:pt x="995565" y="75971"/>
                </a:lnTo>
                <a:lnTo>
                  <a:pt x="986218" y="85331"/>
                </a:lnTo>
                <a:lnTo>
                  <a:pt x="983881" y="90106"/>
                </a:lnTo>
                <a:lnTo>
                  <a:pt x="983919" y="100025"/>
                </a:lnTo>
                <a:lnTo>
                  <a:pt x="985113" y="104698"/>
                </a:lnTo>
                <a:lnTo>
                  <a:pt x="990092" y="114223"/>
                </a:lnTo>
                <a:lnTo>
                  <a:pt x="991323" y="118897"/>
                </a:lnTo>
                <a:lnTo>
                  <a:pt x="991323" y="128092"/>
                </a:lnTo>
                <a:lnTo>
                  <a:pt x="989444" y="134962"/>
                </a:lnTo>
                <a:lnTo>
                  <a:pt x="981913" y="153250"/>
                </a:lnTo>
                <a:lnTo>
                  <a:pt x="981875" y="153390"/>
                </a:lnTo>
                <a:lnTo>
                  <a:pt x="980033" y="160959"/>
                </a:lnTo>
                <a:lnTo>
                  <a:pt x="980033" y="176479"/>
                </a:lnTo>
                <a:lnTo>
                  <a:pt x="981417" y="182143"/>
                </a:lnTo>
                <a:lnTo>
                  <a:pt x="984186" y="187198"/>
                </a:lnTo>
                <a:lnTo>
                  <a:pt x="987005" y="192201"/>
                </a:lnTo>
                <a:lnTo>
                  <a:pt x="991882" y="194716"/>
                </a:lnTo>
                <a:lnTo>
                  <a:pt x="1005789" y="194716"/>
                </a:lnTo>
                <a:lnTo>
                  <a:pt x="1018082" y="165595"/>
                </a:lnTo>
                <a:lnTo>
                  <a:pt x="1021384" y="150444"/>
                </a:lnTo>
                <a:lnTo>
                  <a:pt x="1036523" y="112788"/>
                </a:lnTo>
                <a:lnTo>
                  <a:pt x="1053642" y="98094"/>
                </a:lnTo>
                <a:lnTo>
                  <a:pt x="1060272" y="98094"/>
                </a:lnTo>
                <a:lnTo>
                  <a:pt x="1062228" y="101892"/>
                </a:lnTo>
                <a:lnTo>
                  <a:pt x="1062228" y="109461"/>
                </a:lnTo>
                <a:lnTo>
                  <a:pt x="1053579" y="157111"/>
                </a:lnTo>
                <a:lnTo>
                  <a:pt x="1051699" y="166395"/>
                </a:lnTo>
                <a:lnTo>
                  <a:pt x="1050569" y="172453"/>
                </a:lnTo>
                <a:lnTo>
                  <a:pt x="1050188" y="175272"/>
                </a:lnTo>
                <a:lnTo>
                  <a:pt x="1050188" y="187896"/>
                </a:lnTo>
                <a:lnTo>
                  <a:pt x="1054493" y="194208"/>
                </a:lnTo>
                <a:lnTo>
                  <a:pt x="1063104" y="194208"/>
                </a:lnTo>
                <a:lnTo>
                  <a:pt x="1099197" y="181051"/>
                </a:lnTo>
                <a:lnTo>
                  <a:pt x="1101356" y="178384"/>
                </a:lnTo>
                <a:lnTo>
                  <a:pt x="1101356" y="171754"/>
                </a:lnTo>
                <a:close/>
              </a:path>
              <a:path w="4410075" h="254635">
                <a:moveTo>
                  <a:pt x="1242910" y="171754"/>
                </a:moveTo>
                <a:lnTo>
                  <a:pt x="1239583" y="169875"/>
                </a:lnTo>
                <a:lnTo>
                  <a:pt x="1230223" y="169875"/>
                </a:lnTo>
                <a:lnTo>
                  <a:pt x="1228877" y="167576"/>
                </a:lnTo>
                <a:lnTo>
                  <a:pt x="1228877" y="162979"/>
                </a:lnTo>
                <a:lnTo>
                  <a:pt x="1229233" y="159435"/>
                </a:lnTo>
                <a:lnTo>
                  <a:pt x="1230325" y="153250"/>
                </a:lnTo>
                <a:lnTo>
                  <a:pt x="1232115" y="144602"/>
                </a:lnTo>
                <a:lnTo>
                  <a:pt x="1234528" y="133794"/>
                </a:lnTo>
                <a:lnTo>
                  <a:pt x="1237005" y="122529"/>
                </a:lnTo>
                <a:lnTo>
                  <a:pt x="1238770" y="113309"/>
                </a:lnTo>
                <a:lnTo>
                  <a:pt x="1238846" y="112788"/>
                </a:lnTo>
                <a:lnTo>
                  <a:pt x="1239824" y="106133"/>
                </a:lnTo>
                <a:lnTo>
                  <a:pt x="1213421" y="71031"/>
                </a:lnTo>
                <a:lnTo>
                  <a:pt x="1203058" y="72415"/>
                </a:lnTo>
                <a:lnTo>
                  <a:pt x="1166533" y="100025"/>
                </a:lnTo>
                <a:lnTo>
                  <a:pt x="1166241" y="100571"/>
                </a:lnTo>
                <a:lnTo>
                  <a:pt x="1169009" y="89573"/>
                </a:lnTo>
                <a:lnTo>
                  <a:pt x="1167803" y="84391"/>
                </a:lnTo>
                <a:lnTo>
                  <a:pt x="1163878" y="80086"/>
                </a:lnTo>
                <a:lnTo>
                  <a:pt x="1159979" y="75793"/>
                </a:lnTo>
                <a:lnTo>
                  <a:pt x="1154938" y="73634"/>
                </a:lnTo>
                <a:lnTo>
                  <a:pt x="1142555" y="73634"/>
                </a:lnTo>
                <a:lnTo>
                  <a:pt x="1137132" y="75971"/>
                </a:lnTo>
                <a:lnTo>
                  <a:pt x="1127785" y="85331"/>
                </a:lnTo>
                <a:lnTo>
                  <a:pt x="1125435" y="90106"/>
                </a:lnTo>
                <a:lnTo>
                  <a:pt x="1125474" y="100025"/>
                </a:lnTo>
                <a:lnTo>
                  <a:pt x="1126680" y="104698"/>
                </a:lnTo>
                <a:lnTo>
                  <a:pt x="1131646" y="114223"/>
                </a:lnTo>
                <a:lnTo>
                  <a:pt x="1132890" y="118897"/>
                </a:lnTo>
                <a:lnTo>
                  <a:pt x="1132890" y="128092"/>
                </a:lnTo>
                <a:lnTo>
                  <a:pt x="1131011" y="134962"/>
                </a:lnTo>
                <a:lnTo>
                  <a:pt x="1123480" y="153250"/>
                </a:lnTo>
                <a:lnTo>
                  <a:pt x="1123442" y="153390"/>
                </a:lnTo>
                <a:lnTo>
                  <a:pt x="1121587" y="160959"/>
                </a:lnTo>
                <a:lnTo>
                  <a:pt x="1121587" y="176479"/>
                </a:lnTo>
                <a:lnTo>
                  <a:pt x="1122984" y="182143"/>
                </a:lnTo>
                <a:lnTo>
                  <a:pt x="1125753" y="187198"/>
                </a:lnTo>
                <a:lnTo>
                  <a:pt x="1128572" y="192201"/>
                </a:lnTo>
                <a:lnTo>
                  <a:pt x="1133449" y="194716"/>
                </a:lnTo>
                <a:lnTo>
                  <a:pt x="1147356" y="194716"/>
                </a:lnTo>
                <a:lnTo>
                  <a:pt x="1159649" y="165595"/>
                </a:lnTo>
                <a:lnTo>
                  <a:pt x="1162939" y="150444"/>
                </a:lnTo>
                <a:lnTo>
                  <a:pt x="1178090" y="112788"/>
                </a:lnTo>
                <a:lnTo>
                  <a:pt x="1195209" y="98094"/>
                </a:lnTo>
                <a:lnTo>
                  <a:pt x="1201826" y="98094"/>
                </a:lnTo>
                <a:lnTo>
                  <a:pt x="1203794" y="101892"/>
                </a:lnTo>
                <a:lnTo>
                  <a:pt x="1203794" y="109461"/>
                </a:lnTo>
                <a:lnTo>
                  <a:pt x="1195146" y="157111"/>
                </a:lnTo>
                <a:lnTo>
                  <a:pt x="1193253" y="166395"/>
                </a:lnTo>
                <a:lnTo>
                  <a:pt x="1192123" y="172453"/>
                </a:lnTo>
                <a:lnTo>
                  <a:pt x="1191755" y="175272"/>
                </a:lnTo>
                <a:lnTo>
                  <a:pt x="1191755" y="187896"/>
                </a:lnTo>
                <a:lnTo>
                  <a:pt x="1196060" y="194208"/>
                </a:lnTo>
                <a:lnTo>
                  <a:pt x="1204671" y="194208"/>
                </a:lnTo>
                <a:lnTo>
                  <a:pt x="1240764" y="181051"/>
                </a:lnTo>
                <a:lnTo>
                  <a:pt x="1242910" y="178384"/>
                </a:lnTo>
                <a:lnTo>
                  <a:pt x="1242910" y="171754"/>
                </a:lnTo>
                <a:close/>
              </a:path>
              <a:path w="4410075" h="254635">
                <a:moveTo>
                  <a:pt x="1320025" y="169646"/>
                </a:moveTo>
                <a:lnTo>
                  <a:pt x="1317358" y="167144"/>
                </a:lnTo>
                <a:lnTo>
                  <a:pt x="1306677" y="167144"/>
                </a:lnTo>
                <a:lnTo>
                  <a:pt x="1303769" y="166941"/>
                </a:lnTo>
                <a:lnTo>
                  <a:pt x="1302766" y="166103"/>
                </a:lnTo>
                <a:lnTo>
                  <a:pt x="1302524" y="164528"/>
                </a:lnTo>
                <a:lnTo>
                  <a:pt x="1302524" y="161798"/>
                </a:lnTo>
                <a:lnTo>
                  <a:pt x="1302994" y="157924"/>
                </a:lnTo>
                <a:lnTo>
                  <a:pt x="1304429" y="150291"/>
                </a:lnTo>
                <a:lnTo>
                  <a:pt x="1306753" y="139242"/>
                </a:lnTo>
                <a:lnTo>
                  <a:pt x="1313319" y="109499"/>
                </a:lnTo>
                <a:lnTo>
                  <a:pt x="1315669" y="97993"/>
                </a:lnTo>
                <a:lnTo>
                  <a:pt x="1317078" y="89903"/>
                </a:lnTo>
                <a:lnTo>
                  <a:pt x="1317548" y="85204"/>
                </a:lnTo>
                <a:lnTo>
                  <a:pt x="1317548" y="75272"/>
                </a:lnTo>
                <a:lnTo>
                  <a:pt x="1313180" y="70281"/>
                </a:lnTo>
                <a:lnTo>
                  <a:pt x="1302702" y="70281"/>
                </a:lnTo>
                <a:lnTo>
                  <a:pt x="1263523" y="85204"/>
                </a:lnTo>
                <a:lnTo>
                  <a:pt x="1263523" y="95465"/>
                </a:lnTo>
                <a:lnTo>
                  <a:pt x="1268285" y="98869"/>
                </a:lnTo>
                <a:lnTo>
                  <a:pt x="1277810" y="101269"/>
                </a:lnTo>
                <a:lnTo>
                  <a:pt x="1279055" y="101600"/>
                </a:lnTo>
                <a:lnTo>
                  <a:pt x="1279677" y="102628"/>
                </a:lnTo>
                <a:lnTo>
                  <a:pt x="1279677" y="104368"/>
                </a:lnTo>
                <a:lnTo>
                  <a:pt x="1271663" y="144919"/>
                </a:lnTo>
                <a:lnTo>
                  <a:pt x="1261402" y="173850"/>
                </a:lnTo>
                <a:lnTo>
                  <a:pt x="1259801" y="179501"/>
                </a:lnTo>
                <a:lnTo>
                  <a:pt x="1259801" y="192824"/>
                </a:lnTo>
                <a:lnTo>
                  <a:pt x="1264564" y="197192"/>
                </a:lnTo>
                <a:lnTo>
                  <a:pt x="1274089" y="197192"/>
                </a:lnTo>
                <a:lnTo>
                  <a:pt x="1281506" y="196646"/>
                </a:lnTo>
                <a:lnTo>
                  <a:pt x="1320025" y="179997"/>
                </a:lnTo>
                <a:lnTo>
                  <a:pt x="1320025" y="169646"/>
                </a:lnTo>
                <a:close/>
              </a:path>
              <a:path w="4410075" h="254635">
                <a:moveTo>
                  <a:pt x="1328470" y="26136"/>
                </a:moveTo>
                <a:lnTo>
                  <a:pt x="1326756" y="22250"/>
                </a:lnTo>
                <a:lnTo>
                  <a:pt x="1319885" y="15379"/>
                </a:lnTo>
                <a:lnTo>
                  <a:pt x="1315872" y="13652"/>
                </a:lnTo>
                <a:lnTo>
                  <a:pt x="1308912" y="13652"/>
                </a:lnTo>
                <a:lnTo>
                  <a:pt x="1305560" y="14147"/>
                </a:lnTo>
                <a:lnTo>
                  <a:pt x="1301673" y="14147"/>
                </a:lnTo>
                <a:lnTo>
                  <a:pt x="1288859" y="32473"/>
                </a:lnTo>
                <a:lnTo>
                  <a:pt x="1288618" y="33464"/>
                </a:lnTo>
                <a:lnTo>
                  <a:pt x="1288618" y="41617"/>
                </a:lnTo>
                <a:lnTo>
                  <a:pt x="1290269" y="45605"/>
                </a:lnTo>
                <a:lnTo>
                  <a:pt x="1296885" y="52235"/>
                </a:lnTo>
                <a:lnTo>
                  <a:pt x="1299121" y="53784"/>
                </a:lnTo>
                <a:lnTo>
                  <a:pt x="1304671" y="53784"/>
                </a:lnTo>
                <a:lnTo>
                  <a:pt x="1305445" y="53022"/>
                </a:lnTo>
                <a:lnTo>
                  <a:pt x="1305648" y="53784"/>
                </a:lnTo>
                <a:lnTo>
                  <a:pt x="1311706" y="53784"/>
                </a:lnTo>
                <a:lnTo>
                  <a:pt x="1311960" y="53581"/>
                </a:lnTo>
                <a:lnTo>
                  <a:pt x="1315643" y="53784"/>
                </a:lnTo>
                <a:lnTo>
                  <a:pt x="1316012" y="53581"/>
                </a:lnTo>
                <a:lnTo>
                  <a:pt x="1317002" y="53022"/>
                </a:lnTo>
                <a:lnTo>
                  <a:pt x="1319250" y="51752"/>
                </a:lnTo>
                <a:lnTo>
                  <a:pt x="1322768" y="47498"/>
                </a:lnTo>
                <a:lnTo>
                  <a:pt x="1326324" y="43230"/>
                </a:lnTo>
                <a:lnTo>
                  <a:pt x="1328102" y="40246"/>
                </a:lnTo>
                <a:lnTo>
                  <a:pt x="1328229" y="35445"/>
                </a:lnTo>
                <a:lnTo>
                  <a:pt x="1328470" y="34455"/>
                </a:lnTo>
                <a:lnTo>
                  <a:pt x="1328470" y="26136"/>
                </a:lnTo>
                <a:close/>
              </a:path>
              <a:path w="4410075" h="254635">
                <a:moveTo>
                  <a:pt x="1428584" y="212090"/>
                </a:moveTo>
                <a:lnTo>
                  <a:pt x="699338" y="212090"/>
                </a:lnTo>
                <a:lnTo>
                  <a:pt x="699338" y="235940"/>
                </a:lnTo>
                <a:lnTo>
                  <a:pt x="1428584" y="235940"/>
                </a:lnTo>
                <a:lnTo>
                  <a:pt x="1428584" y="212090"/>
                </a:lnTo>
                <a:close/>
              </a:path>
              <a:path w="4410075" h="254635">
                <a:moveTo>
                  <a:pt x="1461223" y="171754"/>
                </a:moveTo>
                <a:lnTo>
                  <a:pt x="1457896" y="169875"/>
                </a:lnTo>
                <a:lnTo>
                  <a:pt x="1448536" y="169875"/>
                </a:lnTo>
                <a:lnTo>
                  <a:pt x="1447190" y="167576"/>
                </a:lnTo>
                <a:lnTo>
                  <a:pt x="1447190" y="162979"/>
                </a:lnTo>
                <a:lnTo>
                  <a:pt x="1447546" y="159435"/>
                </a:lnTo>
                <a:lnTo>
                  <a:pt x="1447634" y="158889"/>
                </a:lnTo>
                <a:lnTo>
                  <a:pt x="1447723" y="158381"/>
                </a:lnTo>
                <a:lnTo>
                  <a:pt x="1448600" y="153390"/>
                </a:lnTo>
                <a:lnTo>
                  <a:pt x="1448701" y="152920"/>
                </a:lnTo>
                <a:lnTo>
                  <a:pt x="1450428" y="144602"/>
                </a:lnTo>
                <a:lnTo>
                  <a:pt x="1452384" y="135851"/>
                </a:lnTo>
                <a:lnTo>
                  <a:pt x="1455318" y="122529"/>
                </a:lnTo>
                <a:lnTo>
                  <a:pt x="1457083" y="113309"/>
                </a:lnTo>
                <a:lnTo>
                  <a:pt x="1457159" y="112788"/>
                </a:lnTo>
                <a:lnTo>
                  <a:pt x="1457274" y="112026"/>
                </a:lnTo>
                <a:lnTo>
                  <a:pt x="1458137" y="106133"/>
                </a:lnTo>
                <a:lnTo>
                  <a:pt x="1458201" y="105194"/>
                </a:lnTo>
                <a:lnTo>
                  <a:pt x="1458302" y="103682"/>
                </a:lnTo>
                <a:lnTo>
                  <a:pt x="1458341" y="99834"/>
                </a:lnTo>
                <a:lnTo>
                  <a:pt x="1458125" y="98094"/>
                </a:lnTo>
                <a:lnTo>
                  <a:pt x="1456817" y="87896"/>
                </a:lnTo>
                <a:lnTo>
                  <a:pt x="1456690" y="87668"/>
                </a:lnTo>
                <a:lnTo>
                  <a:pt x="1451800" y="78524"/>
                </a:lnTo>
                <a:lnTo>
                  <a:pt x="1443443" y="72898"/>
                </a:lnTo>
                <a:lnTo>
                  <a:pt x="1431734" y="71031"/>
                </a:lnTo>
                <a:lnTo>
                  <a:pt x="1421371" y="72415"/>
                </a:lnTo>
                <a:lnTo>
                  <a:pt x="1384833" y="100025"/>
                </a:lnTo>
                <a:lnTo>
                  <a:pt x="1384554" y="100571"/>
                </a:lnTo>
                <a:lnTo>
                  <a:pt x="1384617" y="100330"/>
                </a:lnTo>
                <a:lnTo>
                  <a:pt x="1384731" y="99834"/>
                </a:lnTo>
                <a:lnTo>
                  <a:pt x="1386979" y="90881"/>
                </a:lnTo>
                <a:lnTo>
                  <a:pt x="1387309" y="89535"/>
                </a:lnTo>
                <a:lnTo>
                  <a:pt x="1386116" y="84391"/>
                </a:lnTo>
                <a:lnTo>
                  <a:pt x="1382179" y="80086"/>
                </a:lnTo>
                <a:lnTo>
                  <a:pt x="1378292" y="75793"/>
                </a:lnTo>
                <a:lnTo>
                  <a:pt x="1373238" y="73634"/>
                </a:lnTo>
                <a:lnTo>
                  <a:pt x="1360868" y="73634"/>
                </a:lnTo>
                <a:lnTo>
                  <a:pt x="1355445" y="75971"/>
                </a:lnTo>
                <a:lnTo>
                  <a:pt x="1346085" y="85331"/>
                </a:lnTo>
                <a:lnTo>
                  <a:pt x="1343787" y="90030"/>
                </a:lnTo>
                <a:lnTo>
                  <a:pt x="1343863" y="100330"/>
                </a:lnTo>
                <a:lnTo>
                  <a:pt x="1343926" y="100571"/>
                </a:lnTo>
                <a:lnTo>
                  <a:pt x="1344041" y="101015"/>
                </a:lnTo>
                <a:lnTo>
                  <a:pt x="1344993" y="104698"/>
                </a:lnTo>
                <a:lnTo>
                  <a:pt x="1345082" y="104863"/>
                </a:lnTo>
                <a:lnTo>
                  <a:pt x="1349959" y="114223"/>
                </a:lnTo>
                <a:lnTo>
                  <a:pt x="1351203" y="118897"/>
                </a:lnTo>
                <a:lnTo>
                  <a:pt x="1351203" y="128003"/>
                </a:lnTo>
                <a:lnTo>
                  <a:pt x="1351038" y="128663"/>
                </a:lnTo>
                <a:lnTo>
                  <a:pt x="1349311" y="134962"/>
                </a:lnTo>
                <a:lnTo>
                  <a:pt x="1341793" y="153238"/>
                </a:lnTo>
                <a:lnTo>
                  <a:pt x="1341755" y="153390"/>
                </a:lnTo>
                <a:lnTo>
                  <a:pt x="1339900" y="160959"/>
                </a:lnTo>
                <a:lnTo>
                  <a:pt x="1339900" y="176479"/>
                </a:lnTo>
                <a:lnTo>
                  <a:pt x="1341285" y="182143"/>
                </a:lnTo>
                <a:lnTo>
                  <a:pt x="1344053" y="187198"/>
                </a:lnTo>
                <a:lnTo>
                  <a:pt x="1346873" y="192201"/>
                </a:lnTo>
                <a:lnTo>
                  <a:pt x="1351762" y="194716"/>
                </a:lnTo>
                <a:lnTo>
                  <a:pt x="1365669" y="194716"/>
                </a:lnTo>
                <a:lnTo>
                  <a:pt x="1377619" y="167208"/>
                </a:lnTo>
                <a:lnTo>
                  <a:pt x="1381252" y="150444"/>
                </a:lnTo>
                <a:lnTo>
                  <a:pt x="1396403" y="112788"/>
                </a:lnTo>
                <a:lnTo>
                  <a:pt x="1404543" y="104432"/>
                </a:lnTo>
                <a:lnTo>
                  <a:pt x="1409852" y="100025"/>
                </a:lnTo>
                <a:lnTo>
                  <a:pt x="1413522" y="98094"/>
                </a:lnTo>
                <a:lnTo>
                  <a:pt x="1420139" y="98094"/>
                </a:lnTo>
                <a:lnTo>
                  <a:pt x="1421968" y="101612"/>
                </a:lnTo>
                <a:lnTo>
                  <a:pt x="1421904" y="112026"/>
                </a:lnTo>
                <a:lnTo>
                  <a:pt x="1413446" y="157111"/>
                </a:lnTo>
                <a:lnTo>
                  <a:pt x="1411566" y="166395"/>
                </a:lnTo>
                <a:lnTo>
                  <a:pt x="1410449" y="172415"/>
                </a:lnTo>
                <a:lnTo>
                  <a:pt x="1410398" y="172732"/>
                </a:lnTo>
                <a:lnTo>
                  <a:pt x="1410055" y="175272"/>
                </a:lnTo>
                <a:lnTo>
                  <a:pt x="1410055" y="187896"/>
                </a:lnTo>
                <a:lnTo>
                  <a:pt x="1414360" y="194208"/>
                </a:lnTo>
                <a:lnTo>
                  <a:pt x="1422971" y="194208"/>
                </a:lnTo>
                <a:lnTo>
                  <a:pt x="1459064" y="181051"/>
                </a:lnTo>
                <a:lnTo>
                  <a:pt x="1461223" y="178384"/>
                </a:lnTo>
                <a:lnTo>
                  <a:pt x="1461223" y="171754"/>
                </a:lnTo>
                <a:close/>
              </a:path>
              <a:path w="4410075" h="254635">
                <a:moveTo>
                  <a:pt x="1591119" y="69227"/>
                </a:moveTo>
                <a:lnTo>
                  <a:pt x="1586966" y="66078"/>
                </a:lnTo>
                <a:lnTo>
                  <a:pt x="1585798" y="65189"/>
                </a:lnTo>
                <a:lnTo>
                  <a:pt x="1571993" y="65189"/>
                </a:lnTo>
                <a:lnTo>
                  <a:pt x="1564170" y="66078"/>
                </a:lnTo>
                <a:lnTo>
                  <a:pt x="1557020" y="66078"/>
                </a:lnTo>
                <a:lnTo>
                  <a:pt x="1545666" y="65189"/>
                </a:lnTo>
                <a:lnTo>
                  <a:pt x="1542376" y="65189"/>
                </a:lnTo>
                <a:lnTo>
                  <a:pt x="1541322" y="65278"/>
                </a:lnTo>
                <a:lnTo>
                  <a:pt x="1541322" y="92494"/>
                </a:lnTo>
                <a:lnTo>
                  <a:pt x="1541208" y="100025"/>
                </a:lnTo>
                <a:lnTo>
                  <a:pt x="1541094" y="101841"/>
                </a:lnTo>
                <a:lnTo>
                  <a:pt x="1540992" y="103682"/>
                </a:lnTo>
                <a:lnTo>
                  <a:pt x="1540878" y="104432"/>
                </a:lnTo>
                <a:lnTo>
                  <a:pt x="1540776" y="112788"/>
                </a:lnTo>
                <a:lnTo>
                  <a:pt x="1538198" y="120180"/>
                </a:lnTo>
                <a:lnTo>
                  <a:pt x="1527683" y="134708"/>
                </a:lnTo>
                <a:lnTo>
                  <a:pt x="1522831" y="138328"/>
                </a:lnTo>
                <a:lnTo>
                  <a:pt x="1515427" y="138328"/>
                </a:lnTo>
                <a:lnTo>
                  <a:pt x="1514449" y="137502"/>
                </a:lnTo>
                <a:lnTo>
                  <a:pt x="1513128" y="135851"/>
                </a:lnTo>
                <a:lnTo>
                  <a:pt x="1511808" y="134150"/>
                </a:lnTo>
                <a:lnTo>
                  <a:pt x="1511693" y="133794"/>
                </a:lnTo>
                <a:lnTo>
                  <a:pt x="1511147" y="132143"/>
                </a:lnTo>
                <a:lnTo>
                  <a:pt x="1511058" y="128003"/>
                </a:lnTo>
                <a:lnTo>
                  <a:pt x="1510893" y="126847"/>
                </a:lnTo>
                <a:lnTo>
                  <a:pt x="1511020" y="121691"/>
                </a:lnTo>
                <a:lnTo>
                  <a:pt x="1511147" y="118033"/>
                </a:lnTo>
                <a:lnTo>
                  <a:pt x="1511388" y="116293"/>
                </a:lnTo>
                <a:lnTo>
                  <a:pt x="1511388" y="108927"/>
                </a:lnTo>
                <a:lnTo>
                  <a:pt x="1513852" y="101841"/>
                </a:lnTo>
                <a:lnTo>
                  <a:pt x="1523707" y="88226"/>
                </a:lnTo>
                <a:lnTo>
                  <a:pt x="1528178" y="84810"/>
                </a:lnTo>
                <a:lnTo>
                  <a:pt x="1535747" y="84810"/>
                </a:lnTo>
                <a:lnTo>
                  <a:pt x="1537423" y="85763"/>
                </a:lnTo>
                <a:lnTo>
                  <a:pt x="1538960" y="87668"/>
                </a:lnTo>
                <a:lnTo>
                  <a:pt x="1540535" y="89535"/>
                </a:lnTo>
                <a:lnTo>
                  <a:pt x="1540586" y="89712"/>
                </a:lnTo>
                <a:lnTo>
                  <a:pt x="1540662" y="90030"/>
                </a:lnTo>
                <a:lnTo>
                  <a:pt x="1541322" y="92494"/>
                </a:lnTo>
                <a:lnTo>
                  <a:pt x="1541322" y="65278"/>
                </a:lnTo>
                <a:lnTo>
                  <a:pt x="1530731" y="66078"/>
                </a:lnTo>
                <a:lnTo>
                  <a:pt x="1494167" y="84670"/>
                </a:lnTo>
                <a:lnTo>
                  <a:pt x="1494053" y="84810"/>
                </a:lnTo>
                <a:lnTo>
                  <a:pt x="1489062" y="90881"/>
                </a:lnTo>
                <a:lnTo>
                  <a:pt x="1481696" y="105194"/>
                </a:lnTo>
                <a:lnTo>
                  <a:pt x="1479854" y="112026"/>
                </a:lnTo>
                <a:lnTo>
                  <a:pt x="1479854" y="124980"/>
                </a:lnTo>
                <a:lnTo>
                  <a:pt x="1491030" y="152920"/>
                </a:lnTo>
                <a:lnTo>
                  <a:pt x="1490014" y="154292"/>
                </a:lnTo>
                <a:lnTo>
                  <a:pt x="1477962" y="184607"/>
                </a:lnTo>
                <a:lnTo>
                  <a:pt x="1470164" y="190246"/>
                </a:lnTo>
                <a:lnTo>
                  <a:pt x="1463103" y="196075"/>
                </a:lnTo>
                <a:lnTo>
                  <a:pt x="1458061" y="202082"/>
                </a:lnTo>
                <a:lnTo>
                  <a:pt x="1455039" y="208267"/>
                </a:lnTo>
                <a:lnTo>
                  <a:pt x="1454023" y="214642"/>
                </a:lnTo>
                <a:lnTo>
                  <a:pt x="1454137" y="218490"/>
                </a:lnTo>
                <a:lnTo>
                  <a:pt x="1454200" y="218948"/>
                </a:lnTo>
                <a:lnTo>
                  <a:pt x="1454950" y="224409"/>
                </a:lnTo>
                <a:lnTo>
                  <a:pt x="1485646" y="248551"/>
                </a:lnTo>
                <a:lnTo>
                  <a:pt x="1495336" y="250317"/>
                </a:lnTo>
                <a:lnTo>
                  <a:pt x="1494688" y="250317"/>
                </a:lnTo>
                <a:lnTo>
                  <a:pt x="1506613" y="250964"/>
                </a:lnTo>
                <a:lnTo>
                  <a:pt x="1513446" y="250964"/>
                </a:lnTo>
                <a:lnTo>
                  <a:pt x="1554797" y="240538"/>
                </a:lnTo>
                <a:lnTo>
                  <a:pt x="1566913" y="229971"/>
                </a:lnTo>
                <a:lnTo>
                  <a:pt x="1569199" y="225755"/>
                </a:lnTo>
                <a:lnTo>
                  <a:pt x="1572298" y="220078"/>
                </a:lnTo>
                <a:lnTo>
                  <a:pt x="1573860" y="214884"/>
                </a:lnTo>
                <a:lnTo>
                  <a:pt x="1573860" y="210172"/>
                </a:lnTo>
                <a:lnTo>
                  <a:pt x="1573098" y="203022"/>
                </a:lnTo>
                <a:lnTo>
                  <a:pt x="1570812" y="196532"/>
                </a:lnTo>
                <a:lnTo>
                  <a:pt x="1569631" y="194716"/>
                </a:lnTo>
                <a:lnTo>
                  <a:pt x="1567014" y="190690"/>
                </a:lnTo>
                <a:lnTo>
                  <a:pt x="1561680" y="185521"/>
                </a:lnTo>
                <a:lnTo>
                  <a:pt x="1557324" y="182664"/>
                </a:lnTo>
                <a:lnTo>
                  <a:pt x="1551406" y="179578"/>
                </a:lnTo>
                <a:lnTo>
                  <a:pt x="1543799" y="176187"/>
                </a:lnTo>
                <a:lnTo>
                  <a:pt x="1543799" y="208013"/>
                </a:lnTo>
                <a:lnTo>
                  <a:pt x="1543799" y="218490"/>
                </a:lnTo>
                <a:lnTo>
                  <a:pt x="1540903" y="222211"/>
                </a:lnTo>
                <a:lnTo>
                  <a:pt x="1529257" y="228523"/>
                </a:lnTo>
                <a:lnTo>
                  <a:pt x="1523568" y="229971"/>
                </a:lnTo>
                <a:lnTo>
                  <a:pt x="1510030" y="229971"/>
                </a:lnTo>
                <a:lnTo>
                  <a:pt x="1507909" y="229730"/>
                </a:lnTo>
                <a:lnTo>
                  <a:pt x="1502486" y="229730"/>
                </a:lnTo>
                <a:lnTo>
                  <a:pt x="1497342" y="228219"/>
                </a:lnTo>
                <a:lnTo>
                  <a:pt x="1487614" y="222211"/>
                </a:lnTo>
                <a:lnTo>
                  <a:pt x="1485188" y="218948"/>
                </a:lnTo>
                <a:lnTo>
                  <a:pt x="1485188" y="208267"/>
                </a:lnTo>
                <a:lnTo>
                  <a:pt x="1487360" y="204584"/>
                </a:lnTo>
                <a:lnTo>
                  <a:pt x="1496225" y="196532"/>
                </a:lnTo>
                <a:lnTo>
                  <a:pt x="1496390" y="196532"/>
                </a:lnTo>
                <a:lnTo>
                  <a:pt x="1500530" y="194716"/>
                </a:lnTo>
                <a:lnTo>
                  <a:pt x="1518246" y="194716"/>
                </a:lnTo>
                <a:lnTo>
                  <a:pt x="1525600" y="196532"/>
                </a:lnTo>
                <a:lnTo>
                  <a:pt x="1525841" y="196532"/>
                </a:lnTo>
                <a:lnTo>
                  <a:pt x="1540243" y="204330"/>
                </a:lnTo>
                <a:lnTo>
                  <a:pt x="1543799" y="208013"/>
                </a:lnTo>
                <a:lnTo>
                  <a:pt x="1543799" y="176187"/>
                </a:lnTo>
                <a:lnTo>
                  <a:pt x="1534363" y="172415"/>
                </a:lnTo>
                <a:lnTo>
                  <a:pt x="1520786" y="167208"/>
                </a:lnTo>
                <a:lnTo>
                  <a:pt x="1514005" y="163893"/>
                </a:lnTo>
                <a:lnTo>
                  <a:pt x="1534515" y="153238"/>
                </a:lnTo>
                <a:lnTo>
                  <a:pt x="1540268" y="151041"/>
                </a:lnTo>
                <a:lnTo>
                  <a:pt x="1549704" y="146202"/>
                </a:lnTo>
                <a:lnTo>
                  <a:pt x="1554632" y="141998"/>
                </a:lnTo>
                <a:lnTo>
                  <a:pt x="1557782" y="138328"/>
                </a:lnTo>
                <a:lnTo>
                  <a:pt x="1559763" y="136029"/>
                </a:lnTo>
                <a:lnTo>
                  <a:pt x="1572691" y="98094"/>
                </a:lnTo>
                <a:lnTo>
                  <a:pt x="1572818" y="94538"/>
                </a:lnTo>
                <a:lnTo>
                  <a:pt x="1573123" y="91122"/>
                </a:lnTo>
                <a:lnTo>
                  <a:pt x="1573225" y="90881"/>
                </a:lnTo>
                <a:lnTo>
                  <a:pt x="1573568" y="90030"/>
                </a:lnTo>
                <a:lnTo>
                  <a:pt x="1573669" y="89712"/>
                </a:lnTo>
                <a:lnTo>
                  <a:pt x="1574241" y="89535"/>
                </a:lnTo>
                <a:lnTo>
                  <a:pt x="1575282" y="89535"/>
                </a:lnTo>
                <a:lnTo>
                  <a:pt x="1579003" y="90030"/>
                </a:lnTo>
                <a:lnTo>
                  <a:pt x="1587080" y="90030"/>
                </a:lnTo>
                <a:lnTo>
                  <a:pt x="1587550" y="89535"/>
                </a:lnTo>
                <a:lnTo>
                  <a:pt x="1591119" y="85763"/>
                </a:lnTo>
                <a:lnTo>
                  <a:pt x="1591119" y="84810"/>
                </a:lnTo>
                <a:lnTo>
                  <a:pt x="1591119" y="69227"/>
                </a:lnTo>
                <a:close/>
              </a:path>
              <a:path w="4410075" h="254635">
                <a:moveTo>
                  <a:pt x="1718144" y="169646"/>
                </a:moveTo>
                <a:lnTo>
                  <a:pt x="1715477" y="167144"/>
                </a:lnTo>
                <a:lnTo>
                  <a:pt x="1704797" y="167144"/>
                </a:lnTo>
                <a:lnTo>
                  <a:pt x="1701888" y="166941"/>
                </a:lnTo>
                <a:lnTo>
                  <a:pt x="1700885" y="166103"/>
                </a:lnTo>
                <a:lnTo>
                  <a:pt x="1700644" y="164528"/>
                </a:lnTo>
                <a:lnTo>
                  <a:pt x="1700644" y="161798"/>
                </a:lnTo>
                <a:lnTo>
                  <a:pt x="1701114" y="157924"/>
                </a:lnTo>
                <a:lnTo>
                  <a:pt x="1702549" y="150291"/>
                </a:lnTo>
                <a:lnTo>
                  <a:pt x="1704873" y="139242"/>
                </a:lnTo>
                <a:lnTo>
                  <a:pt x="1711439" y="109499"/>
                </a:lnTo>
                <a:lnTo>
                  <a:pt x="1713788" y="97993"/>
                </a:lnTo>
                <a:lnTo>
                  <a:pt x="1715198" y="89903"/>
                </a:lnTo>
                <a:lnTo>
                  <a:pt x="1715668" y="85204"/>
                </a:lnTo>
                <a:lnTo>
                  <a:pt x="1715668" y="75272"/>
                </a:lnTo>
                <a:lnTo>
                  <a:pt x="1711299" y="70281"/>
                </a:lnTo>
                <a:lnTo>
                  <a:pt x="1700822" y="70281"/>
                </a:lnTo>
                <a:lnTo>
                  <a:pt x="1661642" y="85204"/>
                </a:lnTo>
                <a:lnTo>
                  <a:pt x="1661642" y="95465"/>
                </a:lnTo>
                <a:lnTo>
                  <a:pt x="1666405" y="98869"/>
                </a:lnTo>
                <a:lnTo>
                  <a:pt x="1675930" y="101269"/>
                </a:lnTo>
                <a:lnTo>
                  <a:pt x="1677174" y="101600"/>
                </a:lnTo>
                <a:lnTo>
                  <a:pt x="1677797" y="102628"/>
                </a:lnTo>
                <a:lnTo>
                  <a:pt x="1677797" y="104368"/>
                </a:lnTo>
                <a:lnTo>
                  <a:pt x="1669783" y="144919"/>
                </a:lnTo>
                <a:lnTo>
                  <a:pt x="1659521" y="173850"/>
                </a:lnTo>
                <a:lnTo>
                  <a:pt x="1657921" y="179501"/>
                </a:lnTo>
                <a:lnTo>
                  <a:pt x="1657921" y="192824"/>
                </a:lnTo>
                <a:lnTo>
                  <a:pt x="1662684" y="197192"/>
                </a:lnTo>
                <a:lnTo>
                  <a:pt x="1672209" y="197192"/>
                </a:lnTo>
                <a:lnTo>
                  <a:pt x="1679625" y="196646"/>
                </a:lnTo>
                <a:lnTo>
                  <a:pt x="1718144" y="179997"/>
                </a:lnTo>
                <a:lnTo>
                  <a:pt x="1718144" y="169646"/>
                </a:lnTo>
                <a:close/>
              </a:path>
              <a:path w="4410075" h="254635">
                <a:moveTo>
                  <a:pt x="1726590" y="26136"/>
                </a:moveTo>
                <a:lnTo>
                  <a:pt x="1724875" y="22250"/>
                </a:lnTo>
                <a:lnTo>
                  <a:pt x="1718005" y="15379"/>
                </a:lnTo>
                <a:lnTo>
                  <a:pt x="1713992" y="13652"/>
                </a:lnTo>
                <a:lnTo>
                  <a:pt x="1707032" y="13652"/>
                </a:lnTo>
                <a:lnTo>
                  <a:pt x="1703679" y="14147"/>
                </a:lnTo>
                <a:lnTo>
                  <a:pt x="1699793" y="14147"/>
                </a:lnTo>
                <a:lnTo>
                  <a:pt x="1686979" y="32473"/>
                </a:lnTo>
                <a:lnTo>
                  <a:pt x="1686737" y="33464"/>
                </a:lnTo>
                <a:lnTo>
                  <a:pt x="1686737" y="41617"/>
                </a:lnTo>
                <a:lnTo>
                  <a:pt x="1688388" y="45605"/>
                </a:lnTo>
                <a:lnTo>
                  <a:pt x="1695005" y="52235"/>
                </a:lnTo>
                <a:lnTo>
                  <a:pt x="1697240" y="53784"/>
                </a:lnTo>
                <a:lnTo>
                  <a:pt x="1702790" y="53784"/>
                </a:lnTo>
                <a:lnTo>
                  <a:pt x="1703565" y="53022"/>
                </a:lnTo>
                <a:lnTo>
                  <a:pt x="1703768" y="53784"/>
                </a:lnTo>
                <a:lnTo>
                  <a:pt x="1709826" y="53784"/>
                </a:lnTo>
                <a:lnTo>
                  <a:pt x="1710080" y="53581"/>
                </a:lnTo>
                <a:lnTo>
                  <a:pt x="1713763" y="53784"/>
                </a:lnTo>
                <a:lnTo>
                  <a:pt x="1714131" y="53581"/>
                </a:lnTo>
                <a:lnTo>
                  <a:pt x="1715122" y="53022"/>
                </a:lnTo>
                <a:lnTo>
                  <a:pt x="1717370" y="51752"/>
                </a:lnTo>
                <a:lnTo>
                  <a:pt x="1720888" y="47498"/>
                </a:lnTo>
                <a:lnTo>
                  <a:pt x="1724444" y="43230"/>
                </a:lnTo>
                <a:lnTo>
                  <a:pt x="1726222" y="40246"/>
                </a:lnTo>
                <a:lnTo>
                  <a:pt x="1726349" y="35445"/>
                </a:lnTo>
                <a:lnTo>
                  <a:pt x="1726590" y="34455"/>
                </a:lnTo>
                <a:lnTo>
                  <a:pt x="1726590" y="26136"/>
                </a:lnTo>
                <a:close/>
              </a:path>
              <a:path w="4410075" h="254635">
                <a:moveTo>
                  <a:pt x="1826564" y="83388"/>
                </a:moveTo>
                <a:lnTo>
                  <a:pt x="1790852" y="69786"/>
                </a:lnTo>
                <a:lnTo>
                  <a:pt x="1788121" y="69786"/>
                </a:lnTo>
                <a:lnTo>
                  <a:pt x="1749996" y="86398"/>
                </a:lnTo>
                <a:lnTo>
                  <a:pt x="1741995" y="116306"/>
                </a:lnTo>
                <a:lnTo>
                  <a:pt x="1744141" y="123990"/>
                </a:lnTo>
                <a:lnTo>
                  <a:pt x="1748447" y="129451"/>
                </a:lnTo>
                <a:lnTo>
                  <a:pt x="1752790" y="134874"/>
                </a:lnTo>
                <a:lnTo>
                  <a:pt x="1758594" y="140004"/>
                </a:lnTo>
                <a:lnTo>
                  <a:pt x="1773085" y="149656"/>
                </a:lnTo>
                <a:lnTo>
                  <a:pt x="1777961" y="153339"/>
                </a:lnTo>
                <a:lnTo>
                  <a:pt x="1780489" y="155905"/>
                </a:lnTo>
                <a:lnTo>
                  <a:pt x="1783054" y="158432"/>
                </a:lnTo>
                <a:lnTo>
                  <a:pt x="1784337" y="161137"/>
                </a:lnTo>
                <a:lnTo>
                  <a:pt x="1784337" y="166941"/>
                </a:lnTo>
                <a:lnTo>
                  <a:pt x="1783245" y="169481"/>
                </a:lnTo>
                <a:lnTo>
                  <a:pt x="1778850" y="173863"/>
                </a:lnTo>
                <a:lnTo>
                  <a:pt x="1775561" y="174967"/>
                </a:lnTo>
                <a:lnTo>
                  <a:pt x="1766785" y="174967"/>
                </a:lnTo>
                <a:lnTo>
                  <a:pt x="1762734" y="173863"/>
                </a:lnTo>
                <a:lnTo>
                  <a:pt x="1763064" y="173863"/>
                </a:lnTo>
                <a:lnTo>
                  <a:pt x="1757972" y="170205"/>
                </a:lnTo>
                <a:lnTo>
                  <a:pt x="1754886" y="166789"/>
                </a:lnTo>
                <a:lnTo>
                  <a:pt x="1751368" y="161861"/>
                </a:lnTo>
                <a:lnTo>
                  <a:pt x="1747888" y="156933"/>
                </a:lnTo>
                <a:lnTo>
                  <a:pt x="1743875" y="154470"/>
                </a:lnTo>
                <a:lnTo>
                  <a:pt x="1734769" y="154470"/>
                </a:lnTo>
                <a:lnTo>
                  <a:pt x="1731340" y="156756"/>
                </a:lnTo>
                <a:lnTo>
                  <a:pt x="1731238" y="156933"/>
                </a:lnTo>
                <a:lnTo>
                  <a:pt x="1726742" y="165811"/>
                </a:lnTo>
                <a:lnTo>
                  <a:pt x="1726666" y="166179"/>
                </a:lnTo>
                <a:lnTo>
                  <a:pt x="1725599" y="171221"/>
                </a:lnTo>
                <a:lnTo>
                  <a:pt x="1725599" y="183807"/>
                </a:lnTo>
                <a:lnTo>
                  <a:pt x="1729155" y="188772"/>
                </a:lnTo>
                <a:lnTo>
                  <a:pt x="1764779" y="198437"/>
                </a:lnTo>
                <a:lnTo>
                  <a:pt x="1767636" y="198437"/>
                </a:lnTo>
                <a:lnTo>
                  <a:pt x="1808911" y="180873"/>
                </a:lnTo>
                <a:lnTo>
                  <a:pt x="1816468" y="165811"/>
                </a:lnTo>
                <a:lnTo>
                  <a:pt x="1817281" y="158432"/>
                </a:lnTo>
                <a:lnTo>
                  <a:pt x="1817370" y="148869"/>
                </a:lnTo>
                <a:lnTo>
                  <a:pt x="1815160" y="141782"/>
                </a:lnTo>
                <a:lnTo>
                  <a:pt x="1810727" y="136410"/>
                </a:lnTo>
                <a:lnTo>
                  <a:pt x="1806333" y="131025"/>
                </a:lnTo>
                <a:lnTo>
                  <a:pt x="1800148" y="125691"/>
                </a:lnTo>
                <a:lnTo>
                  <a:pt x="1784210" y="115049"/>
                </a:lnTo>
                <a:lnTo>
                  <a:pt x="1779244" y="111328"/>
                </a:lnTo>
                <a:lnTo>
                  <a:pt x="1777263" y="109207"/>
                </a:lnTo>
                <a:lnTo>
                  <a:pt x="1775269" y="107061"/>
                </a:lnTo>
                <a:lnTo>
                  <a:pt x="1774278" y="104825"/>
                </a:lnTo>
                <a:lnTo>
                  <a:pt x="1774278" y="100152"/>
                </a:lnTo>
                <a:lnTo>
                  <a:pt x="1775167" y="98018"/>
                </a:lnTo>
                <a:lnTo>
                  <a:pt x="1778723" y="94208"/>
                </a:lnTo>
                <a:lnTo>
                  <a:pt x="1781606" y="93256"/>
                </a:lnTo>
                <a:lnTo>
                  <a:pt x="1789595" y="93256"/>
                </a:lnTo>
                <a:lnTo>
                  <a:pt x="1793036" y="94742"/>
                </a:lnTo>
                <a:lnTo>
                  <a:pt x="1803628" y="105752"/>
                </a:lnTo>
                <a:lnTo>
                  <a:pt x="1808734" y="109766"/>
                </a:lnTo>
                <a:lnTo>
                  <a:pt x="1814944" y="109766"/>
                </a:lnTo>
                <a:lnTo>
                  <a:pt x="1818424" y="108216"/>
                </a:lnTo>
                <a:lnTo>
                  <a:pt x="1824926" y="101968"/>
                </a:lnTo>
                <a:lnTo>
                  <a:pt x="1826564" y="97002"/>
                </a:lnTo>
                <a:lnTo>
                  <a:pt x="1826564" y="93256"/>
                </a:lnTo>
                <a:lnTo>
                  <a:pt x="1826564" y="83388"/>
                </a:lnTo>
                <a:close/>
              </a:path>
              <a:path w="4410075" h="254635">
                <a:moveTo>
                  <a:pt x="2023008" y="171754"/>
                </a:moveTo>
                <a:lnTo>
                  <a:pt x="2019681" y="169875"/>
                </a:lnTo>
                <a:lnTo>
                  <a:pt x="2010321" y="169875"/>
                </a:lnTo>
                <a:lnTo>
                  <a:pt x="2008974" y="167576"/>
                </a:lnTo>
                <a:lnTo>
                  <a:pt x="2008974" y="162979"/>
                </a:lnTo>
                <a:lnTo>
                  <a:pt x="2009330" y="159435"/>
                </a:lnTo>
                <a:lnTo>
                  <a:pt x="2010422" y="153250"/>
                </a:lnTo>
                <a:lnTo>
                  <a:pt x="2012213" y="144602"/>
                </a:lnTo>
                <a:lnTo>
                  <a:pt x="2014626" y="133794"/>
                </a:lnTo>
                <a:lnTo>
                  <a:pt x="2017102" y="122529"/>
                </a:lnTo>
                <a:lnTo>
                  <a:pt x="2018868" y="113309"/>
                </a:lnTo>
                <a:lnTo>
                  <a:pt x="2018944" y="112788"/>
                </a:lnTo>
                <a:lnTo>
                  <a:pt x="2019922" y="106133"/>
                </a:lnTo>
                <a:lnTo>
                  <a:pt x="1993519" y="71031"/>
                </a:lnTo>
                <a:lnTo>
                  <a:pt x="1983155" y="72415"/>
                </a:lnTo>
                <a:lnTo>
                  <a:pt x="1946630" y="100025"/>
                </a:lnTo>
                <a:lnTo>
                  <a:pt x="1946338" y="100571"/>
                </a:lnTo>
                <a:lnTo>
                  <a:pt x="1949107" y="89573"/>
                </a:lnTo>
                <a:lnTo>
                  <a:pt x="1947900" y="84391"/>
                </a:lnTo>
                <a:lnTo>
                  <a:pt x="1943976" y="80086"/>
                </a:lnTo>
                <a:lnTo>
                  <a:pt x="1940077" y="75793"/>
                </a:lnTo>
                <a:lnTo>
                  <a:pt x="1935035" y="73634"/>
                </a:lnTo>
                <a:lnTo>
                  <a:pt x="1922653" y="73634"/>
                </a:lnTo>
                <a:lnTo>
                  <a:pt x="1917230" y="75971"/>
                </a:lnTo>
                <a:lnTo>
                  <a:pt x="1907870" y="85331"/>
                </a:lnTo>
                <a:lnTo>
                  <a:pt x="1905533" y="90106"/>
                </a:lnTo>
                <a:lnTo>
                  <a:pt x="1905571" y="100025"/>
                </a:lnTo>
                <a:lnTo>
                  <a:pt x="1906778" y="104698"/>
                </a:lnTo>
                <a:lnTo>
                  <a:pt x="1911743" y="114223"/>
                </a:lnTo>
                <a:lnTo>
                  <a:pt x="1912988" y="118897"/>
                </a:lnTo>
                <a:lnTo>
                  <a:pt x="1912988" y="128092"/>
                </a:lnTo>
                <a:lnTo>
                  <a:pt x="1911108" y="134962"/>
                </a:lnTo>
                <a:lnTo>
                  <a:pt x="1903564" y="153250"/>
                </a:lnTo>
                <a:lnTo>
                  <a:pt x="1903539" y="153390"/>
                </a:lnTo>
                <a:lnTo>
                  <a:pt x="1901685" y="160959"/>
                </a:lnTo>
                <a:lnTo>
                  <a:pt x="1901685" y="176479"/>
                </a:lnTo>
                <a:lnTo>
                  <a:pt x="1903069" y="182143"/>
                </a:lnTo>
                <a:lnTo>
                  <a:pt x="1905850" y="187198"/>
                </a:lnTo>
                <a:lnTo>
                  <a:pt x="1908657" y="192201"/>
                </a:lnTo>
                <a:lnTo>
                  <a:pt x="1913547" y="194716"/>
                </a:lnTo>
                <a:lnTo>
                  <a:pt x="1927453" y="194716"/>
                </a:lnTo>
                <a:lnTo>
                  <a:pt x="1939747" y="165595"/>
                </a:lnTo>
                <a:lnTo>
                  <a:pt x="1943036" y="150444"/>
                </a:lnTo>
                <a:lnTo>
                  <a:pt x="1958187" y="112788"/>
                </a:lnTo>
                <a:lnTo>
                  <a:pt x="1975307" y="98094"/>
                </a:lnTo>
                <a:lnTo>
                  <a:pt x="1981923" y="98094"/>
                </a:lnTo>
                <a:lnTo>
                  <a:pt x="1983892" y="101892"/>
                </a:lnTo>
                <a:lnTo>
                  <a:pt x="1983892" y="109461"/>
                </a:lnTo>
                <a:lnTo>
                  <a:pt x="1975231" y="157111"/>
                </a:lnTo>
                <a:lnTo>
                  <a:pt x="1973351" y="166395"/>
                </a:lnTo>
                <a:lnTo>
                  <a:pt x="1972221" y="172453"/>
                </a:lnTo>
                <a:lnTo>
                  <a:pt x="1971852" y="175272"/>
                </a:lnTo>
                <a:lnTo>
                  <a:pt x="1971852" y="187896"/>
                </a:lnTo>
                <a:lnTo>
                  <a:pt x="1976158" y="194208"/>
                </a:lnTo>
                <a:lnTo>
                  <a:pt x="1984768" y="194208"/>
                </a:lnTo>
                <a:lnTo>
                  <a:pt x="2020849" y="181051"/>
                </a:lnTo>
                <a:lnTo>
                  <a:pt x="2023008" y="178384"/>
                </a:lnTo>
                <a:lnTo>
                  <a:pt x="2023008" y="171754"/>
                </a:lnTo>
                <a:close/>
              </a:path>
              <a:path w="4410075" h="254635">
                <a:moveTo>
                  <a:pt x="2153526" y="117652"/>
                </a:moveTo>
                <a:lnTo>
                  <a:pt x="2152713" y="107188"/>
                </a:lnTo>
                <a:lnTo>
                  <a:pt x="2150275" y="97751"/>
                </a:lnTo>
                <a:lnTo>
                  <a:pt x="2147379" y="91770"/>
                </a:lnTo>
                <a:lnTo>
                  <a:pt x="2146223" y="89369"/>
                </a:lnTo>
                <a:lnTo>
                  <a:pt x="2140547" y="82016"/>
                </a:lnTo>
                <a:lnTo>
                  <a:pt x="2133587" y="76009"/>
                </a:lnTo>
                <a:lnTo>
                  <a:pt x="2125662" y="71729"/>
                </a:lnTo>
                <a:lnTo>
                  <a:pt x="2119122" y="69837"/>
                </a:lnTo>
                <a:lnTo>
                  <a:pt x="2119122" y="109664"/>
                </a:lnTo>
                <a:lnTo>
                  <a:pt x="2119045" y="122707"/>
                </a:lnTo>
                <a:lnTo>
                  <a:pt x="2102866" y="165201"/>
                </a:lnTo>
                <a:lnTo>
                  <a:pt x="2086775" y="174586"/>
                </a:lnTo>
                <a:lnTo>
                  <a:pt x="2081022" y="174586"/>
                </a:lnTo>
                <a:lnTo>
                  <a:pt x="2077834" y="172504"/>
                </a:lnTo>
                <a:lnTo>
                  <a:pt x="2071624" y="164096"/>
                </a:lnTo>
                <a:lnTo>
                  <a:pt x="2070138" y="158483"/>
                </a:lnTo>
                <a:lnTo>
                  <a:pt x="2070188" y="143052"/>
                </a:lnTo>
                <a:lnTo>
                  <a:pt x="2081809" y="106603"/>
                </a:lnTo>
                <a:lnTo>
                  <a:pt x="2093048" y="95123"/>
                </a:lnTo>
                <a:lnTo>
                  <a:pt x="2096770" y="92887"/>
                </a:lnTo>
                <a:lnTo>
                  <a:pt x="2099894" y="91770"/>
                </a:lnTo>
                <a:lnTo>
                  <a:pt x="2109343" y="91770"/>
                </a:lnTo>
                <a:lnTo>
                  <a:pt x="2112340" y="94183"/>
                </a:lnTo>
                <a:lnTo>
                  <a:pt x="2115032" y="99034"/>
                </a:lnTo>
                <a:lnTo>
                  <a:pt x="2117763" y="103835"/>
                </a:lnTo>
                <a:lnTo>
                  <a:pt x="2119122" y="109664"/>
                </a:lnTo>
                <a:lnTo>
                  <a:pt x="2119122" y="69837"/>
                </a:lnTo>
                <a:lnTo>
                  <a:pt x="2116785" y="69151"/>
                </a:lnTo>
                <a:lnTo>
                  <a:pt x="2106955" y="68300"/>
                </a:lnTo>
                <a:lnTo>
                  <a:pt x="2106231" y="68300"/>
                </a:lnTo>
                <a:lnTo>
                  <a:pt x="2069274" y="80606"/>
                </a:lnTo>
                <a:lnTo>
                  <a:pt x="2041791" y="115354"/>
                </a:lnTo>
                <a:lnTo>
                  <a:pt x="2035644" y="149860"/>
                </a:lnTo>
                <a:lnTo>
                  <a:pt x="2036330" y="158483"/>
                </a:lnTo>
                <a:lnTo>
                  <a:pt x="2062086" y="194322"/>
                </a:lnTo>
                <a:lnTo>
                  <a:pt x="2079891" y="197942"/>
                </a:lnTo>
                <a:lnTo>
                  <a:pt x="2085797" y="197942"/>
                </a:lnTo>
                <a:lnTo>
                  <a:pt x="2121966" y="184226"/>
                </a:lnTo>
                <a:lnTo>
                  <a:pt x="2132368" y="174586"/>
                </a:lnTo>
                <a:lnTo>
                  <a:pt x="2141296" y="162979"/>
                </a:lnTo>
                <a:lnTo>
                  <a:pt x="2148090" y="149860"/>
                </a:lnTo>
                <a:lnTo>
                  <a:pt x="2152167" y="136004"/>
                </a:lnTo>
                <a:lnTo>
                  <a:pt x="2153399" y="122707"/>
                </a:lnTo>
                <a:lnTo>
                  <a:pt x="2153526" y="117652"/>
                </a:lnTo>
                <a:close/>
              </a:path>
              <a:path w="4410075" h="254635">
                <a:moveTo>
                  <a:pt x="2243175" y="77343"/>
                </a:moveTo>
                <a:lnTo>
                  <a:pt x="2237930" y="72720"/>
                </a:lnTo>
                <a:lnTo>
                  <a:pt x="2227415" y="69164"/>
                </a:lnTo>
                <a:lnTo>
                  <a:pt x="2224595" y="68249"/>
                </a:lnTo>
                <a:lnTo>
                  <a:pt x="2223185" y="66636"/>
                </a:lnTo>
                <a:lnTo>
                  <a:pt x="2223287" y="63017"/>
                </a:lnTo>
                <a:lnTo>
                  <a:pt x="2224176" y="50914"/>
                </a:lnTo>
                <a:lnTo>
                  <a:pt x="2224176" y="41884"/>
                </a:lnTo>
                <a:lnTo>
                  <a:pt x="2220099" y="37376"/>
                </a:lnTo>
                <a:lnTo>
                  <a:pt x="2204339" y="37376"/>
                </a:lnTo>
                <a:lnTo>
                  <a:pt x="2198141" y="42405"/>
                </a:lnTo>
                <a:lnTo>
                  <a:pt x="2188413" y="63017"/>
                </a:lnTo>
                <a:lnTo>
                  <a:pt x="2185251" y="68770"/>
                </a:lnTo>
                <a:lnTo>
                  <a:pt x="2183892" y="69723"/>
                </a:lnTo>
                <a:lnTo>
                  <a:pt x="2173909" y="76466"/>
                </a:lnTo>
                <a:lnTo>
                  <a:pt x="2168918" y="81381"/>
                </a:lnTo>
                <a:lnTo>
                  <a:pt x="2168918" y="87464"/>
                </a:lnTo>
                <a:lnTo>
                  <a:pt x="2170392" y="90030"/>
                </a:lnTo>
                <a:lnTo>
                  <a:pt x="2176272" y="94246"/>
                </a:lnTo>
                <a:lnTo>
                  <a:pt x="2177745" y="95592"/>
                </a:lnTo>
                <a:lnTo>
                  <a:pt x="2172957" y="134861"/>
                </a:lnTo>
                <a:lnTo>
                  <a:pt x="2170861" y="145999"/>
                </a:lnTo>
                <a:lnTo>
                  <a:pt x="2169376" y="155549"/>
                </a:lnTo>
                <a:lnTo>
                  <a:pt x="2168487" y="163436"/>
                </a:lnTo>
                <a:lnTo>
                  <a:pt x="2168360" y="166001"/>
                </a:lnTo>
                <a:lnTo>
                  <a:pt x="2168182" y="169811"/>
                </a:lnTo>
                <a:lnTo>
                  <a:pt x="2168182" y="177177"/>
                </a:lnTo>
                <a:lnTo>
                  <a:pt x="2170061" y="183616"/>
                </a:lnTo>
                <a:lnTo>
                  <a:pt x="2170163" y="183756"/>
                </a:lnTo>
                <a:lnTo>
                  <a:pt x="2177592" y="194589"/>
                </a:lnTo>
                <a:lnTo>
                  <a:pt x="2182939" y="197319"/>
                </a:lnTo>
                <a:lnTo>
                  <a:pt x="2192083" y="197319"/>
                </a:lnTo>
                <a:lnTo>
                  <a:pt x="2227707" y="183756"/>
                </a:lnTo>
                <a:lnTo>
                  <a:pt x="2232749" y="178168"/>
                </a:lnTo>
                <a:lnTo>
                  <a:pt x="2232749" y="166001"/>
                </a:lnTo>
                <a:lnTo>
                  <a:pt x="2232520" y="165773"/>
                </a:lnTo>
                <a:lnTo>
                  <a:pt x="2229459" y="162801"/>
                </a:lnTo>
                <a:lnTo>
                  <a:pt x="2220023" y="162801"/>
                </a:lnTo>
                <a:lnTo>
                  <a:pt x="2217001" y="163296"/>
                </a:lnTo>
                <a:lnTo>
                  <a:pt x="2210625" y="165277"/>
                </a:lnTo>
                <a:lnTo>
                  <a:pt x="2208225" y="165773"/>
                </a:lnTo>
                <a:lnTo>
                  <a:pt x="2204339" y="165773"/>
                </a:lnTo>
                <a:lnTo>
                  <a:pt x="2203196" y="163436"/>
                </a:lnTo>
                <a:lnTo>
                  <a:pt x="2203196" y="158762"/>
                </a:lnTo>
                <a:lnTo>
                  <a:pt x="2203450" y="154152"/>
                </a:lnTo>
                <a:lnTo>
                  <a:pt x="2211565" y="116090"/>
                </a:lnTo>
                <a:lnTo>
                  <a:pt x="2239353" y="92214"/>
                </a:lnTo>
                <a:lnTo>
                  <a:pt x="2243175" y="88684"/>
                </a:lnTo>
                <a:lnTo>
                  <a:pt x="2243175" y="77343"/>
                </a:lnTo>
                <a:close/>
              </a:path>
              <a:path w="4410075" h="254635">
                <a:moveTo>
                  <a:pt x="2263698" y="212090"/>
                </a:moveTo>
                <a:lnTo>
                  <a:pt x="1599285" y="212090"/>
                </a:lnTo>
                <a:lnTo>
                  <a:pt x="1599285" y="235940"/>
                </a:lnTo>
                <a:lnTo>
                  <a:pt x="2263698" y="235940"/>
                </a:lnTo>
                <a:lnTo>
                  <a:pt x="2263698" y="212090"/>
                </a:lnTo>
                <a:close/>
              </a:path>
              <a:path w="4410075" h="254635">
                <a:moveTo>
                  <a:pt x="2430818" y="11315"/>
                </a:moveTo>
                <a:lnTo>
                  <a:pt x="2428417" y="7569"/>
                </a:lnTo>
                <a:lnTo>
                  <a:pt x="2423617" y="4965"/>
                </a:lnTo>
                <a:lnTo>
                  <a:pt x="2418854" y="2311"/>
                </a:lnTo>
                <a:lnTo>
                  <a:pt x="2413127" y="990"/>
                </a:lnTo>
                <a:lnTo>
                  <a:pt x="2395486" y="990"/>
                </a:lnTo>
                <a:lnTo>
                  <a:pt x="2360472" y="21666"/>
                </a:lnTo>
                <a:lnTo>
                  <a:pt x="2339873" y="60388"/>
                </a:lnTo>
                <a:lnTo>
                  <a:pt x="2336152" y="67259"/>
                </a:lnTo>
                <a:lnTo>
                  <a:pt x="2333714" y="69164"/>
                </a:lnTo>
                <a:lnTo>
                  <a:pt x="2327084" y="74460"/>
                </a:lnTo>
                <a:lnTo>
                  <a:pt x="2323820" y="78917"/>
                </a:lnTo>
                <a:lnTo>
                  <a:pt x="2323769" y="86360"/>
                </a:lnTo>
                <a:lnTo>
                  <a:pt x="2324874" y="90424"/>
                </a:lnTo>
                <a:lnTo>
                  <a:pt x="2329256" y="99199"/>
                </a:lnTo>
                <a:lnTo>
                  <a:pt x="2330361" y="102387"/>
                </a:lnTo>
                <a:lnTo>
                  <a:pt x="2330335" y="104902"/>
                </a:lnTo>
                <a:lnTo>
                  <a:pt x="2330208" y="107569"/>
                </a:lnTo>
                <a:lnTo>
                  <a:pt x="2330107" y="109715"/>
                </a:lnTo>
                <a:lnTo>
                  <a:pt x="2324328" y="151003"/>
                </a:lnTo>
                <a:lnTo>
                  <a:pt x="2318829" y="178917"/>
                </a:lnTo>
                <a:lnTo>
                  <a:pt x="2316784" y="187413"/>
                </a:lnTo>
                <a:lnTo>
                  <a:pt x="2314930" y="193471"/>
                </a:lnTo>
                <a:lnTo>
                  <a:pt x="2312619" y="199796"/>
                </a:lnTo>
                <a:lnTo>
                  <a:pt x="2310320" y="204038"/>
                </a:lnTo>
                <a:lnTo>
                  <a:pt x="2308009" y="206324"/>
                </a:lnTo>
                <a:lnTo>
                  <a:pt x="2305723" y="208635"/>
                </a:lnTo>
                <a:lnTo>
                  <a:pt x="2302027" y="210832"/>
                </a:lnTo>
                <a:lnTo>
                  <a:pt x="2291715" y="215011"/>
                </a:lnTo>
                <a:lnTo>
                  <a:pt x="2289124" y="218452"/>
                </a:lnTo>
                <a:lnTo>
                  <a:pt x="2289124" y="233273"/>
                </a:lnTo>
                <a:lnTo>
                  <a:pt x="2295766" y="238302"/>
                </a:lnTo>
                <a:lnTo>
                  <a:pt x="2309304" y="238302"/>
                </a:lnTo>
                <a:lnTo>
                  <a:pt x="2319388" y="237070"/>
                </a:lnTo>
                <a:lnTo>
                  <a:pt x="2328532" y="233273"/>
                </a:lnTo>
                <a:lnTo>
                  <a:pt x="2328380" y="233273"/>
                </a:lnTo>
                <a:lnTo>
                  <a:pt x="2335809" y="227266"/>
                </a:lnTo>
                <a:lnTo>
                  <a:pt x="2348357" y="199796"/>
                </a:lnTo>
                <a:lnTo>
                  <a:pt x="2352065" y="183553"/>
                </a:lnTo>
                <a:lnTo>
                  <a:pt x="2356205" y="162687"/>
                </a:lnTo>
                <a:lnTo>
                  <a:pt x="2360384" y="140944"/>
                </a:lnTo>
                <a:lnTo>
                  <a:pt x="2363609" y="124980"/>
                </a:lnTo>
                <a:lnTo>
                  <a:pt x="2393353" y="91287"/>
                </a:lnTo>
                <a:lnTo>
                  <a:pt x="2397417" y="87934"/>
                </a:lnTo>
                <a:lnTo>
                  <a:pt x="2397417" y="77965"/>
                </a:lnTo>
                <a:lnTo>
                  <a:pt x="2394127" y="74282"/>
                </a:lnTo>
                <a:lnTo>
                  <a:pt x="2380958" y="72123"/>
                </a:lnTo>
                <a:lnTo>
                  <a:pt x="2377236" y="71170"/>
                </a:lnTo>
                <a:lnTo>
                  <a:pt x="2376360" y="70345"/>
                </a:lnTo>
                <a:lnTo>
                  <a:pt x="2375497" y="69469"/>
                </a:lnTo>
                <a:lnTo>
                  <a:pt x="2375395" y="69164"/>
                </a:lnTo>
                <a:lnTo>
                  <a:pt x="2375065" y="68110"/>
                </a:lnTo>
                <a:lnTo>
                  <a:pt x="2375065" y="66243"/>
                </a:lnTo>
                <a:lnTo>
                  <a:pt x="2390813" y="28067"/>
                </a:lnTo>
                <a:lnTo>
                  <a:pt x="2397226" y="28067"/>
                </a:lnTo>
                <a:lnTo>
                  <a:pt x="2399855" y="29362"/>
                </a:lnTo>
                <a:lnTo>
                  <a:pt x="2407145" y="34582"/>
                </a:lnTo>
                <a:lnTo>
                  <a:pt x="2410866" y="35890"/>
                </a:lnTo>
                <a:lnTo>
                  <a:pt x="2418486" y="35890"/>
                </a:lnTo>
                <a:lnTo>
                  <a:pt x="2422118" y="34290"/>
                </a:lnTo>
                <a:lnTo>
                  <a:pt x="2428925" y="28067"/>
                </a:lnTo>
                <a:lnTo>
                  <a:pt x="2429078" y="27914"/>
                </a:lnTo>
                <a:lnTo>
                  <a:pt x="2430818" y="23990"/>
                </a:lnTo>
                <a:lnTo>
                  <a:pt x="2430818" y="11315"/>
                </a:lnTo>
                <a:close/>
              </a:path>
              <a:path w="4410075" h="254635">
                <a:moveTo>
                  <a:pt x="2513647" y="165874"/>
                </a:moveTo>
                <a:lnTo>
                  <a:pt x="2510129" y="162915"/>
                </a:lnTo>
                <a:lnTo>
                  <a:pt x="2497023" y="162915"/>
                </a:lnTo>
                <a:lnTo>
                  <a:pt x="2496947" y="162687"/>
                </a:lnTo>
                <a:lnTo>
                  <a:pt x="2496502" y="161404"/>
                </a:lnTo>
                <a:lnTo>
                  <a:pt x="2496604" y="156895"/>
                </a:lnTo>
                <a:lnTo>
                  <a:pt x="2496731" y="155740"/>
                </a:lnTo>
                <a:lnTo>
                  <a:pt x="2496947" y="153631"/>
                </a:lnTo>
                <a:lnTo>
                  <a:pt x="2498267" y="146138"/>
                </a:lnTo>
                <a:lnTo>
                  <a:pt x="2500452" y="135407"/>
                </a:lnTo>
                <a:lnTo>
                  <a:pt x="2506599" y="107569"/>
                </a:lnTo>
                <a:lnTo>
                  <a:pt x="2508783" y="97091"/>
                </a:lnTo>
                <a:lnTo>
                  <a:pt x="2509431" y="93624"/>
                </a:lnTo>
                <a:lnTo>
                  <a:pt x="2510104" y="90017"/>
                </a:lnTo>
                <a:lnTo>
                  <a:pt x="2510536" y="86360"/>
                </a:lnTo>
                <a:lnTo>
                  <a:pt x="2510536" y="77546"/>
                </a:lnTo>
                <a:lnTo>
                  <a:pt x="2507640" y="74129"/>
                </a:lnTo>
                <a:lnTo>
                  <a:pt x="2506789" y="73139"/>
                </a:lnTo>
                <a:lnTo>
                  <a:pt x="2495651" y="73139"/>
                </a:lnTo>
                <a:lnTo>
                  <a:pt x="2489301" y="74129"/>
                </a:lnTo>
                <a:lnTo>
                  <a:pt x="2485453" y="74129"/>
                </a:lnTo>
                <a:lnTo>
                  <a:pt x="2481148" y="73660"/>
                </a:lnTo>
                <a:lnTo>
                  <a:pt x="2473541" y="72148"/>
                </a:lnTo>
                <a:lnTo>
                  <a:pt x="2473541" y="95592"/>
                </a:lnTo>
                <a:lnTo>
                  <a:pt x="2473414" y="102628"/>
                </a:lnTo>
                <a:lnTo>
                  <a:pt x="2473160" y="104902"/>
                </a:lnTo>
                <a:lnTo>
                  <a:pt x="2472296" y="115150"/>
                </a:lnTo>
                <a:lnTo>
                  <a:pt x="2459151" y="151003"/>
                </a:lnTo>
                <a:lnTo>
                  <a:pt x="2438158" y="169875"/>
                </a:lnTo>
                <a:lnTo>
                  <a:pt x="2431745" y="169875"/>
                </a:lnTo>
                <a:lnTo>
                  <a:pt x="2429891" y="168440"/>
                </a:lnTo>
                <a:lnTo>
                  <a:pt x="2428151" y="165595"/>
                </a:lnTo>
                <a:lnTo>
                  <a:pt x="2426449" y="162687"/>
                </a:lnTo>
                <a:lnTo>
                  <a:pt x="2425598" y="158216"/>
                </a:lnTo>
                <a:lnTo>
                  <a:pt x="2425662" y="148983"/>
                </a:lnTo>
                <a:lnTo>
                  <a:pt x="2438577" y="109715"/>
                </a:lnTo>
                <a:lnTo>
                  <a:pt x="2458618" y="93624"/>
                </a:lnTo>
                <a:lnTo>
                  <a:pt x="2470912" y="93624"/>
                </a:lnTo>
                <a:lnTo>
                  <a:pt x="2473541" y="95592"/>
                </a:lnTo>
                <a:lnTo>
                  <a:pt x="2473541" y="72148"/>
                </a:lnTo>
                <a:lnTo>
                  <a:pt x="2471636" y="71755"/>
                </a:lnTo>
                <a:lnTo>
                  <a:pt x="2467470" y="71170"/>
                </a:lnTo>
                <a:lnTo>
                  <a:pt x="2462809" y="71170"/>
                </a:lnTo>
                <a:lnTo>
                  <a:pt x="2423871" y="87591"/>
                </a:lnTo>
                <a:lnTo>
                  <a:pt x="2397163" y="125730"/>
                </a:lnTo>
                <a:lnTo>
                  <a:pt x="2391689" y="148983"/>
                </a:lnTo>
                <a:lnTo>
                  <a:pt x="2391714" y="162915"/>
                </a:lnTo>
                <a:lnTo>
                  <a:pt x="2391841" y="164973"/>
                </a:lnTo>
                <a:lnTo>
                  <a:pt x="2393404" y="172250"/>
                </a:lnTo>
                <a:lnTo>
                  <a:pt x="2396007" y="178727"/>
                </a:lnTo>
                <a:lnTo>
                  <a:pt x="2396134" y="178917"/>
                </a:lnTo>
                <a:lnTo>
                  <a:pt x="2399652" y="184404"/>
                </a:lnTo>
                <a:lnTo>
                  <a:pt x="2405189" y="191439"/>
                </a:lnTo>
                <a:lnTo>
                  <a:pt x="2412288" y="194957"/>
                </a:lnTo>
                <a:lnTo>
                  <a:pt x="2429764" y="194957"/>
                </a:lnTo>
                <a:lnTo>
                  <a:pt x="2463025" y="173761"/>
                </a:lnTo>
                <a:lnTo>
                  <a:pt x="2464358" y="170954"/>
                </a:lnTo>
                <a:lnTo>
                  <a:pt x="2464308" y="172250"/>
                </a:lnTo>
                <a:lnTo>
                  <a:pt x="2464282" y="181356"/>
                </a:lnTo>
                <a:lnTo>
                  <a:pt x="2465692" y="185496"/>
                </a:lnTo>
                <a:lnTo>
                  <a:pt x="2471318" y="192366"/>
                </a:lnTo>
                <a:lnTo>
                  <a:pt x="2476055" y="194094"/>
                </a:lnTo>
                <a:lnTo>
                  <a:pt x="2489428" y="194094"/>
                </a:lnTo>
                <a:lnTo>
                  <a:pt x="2496261" y="192036"/>
                </a:lnTo>
                <a:lnTo>
                  <a:pt x="2510167" y="183807"/>
                </a:lnTo>
                <a:lnTo>
                  <a:pt x="2513647" y="178917"/>
                </a:lnTo>
                <a:lnTo>
                  <a:pt x="2513647" y="169545"/>
                </a:lnTo>
                <a:lnTo>
                  <a:pt x="2513647" y="165874"/>
                </a:lnTo>
                <a:close/>
              </a:path>
              <a:path w="4410075" h="254635">
                <a:moveTo>
                  <a:pt x="2588399" y="169646"/>
                </a:moveTo>
                <a:lnTo>
                  <a:pt x="2585732" y="167144"/>
                </a:lnTo>
                <a:lnTo>
                  <a:pt x="2575052" y="167144"/>
                </a:lnTo>
                <a:lnTo>
                  <a:pt x="2572131" y="166941"/>
                </a:lnTo>
                <a:lnTo>
                  <a:pt x="2571140" y="166103"/>
                </a:lnTo>
                <a:lnTo>
                  <a:pt x="2570886" y="164528"/>
                </a:lnTo>
                <a:lnTo>
                  <a:pt x="2570886" y="161798"/>
                </a:lnTo>
                <a:lnTo>
                  <a:pt x="2571356" y="157924"/>
                </a:lnTo>
                <a:lnTo>
                  <a:pt x="2572791" y="150291"/>
                </a:lnTo>
                <a:lnTo>
                  <a:pt x="2575115" y="139242"/>
                </a:lnTo>
                <a:lnTo>
                  <a:pt x="2581694" y="109499"/>
                </a:lnTo>
                <a:lnTo>
                  <a:pt x="2584043" y="97993"/>
                </a:lnTo>
                <a:lnTo>
                  <a:pt x="2585453" y="89903"/>
                </a:lnTo>
                <a:lnTo>
                  <a:pt x="2585923" y="85204"/>
                </a:lnTo>
                <a:lnTo>
                  <a:pt x="2585923" y="75272"/>
                </a:lnTo>
                <a:lnTo>
                  <a:pt x="2581554" y="70281"/>
                </a:lnTo>
                <a:lnTo>
                  <a:pt x="2571077" y="70281"/>
                </a:lnTo>
                <a:lnTo>
                  <a:pt x="2531897" y="85204"/>
                </a:lnTo>
                <a:lnTo>
                  <a:pt x="2531897" y="95465"/>
                </a:lnTo>
                <a:lnTo>
                  <a:pt x="2536660" y="98869"/>
                </a:lnTo>
                <a:lnTo>
                  <a:pt x="2546185" y="101269"/>
                </a:lnTo>
                <a:lnTo>
                  <a:pt x="2547416" y="101600"/>
                </a:lnTo>
                <a:lnTo>
                  <a:pt x="2548039" y="102628"/>
                </a:lnTo>
                <a:lnTo>
                  <a:pt x="2548039" y="104368"/>
                </a:lnTo>
                <a:lnTo>
                  <a:pt x="2540038" y="144919"/>
                </a:lnTo>
                <a:lnTo>
                  <a:pt x="2529763" y="173850"/>
                </a:lnTo>
                <a:lnTo>
                  <a:pt x="2528176" y="179501"/>
                </a:lnTo>
                <a:lnTo>
                  <a:pt x="2528176" y="192824"/>
                </a:lnTo>
                <a:lnTo>
                  <a:pt x="2532938" y="197192"/>
                </a:lnTo>
                <a:lnTo>
                  <a:pt x="2542451" y="197192"/>
                </a:lnTo>
                <a:lnTo>
                  <a:pt x="2549868" y="196646"/>
                </a:lnTo>
                <a:lnTo>
                  <a:pt x="2588399" y="179997"/>
                </a:lnTo>
                <a:lnTo>
                  <a:pt x="2588399" y="169646"/>
                </a:lnTo>
                <a:close/>
              </a:path>
              <a:path w="4410075" h="254635">
                <a:moveTo>
                  <a:pt x="2596845" y="26136"/>
                </a:moveTo>
                <a:lnTo>
                  <a:pt x="2595130" y="22250"/>
                </a:lnTo>
                <a:lnTo>
                  <a:pt x="2588260" y="15379"/>
                </a:lnTo>
                <a:lnTo>
                  <a:pt x="2584246" y="13652"/>
                </a:lnTo>
                <a:lnTo>
                  <a:pt x="2577287" y="13652"/>
                </a:lnTo>
                <a:lnTo>
                  <a:pt x="2573934" y="14147"/>
                </a:lnTo>
                <a:lnTo>
                  <a:pt x="2570048" y="14147"/>
                </a:lnTo>
                <a:lnTo>
                  <a:pt x="2557234" y="32473"/>
                </a:lnTo>
                <a:lnTo>
                  <a:pt x="2556980" y="33464"/>
                </a:lnTo>
                <a:lnTo>
                  <a:pt x="2556980" y="41617"/>
                </a:lnTo>
                <a:lnTo>
                  <a:pt x="2558643" y="45605"/>
                </a:lnTo>
                <a:lnTo>
                  <a:pt x="2565260" y="52235"/>
                </a:lnTo>
                <a:lnTo>
                  <a:pt x="2567495" y="53784"/>
                </a:lnTo>
                <a:lnTo>
                  <a:pt x="2573045" y="53784"/>
                </a:lnTo>
                <a:lnTo>
                  <a:pt x="2573807" y="53022"/>
                </a:lnTo>
                <a:lnTo>
                  <a:pt x="2574023" y="53784"/>
                </a:lnTo>
                <a:lnTo>
                  <a:pt x="2580081" y="53784"/>
                </a:lnTo>
                <a:lnTo>
                  <a:pt x="2580335" y="53581"/>
                </a:lnTo>
                <a:lnTo>
                  <a:pt x="2584018" y="53784"/>
                </a:lnTo>
                <a:lnTo>
                  <a:pt x="2584386" y="53581"/>
                </a:lnTo>
                <a:lnTo>
                  <a:pt x="2585377" y="53022"/>
                </a:lnTo>
                <a:lnTo>
                  <a:pt x="2587612" y="51752"/>
                </a:lnTo>
                <a:lnTo>
                  <a:pt x="2591130" y="47498"/>
                </a:lnTo>
                <a:lnTo>
                  <a:pt x="2594699" y="43230"/>
                </a:lnTo>
                <a:lnTo>
                  <a:pt x="2596477" y="40246"/>
                </a:lnTo>
                <a:lnTo>
                  <a:pt x="2596591" y="35445"/>
                </a:lnTo>
                <a:lnTo>
                  <a:pt x="2596845" y="34455"/>
                </a:lnTo>
                <a:lnTo>
                  <a:pt x="2596845" y="26136"/>
                </a:lnTo>
                <a:close/>
              </a:path>
              <a:path w="4410075" h="254635">
                <a:moveTo>
                  <a:pt x="2706865" y="84912"/>
                </a:moveTo>
                <a:lnTo>
                  <a:pt x="2705379" y="81102"/>
                </a:lnTo>
                <a:lnTo>
                  <a:pt x="2702395" y="78041"/>
                </a:lnTo>
                <a:lnTo>
                  <a:pt x="2699461" y="74942"/>
                </a:lnTo>
                <a:lnTo>
                  <a:pt x="2695549" y="73380"/>
                </a:lnTo>
                <a:lnTo>
                  <a:pt x="2690660" y="73380"/>
                </a:lnTo>
                <a:lnTo>
                  <a:pt x="2657818" y="92760"/>
                </a:lnTo>
                <a:lnTo>
                  <a:pt x="2657348" y="94018"/>
                </a:lnTo>
                <a:lnTo>
                  <a:pt x="2657271" y="94945"/>
                </a:lnTo>
                <a:lnTo>
                  <a:pt x="2657398" y="93218"/>
                </a:lnTo>
                <a:lnTo>
                  <a:pt x="2657437" y="92760"/>
                </a:lnTo>
                <a:lnTo>
                  <a:pt x="2657564" y="91020"/>
                </a:lnTo>
                <a:lnTo>
                  <a:pt x="2656421" y="82702"/>
                </a:lnTo>
                <a:lnTo>
                  <a:pt x="2652953" y="76771"/>
                </a:lnTo>
                <a:lnTo>
                  <a:pt x="2647200" y="73202"/>
                </a:lnTo>
                <a:lnTo>
                  <a:pt x="2639123" y="72021"/>
                </a:lnTo>
                <a:lnTo>
                  <a:pt x="2631389" y="72021"/>
                </a:lnTo>
                <a:lnTo>
                  <a:pt x="2625471" y="74168"/>
                </a:lnTo>
                <a:lnTo>
                  <a:pt x="2613342" y="82702"/>
                </a:lnTo>
                <a:lnTo>
                  <a:pt x="2612326" y="84277"/>
                </a:lnTo>
                <a:lnTo>
                  <a:pt x="2610256" y="87541"/>
                </a:lnTo>
                <a:lnTo>
                  <a:pt x="2610256" y="98221"/>
                </a:lnTo>
                <a:lnTo>
                  <a:pt x="2613634" y="102793"/>
                </a:lnTo>
                <a:lnTo>
                  <a:pt x="2621496" y="107226"/>
                </a:lnTo>
                <a:lnTo>
                  <a:pt x="2622054" y="110451"/>
                </a:lnTo>
                <a:lnTo>
                  <a:pt x="2614726" y="149009"/>
                </a:lnTo>
                <a:lnTo>
                  <a:pt x="2611526" y="159613"/>
                </a:lnTo>
                <a:lnTo>
                  <a:pt x="2609227" y="167462"/>
                </a:lnTo>
                <a:lnTo>
                  <a:pt x="2607856" y="172567"/>
                </a:lnTo>
                <a:lnTo>
                  <a:pt x="2607399" y="174904"/>
                </a:lnTo>
                <a:lnTo>
                  <a:pt x="2607399" y="181483"/>
                </a:lnTo>
                <a:lnTo>
                  <a:pt x="2608681" y="186778"/>
                </a:lnTo>
                <a:lnTo>
                  <a:pt x="2611247" y="190804"/>
                </a:lnTo>
                <a:lnTo>
                  <a:pt x="2613863" y="194818"/>
                </a:lnTo>
                <a:lnTo>
                  <a:pt x="2618600" y="196824"/>
                </a:lnTo>
                <a:lnTo>
                  <a:pt x="2636482" y="196824"/>
                </a:lnTo>
                <a:lnTo>
                  <a:pt x="2652217" y="159613"/>
                </a:lnTo>
                <a:lnTo>
                  <a:pt x="2652522" y="152692"/>
                </a:lnTo>
                <a:lnTo>
                  <a:pt x="2666619" y="111074"/>
                </a:lnTo>
                <a:lnTo>
                  <a:pt x="2669298" y="108597"/>
                </a:lnTo>
                <a:lnTo>
                  <a:pt x="2671991" y="106070"/>
                </a:lnTo>
                <a:lnTo>
                  <a:pt x="2673629" y="104749"/>
                </a:lnTo>
                <a:lnTo>
                  <a:pt x="2685821" y="106413"/>
                </a:lnTo>
                <a:lnTo>
                  <a:pt x="2691612" y="106413"/>
                </a:lnTo>
                <a:lnTo>
                  <a:pt x="2706865" y="94018"/>
                </a:lnTo>
                <a:lnTo>
                  <a:pt x="2706865" y="84912"/>
                </a:lnTo>
                <a:close/>
              </a:path>
              <a:path w="4410075" h="254635">
                <a:moveTo>
                  <a:pt x="2889783" y="165874"/>
                </a:moveTo>
                <a:lnTo>
                  <a:pt x="2886265" y="162915"/>
                </a:lnTo>
                <a:lnTo>
                  <a:pt x="2873159" y="162915"/>
                </a:lnTo>
                <a:lnTo>
                  <a:pt x="2873083" y="162687"/>
                </a:lnTo>
                <a:lnTo>
                  <a:pt x="2872651" y="161404"/>
                </a:lnTo>
                <a:lnTo>
                  <a:pt x="2872752" y="156895"/>
                </a:lnTo>
                <a:lnTo>
                  <a:pt x="2872867" y="155740"/>
                </a:lnTo>
                <a:lnTo>
                  <a:pt x="2873083" y="153631"/>
                </a:lnTo>
                <a:lnTo>
                  <a:pt x="2874403" y="146138"/>
                </a:lnTo>
                <a:lnTo>
                  <a:pt x="2876588" y="135407"/>
                </a:lnTo>
                <a:lnTo>
                  <a:pt x="2882735" y="107569"/>
                </a:lnTo>
                <a:lnTo>
                  <a:pt x="2884932" y="97091"/>
                </a:lnTo>
                <a:lnTo>
                  <a:pt x="2885567" y="93624"/>
                </a:lnTo>
                <a:lnTo>
                  <a:pt x="2886240" y="90017"/>
                </a:lnTo>
                <a:lnTo>
                  <a:pt x="2886684" y="86360"/>
                </a:lnTo>
                <a:lnTo>
                  <a:pt x="2886684" y="77546"/>
                </a:lnTo>
                <a:lnTo>
                  <a:pt x="2883776" y="74129"/>
                </a:lnTo>
                <a:lnTo>
                  <a:pt x="2882938" y="73139"/>
                </a:lnTo>
                <a:lnTo>
                  <a:pt x="2871800" y="73139"/>
                </a:lnTo>
                <a:lnTo>
                  <a:pt x="2865450" y="74129"/>
                </a:lnTo>
                <a:lnTo>
                  <a:pt x="2861602" y="74129"/>
                </a:lnTo>
                <a:lnTo>
                  <a:pt x="2857296" y="73660"/>
                </a:lnTo>
                <a:lnTo>
                  <a:pt x="2849676" y="72136"/>
                </a:lnTo>
                <a:lnTo>
                  <a:pt x="2849676" y="95592"/>
                </a:lnTo>
                <a:lnTo>
                  <a:pt x="2849549" y="102628"/>
                </a:lnTo>
                <a:lnTo>
                  <a:pt x="2849308" y="104902"/>
                </a:lnTo>
                <a:lnTo>
                  <a:pt x="2848432" y="115150"/>
                </a:lnTo>
                <a:lnTo>
                  <a:pt x="2832785" y="155740"/>
                </a:lnTo>
                <a:lnTo>
                  <a:pt x="2814307" y="169875"/>
                </a:lnTo>
                <a:lnTo>
                  <a:pt x="2807893" y="169875"/>
                </a:lnTo>
                <a:lnTo>
                  <a:pt x="2806027" y="168440"/>
                </a:lnTo>
                <a:lnTo>
                  <a:pt x="2804287" y="165595"/>
                </a:lnTo>
                <a:lnTo>
                  <a:pt x="2802585" y="162687"/>
                </a:lnTo>
                <a:lnTo>
                  <a:pt x="2801747" y="158216"/>
                </a:lnTo>
                <a:lnTo>
                  <a:pt x="2801810" y="148983"/>
                </a:lnTo>
                <a:lnTo>
                  <a:pt x="2814713" y="109715"/>
                </a:lnTo>
                <a:lnTo>
                  <a:pt x="2834754" y="93624"/>
                </a:lnTo>
                <a:lnTo>
                  <a:pt x="2847048" y="93624"/>
                </a:lnTo>
                <a:lnTo>
                  <a:pt x="2849676" y="95592"/>
                </a:lnTo>
                <a:lnTo>
                  <a:pt x="2849676" y="72136"/>
                </a:lnTo>
                <a:lnTo>
                  <a:pt x="2847771" y="71755"/>
                </a:lnTo>
                <a:lnTo>
                  <a:pt x="2844355" y="71272"/>
                </a:lnTo>
                <a:lnTo>
                  <a:pt x="2837688" y="71272"/>
                </a:lnTo>
                <a:lnTo>
                  <a:pt x="2800007" y="87591"/>
                </a:lnTo>
                <a:lnTo>
                  <a:pt x="2773299" y="125730"/>
                </a:lnTo>
                <a:lnTo>
                  <a:pt x="2767622" y="153631"/>
                </a:lnTo>
                <a:lnTo>
                  <a:pt x="2767673" y="160147"/>
                </a:lnTo>
                <a:lnTo>
                  <a:pt x="2767761" y="161404"/>
                </a:lnTo>
                <a:lnTo>
                  <a:pt x="2767850" y="162915"/>
                </a:lnTo>
                <a:lnTo>
                  <a:pt x="2767990" y="164973"/>
                </a:lnTo>
                <a:lnTo>
                  <a:pt x="2769552" y="172250"/>
                </a:lnTo>
                <a:lnTo>
                  <a:pt x="2772143" y="178727"/>
                </a:lnTo>
                <a:lnTo>
                  <a:pt x="2772270" y="178917"/>
                </a:lnTo>
                <a:lnTo>
                  <a:pt x="2775788" y="184404"/>
                </a:lnTo>
                <a:lnTo>
                  <a:pt x="2781338" y="191439"/>
                </a:lnTo>
                <a:lnTo>
                  <a:pt x="2788437" y="194957"/>
                </a:lnTo>
                <a:lnTo>
                  <a:pt x="2805900" y="194957"/>
                </a:lnTo>
                <a:lnTo>
                  <a:pt x="2839161" y="173761"/>
                </a:lnTo>
                <a:lnTo>
                  <a:pt x="2840494" y="170954"/>
                </a:lnTo>
                <a:lnTo>
                  <a:pt x="2840456" y="172250"/>
                </a:lnTo>
                <a:lnTo>
                  <a:pt x="2840418" y="181356"/>
                </a:lnTo>
                <a:lnTo>
                  <a:pt x="2841828" y="185496"/>
                </a:lnTo>
                <a:lnTo>
                  <a:pt x="2847454" y="192366"/>
                </a:lnTo>
                <a:lnTo>
                  <a:pt x="2852204" y="194094"/>
                </a:lnTo>
                <a:lnTo>
                  <a:pt x="2865564" y="194094"/>
                </a:lnTo>
                <a:lnTo>
                  <a:pt x="2872397" y="192036"/>
                </a:lnTo>
                <a:lnTo>
                  <a:pt x="2886303" y="183807"/>
                </a:lnTo>
                <a:lnTo>
                  <a:pt x="2889783" y="178917"/>
                </a:lnTo>
                <a:lnTo>
                  <a:pt x="2889783" y="169545"/>
                </a:lnTo>
                <a:lnTo>
                  <a:pt x="2889783" y="165874"/>
                </a:lnTo>
                <a:close/>
              </a:path>
              <a:path w="4410075" h="254635">
                <a:moveTo>
                  <a:pt x="3006267" y="84912"/>
                </a:moveTo>
                <a:lnTo>
                  <a:pt x="3004769" y="81102"/>
                </a:lnTo>
                <a:lnTo>
                  <a:pt x="3001797" y="78041"/>
                </a:lnTo>
                <a:lnTo>
                  <a:pt x="2998851" y="74942"/>
                </a:lnTo>
                <a:lnTo>
                  <a:pt x="2994939" y="73380"/>
                </a:lnTo>
                <a:lnTo>
                  <a:pt x="2990062" y="73380"/>
                </a:lnTo>
                <a:lnTo>
                  <a:pt x="2957207" y="92760"/>
                </a:lnTo>
                <a:lnTo>
                  <a:pt x="2956801" y="93218"/>
                </a:lnTo>
                <a:lnTo>
                  <a:pt x="2956737" y="89369"/>
                </a:lnTo>
                <a:lnTo>
                  <a:pt x="2955810" y="82702"/>
                </a:lnTo>
                <a:lnTo>
                  <a:pt x="2952356" y="76771"/>
                </a:lnTo>
                <a:lnTo>
                  <a:pt x="2946590" y="73202"/>
                </a:lnTo>
                <a:lnTo>
                  <a:pt x="2938526" y="72021"/>
                </a:lnTo>
                <a:lnTo>
                  <a:pt x="2930779" y="72021"/>
                </a:lnTo>
                <a:lnTo>
                  <a:pt x="2924860" y="74168"/>
                </a:lnTo>
                <a:lnTo>
                  <a:pt x="2912745" y="82702"/>
                </a:lnTo>
                <a:lnTo>
                  <a:pt x="2911716" y="84277"/>
                </a:lnTo>
                <a:lnTo>
                  <a:pt x="2909659" y="87541"/>
                </a:lnTo>
                <a:lnTo>
                  <a:pt x="2909659" y="98221"/>
                </a:lnTo>
                <a:lnTo>
                  <a:pt x="2913024" y="102793"/>
                </a:lnTo>
                <a:lnTo>
                  <a:pt x="2920822" y="107188"/>
                </a:lnTo>
                <a:lnTo>
                  <a:pt x="2921063" y="108254"/>
                </a:lnTo>
                <a:lnTo>
                  <a:pt x="2921127" y="108597"/>
                </a:lnTo>
                <a:lnTo>
                  <a:pt x="2921444" y="110451"/>
                </a:lnTo>
                <a:lnTo>
                  <a:pt x="2921330" y="117652"/>
                </a:lnTo>
                <a:lnTo>
                  <a:pt x="2911259" y="158483"/>
                </a:lnTo>
                <a:lnTo>
                  <a:pt x="2908630" y="167462"/>
                </a:lnTo>
                <a:lnTo>
                  <a:pt x="2907271" y="172504"/>
                </a:lnTo>
                <a:lnTo>
                  <a:pt x="2906852" y="174586"/>
                </a:lnTo>
                <a:lnTo>
                  <a:pt x="2906801" y="181483"/>
                </a:lnTo>
                <a:lnTo>
                  <a:pt x="2908084" y="186778"/>
                </a:lnTo>
                <a:lnTo>
                  <a:pt x="2910649" y="190804"/>
                </a:lnTo>
                <a:lnTo>
                  <a:pt x="2913253" y="194818"/>
                </a:lnTo>
                <a:lnTo>
                  <a:pt x="2917990" y="196824"/>
                </a:lnTo>
                <a:lnTo>
                  <a:pt x="2935871" y="196824"/>
                </a:lnTo>
                <a:lnTo>
                  <a:pt x="2951289" y="167462"/>
                </a:lnTo>
                <a:lnTo>
                  <a:pt x="2951378" y="165201"/>
                </a:lnTo>
                <a:lnTo>
                  <a:pt x="2951505" y="162115"/>
                </a:lnTo>
                <a:lnTo>
                  <a:pt x="2951607" y="159613"/>
                </a:lnTo>
                <a:lnTo>
                  <a:pt x="2951683" y="157886"/>
                </a:lnTo>
                <a:lnTo>
                  <a:pt x="2962465" y="117386"/>
                </a:lnTo>
                <a:lnTo>
                  <a:pt x="2968701" y="108597"/>
                </a:lnTo>
                <a:lnTo>
                  <a:pt x="2971393" y="106070"/>
                </a:lnTo>
                <a:lnTo>
                  <a:pt x="2973032" y="104749"/>
                </a:lnTo>
                <a:lnTo>
                  <a:pt x="2985211" y="106413"/>
                </a:lnTo>
                <a:lnTo>
                  <a:pt x="2991015" y="106413"/>
                </a:lnTo>
                <a:lnTo>
                  <a:pt x="3006179" y="94183"/>
                </a:lnTo>
                <a:lnTo>
                  <a:pt x="3006267" y="84912"/>
                </a:lnTo>
                <a:close/>
              </a:path>
              <a:path w="4410075" h="254635">
                <a:moveTo>
                  <a:pt x="3120631" y="122707"/>
                </a:moveTo>
                <a:lnTo>
                  <a:pt x="3107779" y="82016"/>
                </a:lnTo>
                <a:lnTo>
                  <a:pt x="3086366" y="69837"/>
                </a:lnTo>
                <a:lnTo>
                  <a:pt x="3086366" y="109664"/>
                </a:lnTo>
                <a:lnTo>
                  <a:pt x="3086277" y="122707"/>
                </a:lnTo>
                <a:lnTo>
                  <a:pt x="3070098" y="165201"/>
                </a:lnTo>
                <a:lnTo>
                  <a:pt x="3054007" y="174586"/>
                </a:lnTo>
                <a:lnTo>
                  <a:pt x="3048254" y="174586"/>
                </a:lnTo>
                <a:lnTo>
                  <a:pt x="3045066" y="172504"/>
                </a:lnTo>
                <a:lnTo>
                  <a:pt x="3038856" y="164096"/>
                </a:lnTo>
                <a:lnTo>
                  <a:pt x="3037370" y="158483"/>
                </a:lnTo>
                <a:lnTo>
                  <a:pt x="3037421" y="143052"/>
                </a:lnTo>
                <a:lnTo>
                  <a:pt x="3049041" y="106603"/>
                </a:lnTo>
                <a:lnTo>
                  <a:pt x="3060281" y="95123"/>
                </a:lnTo>
                <a:lnTo>
                  <a:pt x="3064218" y="92760"/>
                </a:lnTo>
                <a:lnTo>
                  <a:pt x="3064357" y="92760"/>
                </a:lnTo>
                <a:lnTo>
                  <a:pt x="3067139" y="91770"/>
                </a:lnTo>
                <a:lnTo>
                  <a:pt x="3076575" y="91770"/>
                </a:lnTo>
                <a:lnTo>
                  <a:pt x="3079572" y="94183"/>
                </a:lnTo>
                <a:lnTo>
                  <a:pt x="3081629" y="97891"/>
                </a:lnTo>
                <a:lnTo>
                  <a:pt x="3084995" y="103835"/>
                </a:lnTo>
                <a:lnTo>
                  <a:pt x="3086366" y="109664"/>
                </a:lnTo>
                <a:lnTo>
                  <a:pt x="3086366" y="69837"/>
                </a:lnTo>
                <a:lnTo>
                  <a:pt x="3084017" y="69151"/>
                </a:lnTo>
                <a:lnTo>
                  <a:pt x="3074187" y="68300"/>
                </a:lnTo>
                <a:lnTo>
                  <a:pt x="3073463" y="68300"/>
                </a:lnTo>
                <a:lnTo>
                  <a:pt x="3036506" y="80606"/>
                </a:lnTo>
                <a:lnTo>
                  <a:pt x="3009023" y="115354"/>
                </a:lnTo>
                <a:lnTo>
                  <a:pt x="3002877" y="149860"/>
                </a:lnTo>
                <a:lnTo>
                  <a:pt x="3003562" y="158483"/>
                </a:lnTo>
                <a:lnTo>
                  <a:pt x="3029242" y="194271"/>
                </a:lnTo>
                <a:lnTo>
                  <a:pt x="3047123" y="197942"/>
                </a:lnTo>
                <a:lnTo>
                  <a:pt x="3053042" y="197942"/>
                </a:lnTo>
                <a:lnTo>
                  <a:pt x="3089198" y="184226"/>
                </a:lnTo>
                <a:lnTo>
                  <a:pt x="3099600" y="174586"/>
                </a:lnTo>
                <a:lnTo>
                  <a:pt x="3108541" y="162979"/>
                </a:lnTo>
                <a:lnTo>
                  <a:pt x="3115322" y="149860"/>
                </a:lnTo>
                <a:lnTo>
                  <a:pt x="3119399" y="136004"/>
                </a:lnTo>
                <a:lnTo>
                  <a:pt x="3119450" y="135394"/>
                </a:lnTo>
                <a:lnTo>
                  <a:pt x="3119551" y="134353"/>
                </a:lnTo>
                <a:lnTo>
                  <a:pt x="3120631" y="122707"/>
                </a:lnTo>
                <a:close/>
              </a:path>
              <a:path w="4410075" h="254635">
                <a:moveTo>
                  <a:pt x="3250527" y="177431"/>
                </a:moveTo>
                <a:lnTo>
                  <a:pt x="3250425" y="169125"/>
                </a:lnTo>
                <a:lnTo>
                  <a:pt x="3249142" y="165150"/>
                </a:lnTo>
                <a:lnTo>
                  <a:pt x="3247783" y="162077"/>
                </a:lnTo>
                <a:lnTo>
                  <a:pt x="3247669" y="161798"/>
                </a:lnTo>
                <a:lnTo>
                  <a:pt x="3243592" y="152488"/>
                </a:lnTo>
                <a:lnTo>
                  <a:pt x="3242208" y="147726"/>
                </a:lnTo>
                <a:lnTo>
                  <a:pt x="3242208" y="141351"/>
                </a:lnTo>
                <a:lnTo>
                  <a:pt x="3243364" y="133680"/>
                </a:lnTo>
                <a:lnTo>
                  <a:pt x="3247796" y="110375"/>
                </a:lnTo>
                <a:lnTo>
                  <a:pt x="3248914" y="102196"/>
                </a:lnTo>
                <a:lnTo>
                  <a:pt x="3248901" y="92925"/>
                </a:lnTo>
                <a:lnTo>
                  <a:pt x="3247529" y="88036"/>
                </a:lnTo>
                <a:lnTo>
                  <a:pt x="3241979" y="77609"/>
                </a:lnTo>
                <a:lnTo>
                  <a:pt x="3238004" y="75006"/>
                </a:lnTo>
                <a:lnTo>
                  <a:pt x="3225419" y="75006"/>
                </a:lnTo>
                <a:lnTo>
                  <a:pt x="3216313" y="88392"/>
                </a:lnTo>
                <a:lnTo>
                  <a:pt x="3215360" y="92925"/>
                </a:lnTo>
                <a:lnTo>
                  <a:pt x="3203270" y="142176"/>
                </a:lnTo>
                <a:lnTo>
                  <a:pt x="3178568" y="169125"/>
                </a:lnTo>
                <a:lnTo>
                  <a:pt x="3173514" y="169125"/>
                </a:lnTo>
                <a:lnTo>
                  <a:pt x="3171672" y="165633"/>
                </a:lnTo>
                <a:lnTo>
                  <a:pt x="3171672" y="158635"/>
                </a:lnTo>
                <a:lnTo>
                  <a:pt x="3171977" y="153657"/>
                </a:lnTo>
                <a:lnTo>
                  <a:pt x="3172904" y="146710"/>
                </a:lnTo>
                <a:lnTo>
                  <a:pt x="3174428" y="137820"/>
                </a:lnTo>
                <a:lnTo>
                  <a:pt x="3178721" y="116052"/>
                </a:lnTo>
                <a:lnTo>
                  <a:pt x="3180257" y="106972"/>
                </a:lnTo>
                <a:lnTo>
                  <a:pt x="3181172" y="99733"/>
                </a:lnTo>
                <a:lnTo>
                  <a:pt x="3181223" y="98818"/>
                </a:lnTo>
                <a:lnTo>
                  <a:pt x="3181299" y="97459"/>
                </a:lnTo>
                <a:lnTo>
                  <a:pt x="3181426" y="95224"/>
                </a:lnTo>
                <a:lnTo>
                  <a:pt x="3181477" y="94310"/>
                </a:lnTo>
                <a:lnTo>
                  <a:pt x="3180524" y="85318"/>
                </a:lnTo>
                <a:lnTo>
                  <a:pt x="3177641" y="78892"/>
                </a:lnTo>
                <a:lnTo>
                  <a:pt x="3172803" y="75006"/>
                </a:lnTo>
                <a:lnTo>
                  <a:pt x="3172637" y="75006"/>
                </a:lnTo>
                <a:lnTo>
                  <a:pt x="3166148" y="73761"/>
                </a:lnTo>
                <a:lnTo>
                  <a:pt x="3131807" y="88392"/>
                </a:lnTo>
                <a:lnTo>
                  <a:pt x="3131807" y="95224"/>
                </a:lnTo>
                <a:lnTo>
                  <a:pt x="3135655" y="97459"/>
                </a:lnTo>
                <a:lnTo>
                  <a:pt x="3145434" y="98818"/>
                </a:lnTo>
                <a:lnTo>
                  <a:pt x="3146463" y="100482"/>
                </a:lnTo>
                <a:lnTo>
                  <a:pt x="3146463" y="103505"/>
                </a:lnTo>
                <a:lnTo>
                  <a:pt x="3146120" y="106972"/>
                </a:lnTo>
                <a:lnTo>
                  <a:pt x="3145053" y="113309"/>
                </a:lnTo>
                <a:lnTo>
                  <a:pt x="3143288" y="122174"/>
                </a:lnTo>
                <a:lnTo>
                  <a:pt x="3140773" y="133883"/>
                </a:lnTo>
                <a:lnTo>
                  <a:pt x="3138347" y="145351"/>
                </a:lnTo>
                <a:lnTo>
                  <a:pt x="3136569" y="154724"/>
                </a:lnTo>
                <a:lnTo>
                  <a:pt x="3135515" y="161798"/>
                </a:lnTo>
                <a:lnTo>
                  <a:pt x="3135503" y="169443"/>
                </a:lnTo>
                <a:lnTo>
                  <a:pt x="3136709" y="179539"/>
                </a:lnTo>
                <a:lnTo>
                  <a:pt x="3141345" y="188798"/>
                </a:lnTo>
                <a:lnTo>
                  <a:pt x="3149066" y="194348"/>
                </a:lnTo>
                <a:lnTo>
                  <a:pt x="3159874" y="196202"/>
                </a:lnTo>
                <a:lnTo>
                  <a:pt x="3172663" y="194348"/>
                </a:lnTo>
                <a:lnTo>
                  <a:pt x="3172383" y="194348"/>
                </a:lnTo>
                <a:lnTo>
                  <a:pt x="3184601" y="189039"/>
                </a:lnTo>
                <a:lnTo>
                  <a:pt x="3196983" y="180098"/>
                </a:lnTo>
                <a:lnTo>
                  <a:pt x="3205950" y="171030"/>
                </a:lnTo>
                <a:lnTo>
                  <a:pt x="3205950" y="173863"/>
                </a:lnTo>
                <a:lnTo>
                  <a:pt x="3207207" y="181673"/>
                </a:lnTo>
                <a:lnTo>
                  <a:pt x="3213747" y="192024"/>
                </a:lnTo>
                <a:lnTo>
                  <a:pt x="3219602" y="195211"/>
                </a:lnTo>
                <a:lnTo>
                  <a:pt x="3235007" y="195211"/>
                </a:lnTo>
                <a:lnTo>
                  <a:pt x="3240798" y="192722"/>
                </a:lnTo>
                <a:lnTo>
                  <a:pt x="3248583" y="182791"/>
                </a:lnTo>
                <a:lnTo>
                  <a:pt x="3250527" y="177431"/>
                </a:lnTo>
                <a:close/>
              </a:path>
              <a:path w="4410075" h="254635">
                <a:moveTo>
                  <a:pt x="3395573" y="171754"/>
                </a:moveTo>
                <a:lnTo>
                  <a:pt x="3392233" y="169875"/>
                </a:lnTo>
                <a:lnTo>
                  <a:pt x="3382886" y="169875"/>
                </a:lnTo>
                <a:lnTo>
                  <a:pt x="3381540" y="167576"/>
                </a:lnTo>
                <a:lnTo>
                  <a:pt x="3381540" y="162979"/>
                </a:lnTo>
                <a:lnTo>
                  <a:pt x="3381883" y="159435"/>
                </a:lnTo>
                <a:lnTo>
                  <a:pt x="3382975" y="153250"/>
                </a:lnTo>
                <a:lnTo>
                  <a:pt x="3384766" y="144602"/>
                </a:lnTo>
                <a:lnTo>
                  <a:pt x="3387191" y="133794"/>
                </a:lnTo>
                <a:lnTo>
                  <a:pt x="3389655" y="122529"/>
                </a:lnTo>
                <a:lnTo>
                  <a:pt x="3391420" y="113309"/>
                </a:lnTo>
                <a:lnTo>
                  <a:pt x="3391497" y="112788"/>
                </a:lnTo>
                <a:lnTo>
                  <a:pt x="3392487" y="106133"/>
                </a:lnTo>
                <a:lnTo>
                  <a:pt x="3366071" y="71031"/>
                </a:lnTo>
                <a:lnTo>
                  <a:pt x="3355708" y="72415"/>
                </a:lnTo>
                <a:lnTo>
                  <a:pt x="3319183" y="100025"/>
                </a:lnTo>
                <a:lnTo>
                  <a:pt x="3318903" y="100545"/>
                </a:lnTo>
                <a:lnTo>
                  <a:pt x="3321659" y="89573"/>
                </a:lnTo>
                <a:lnTo>
                  <a:pt x="3320465" y="84391"/>
                </a:lnTo>
                <a:lnTo>
                  <a:pt x="3316528" y="80086"/>
                </a:lnTo>
                <a:lnTo>
                  <a:pt x="3312642" y="75793"/>
                </a:lnTo>
                <a:lnTo>
                  <a:pt x="3307588" y="73634"/>
                </a:lnTo>
                <a:lnTo>
                  <a:pt x="3295205" y="73634"/>
                </a:lnTo>
                <a:lnTo>
                  <a:pt x="3289782" y="75971"/>
                </a:lnTo>
                <a:lnTo>
                  <a:pt x="3280435" y="85331"/>
                </a:lnTo>
                <a:lnTo>
                  <a:pt x="3278098" y="90106"/>
                </a:lnTo>
                <a:lnTo>
                  <a:pt x="3278136" y="100025"/>
                </a:lnTo>
                <a:lnTo>
                  <a:pt x="3279330" y="104698"/>
                </a:lnTo>
                <a:lnTo>
                  <a:pt x="3284309" y="114223"/>
                </a:lnTo>
                <a:lnTo>
                  <a:pt x="3285540" y="118897"/>
                </a:lnTo>
                <a:lnTo>
                  <a:pt x="3285540" y="128092"/>
                </a:lnTo>
                <a:lnTo>
                  <a:pt x="3283661" y="134962"/>
                </a:lnTo>
                <a:lnTo>
                  <a:pt x="3276130" y="153250"/>
                </a:lnTo>
                <a:lnTo>
                  <a:pt x="3276092" y="153390"/>
                </a:lnTo>
                <a:lnTo>
                  <a:pt x="3274250" y="160959"/>
                </a:lnTo>
                <a:lnTo>
                  <a:pt x="3274250" y="176479"/>
                </a:lnTo>
                <a:lnTo>
                  <a:pt x="3275634" y="182143"/>
                </a:lnTo>
                <a:lnTo>
                  <a:pt x="3278403" y="187198"/>
                </a:lnTo>
                <a:lnTo>
                  <a:pt x="3281222" y="192201"/>
                </a:lnTo>
                <a:lnTo>
                  <a:pt x="3286099" y="194716"/>
                </a:lnTo>
                <a:lnTo>
                  <a:pt x="3300006" y="194716"/>
                </a:lnTo>
                <a:lnTo>
                  <a:pt x="3312299" y="165595"/>
                </a:lnTo>
                <a:lnTo>
                  <a:pt x="3315601" y="150444"/>
                </a:lnTo>
                <a:lnTo>
                  <a:pt x="3330740" y="112788"/>
                </a:lnTo>
                <a:lnTo>
                  <a:pt x="3347859" y="98094"/>
                </a:lnTo>
                <a:lnTo>
                  <a:pt x="3354489" y="98094"/>
                </a:lnTo>
                <a:lnTo>
                  <a:pt x="3356445" y="101892"/>
                </a:lnTo>
                <a:lnTo>
                  <a:pt x="3356445" y="109461"/>
                </a:lnTo>
                <a:lnTo>
                  <a:pt x="3347796" y="157111"/>
                </a:lnTo>
                <a:lnTo>
                  <a:pt x="3345916" y="166395"/>
                </a:lnTo>
                <a:lnTo>
                  <a:pt x="3344786" y="172453"/>
                </a:lnTo>
                <a:lnTo>
                  <a:pt x="3344405" y="175272"/>
                </a:lnTo>
                <a:lnTo>
                  <a:pt x="3344405" y="187896"/>
                </a:lnTo>
                <a:lnTo>
                  <a:pt x="3348710" y="194208"/>
                </a:lnTo>
                <a:lnTo>
                  <a:pt x="3357321" y="194208"/>
                </a:lnTo>
                <a:lnTo>
                  <a:pt x="3393414" y="181051"/>
                </a:lnTo>
                <a:lnTo>
                  <a:pt x="3395573" y="178384"/>
                </a:lnTo>
                <a:lnTo>
                  <a:pt x="3395573" y="171754"/>
                </a:lnTo>
                <a:close/>
              </a:path>
              <a:path w="4410075" h="254635">
                <a:moveTo>
                  <a:pt x="3541357" y="6718"/>
                </a:moveTo>
                <a:lnTo>
                  <a:pt x="3534714" y="1854"/>
                </a:lnTo>
                <a:lnTo>
                  <a:pt x="3514712" y="1854"/>
                </a:lnTo>
                <a:lnTo>
                  <a:pt x="3507448" y="3975"/>
                </a:lnTo>
                <a:lnTo>
                  <a:pt x="3494913" y="10756"/>
                </a:lnTo>
                <a:lnTo>
                  <a:pt x="3492550" y="13931"/>
                </a:lnTo>
                <a:lnTo>
                  <a:pt x="3492550" y="20256"/>
                </a:lnTo>
                <a:lnTo>
                  <a:pt x="3495776" y="23990"/>
                </a:lnTo>
                <a:lnTo>
                  <a:pt x="3503726" y="29984"/>
                </a:lnTo>
                <a:lnTo>
                  <a:pt x="3504476" y="32181"/>
                </a:lnTo>
                <a:lnTo>
                  <a:pt x="3504476" y="35445"/>
                </a:lnTo>
                <a:lnTo>
                  <a:pt x="3504120" y="45440"/>
                </a:lnTo>
                <a:lnTo>
                  <a:pt x="3492449" y="73761"/>
                </a:lnTo>
                <a:lnTo>
                  <a:pt x="3490569" y="73761"/>
                </a:lnTo>
                <a:lnTo>
                  <a:pt x="3490569" y="98818"/>
                </a:lnTo>
                <a:lnTo>
                  <a:pt x="3490442" y="103009"/>
                </a:lnTo>
                <a:lnTo>
                  <a:pt x="3490366" y="104140"/>
                </a:lnTo>
                <a:lnTo>
                  <a:pt x="3489693" y="114858"/>
                </a:lnTo>
                <a:lnTo>
                  <a:pt x="3475418" y="155409"/>
                </a:lnTo>
                <a:lnTo>
                  <a:pt x="3456686" y="170624"/>
                </a:lnTo>
                <a:lnTo>
                  <a:pt x="3449066" y="170624"/>
                </a:lnTo>
                <a:lnTo>
                  <a:pt x="3441433" y="153962"/>
                </a:lnTo>
                <a:lnTo>
                  <a:pt x="3441268" y="152298"/>
                </a:lnTo>
                <a:lnTo>
                  <a:pt x="3441268" y="141452"/>
                </a:lnTo>
                <a:lnTo>
                  <a:pt x="3442449" y="135331"/>
                </a:lnTo>
                <a:lnTo>
                  <a:pt x="3462413" y="100215"/>
                </a:lnTo>
                <a:lnTo>
                  <a:pt x="3474897" y="94005"/>
                </a:lnTo>
                <a:lnTo>
                  <a:pt x="3484207" y="94005"/>
                </a:lnTo>
                <a:lnTo>
                  <a:pt x="3486467" y="94640"/>
                </a:lnTo>
                <a:lnTo>
                  <a:pt x="3488080" y="95923"/>
                </a:lnTo>
                <a:lnTo>
                  <a:pt x="3489731" y="97205"/>
                </a:lnTo>
                <a:lnTo>
                  <a:pt x="3490569" y="98818"/>
                </a:lnTo>
                <a:lnTo>
                  <a:pt x="3490569" y="73761"/>
                </a:lnTo>
                <a:lnTo>
                  <a:pt x="3484422" y="73761"/>
                </a:lnTo>
                <a:lnTo>
                  <a:pt x="3461270" y="76809"/>
                </a:lnTo>
                <a:lnTo>
                  <a:pt x="3425888" y="101180"/>
                </a:lnTo>
                <a:lnTo>
                  <a:pt x="3408375" y="138861"/>
                </a:lnTo>
                <a:lnTo>
                  <a:pt x="3406914" y="149821"/>
                </a:lnTo>
                <a:lnTo>
                  <a:pt x="3406787" y="152298"/>
                </a:lnTo>
                <a:lnTo>
                  <a:pt x="3420897" y="188150"/>
                </a:lnTo>
                <a:lnTo>
                  <a:pt x="3439299" y="194335"/>
                </a:lnTo>
                <a:lnTo>
                  <a:pt x="3439464" y="194335"/>
                </a:lnTo>
                <a:lnTo>
                  <a:pt x="3477780" y="177406"/>
                </a:lnTo>
                <a:lnTo>
                  <a:pt x="3479457" y="176161"/>
                </a:lnTo>
                <a:lnTo>
                  <a:pt x="3479457" y="175539"/>
                </a:lnTo>
                <a:lnTo>
                  <a:pt x="3480879" y="178320"/>
                </a:lnTo>
                <a:lnTo>
                  <a:pt x="3483813" y="185089"/>
                </a:lnTo>
                <a:lnTo>
                  <a:pt x="3486632" y="191439"/>
                </a:lnTo>
                <a:lnTo>
                  <a:pt x="3491496" y="194716"/>
                </a:lnTo>
                <a:lnTo>
                  <a:pt x="3507765" y="194716"/>
                </a:lnTo>
                <a:lnTo>
                  <a:pt x="3514534" y="192786"/>
                </a:lnTo>
                <a:lnTo>
                  <a:pt x="3527945" y="185089"/>
                </a:lnTo>
                <a:lnTo>
                  <a:pt x="3529190" y="183349"/>
                </a:lnTo>
                <a:lnTo>
                  <a:pt x="3531298" y="180301"/>
                </a:lnTo>
                <a:lnTo>
                  <a:pt x="3531298" y="175539"/>
                </a:lnTo>
                <a:lnTo>
                  <a:pt x="3531298" y="171348"/>
                </a:lnTo>
                <a:lnTo>
                  <a:pt x="3530638" y="170624"/>
                </a:lnTo>
                <a:lnTo>
                  <a:pt x="3529038" y="168833"/>
                </a:lnTo>
                <a:lnTo>
                  <a:pt x="3520059" y="165938"/>
                </a:lnTo>
                <a:lnTo>
                  <a:pt x="3517557" y="164947"/>
                </a:lnTo>
                <a:lnTo>
                  <a:pt x="3517011" y="164414"/>
                </a:lnTo>
                <a:lnTo>
                  <a:pt x="3516503" y="163677"/>
                </a:lnTo>
                <a:lnTo>
                  <a:pt x="3516274" y="161124"/>
                </a:lnTo>
                <a:lnTo>
                  <a:pt x="3516363" y="155409"/>
                </a:lnTo>
                <a:lnTo>
                  <a:pt x="3517049" y="149326"/>
                </a:lnTo>
                <a:lnTo>
                  <a:pt x="3519487" y="135331"/>
                </a:lnTo>
                <a:lnTo>
                  <a:pt x="3523450" y="114858"/>
                </a:lnTo>
                <a:lnTo>
                  <a:pt x="3527704" y="94005"/>
                </a:lnTo>
                <a:lnTo>
                  <a:pt x="3534295" y="61607"/>
                </a:lnTo>
                <a:lnTo>
                  <a:pt x="3538220" y="41033"/>
                </a:lnTo>
                <a:lnTo>
                  <a:pt x="3540569" y="26898"/>
                </a:lnTo>
                <a:lnTo>
                  <a:pt x="3541242" y="20256"/>
                </a:lnTo>
                <a:lnTo>
                  <a:pt x="3541357" y="6718"/>
                </a:lnTo>
                <a:close/>
              </a:path>
              <a:path w="4410075" h="254635">
                <a:moveTo>
                  <a:pt x="3664178" y="127152"/>
                </a:moveTo>
                <a:lnTo>
                  <a:pt x="3624491" y="127152"/>
                </a:lnTo>
                <a:lnTo>
                  <a:pt x="3624415" y="127406"/>
                </a:lnTo>
                <a:lnTo>
                  <a:pt x="3623170" y="131673"/>
                </a:lnTo>
                <a:lnTo>
                  <a:pt x="3623094" y="131864"/>
                </a:lnTo>
                <a:lnTo>
                  <a:pt x="3619271" y="141312"/>
                </a:lnTo>
                <a:lnTo>
                  <a:pt x="3618242" y="144995"/>
                </a:lnTo>
                <a:lnTo>
                  <a:pt x="3617722" y="150190"/>
                </a:lnTo>
                <a:lnTo>
                  <a:pt x="3617722" y="163563"/>
                </a:lnTo>
                <a:lnTo>
                  <a:pt x="3619258" y="170510"/>
                </a:lnTo>
                <a:lnTo>
                  <a:pt x="3625418" y="185000"/>
                </a:lnTo>
                <a:lnTo>
                  <a:pt x="3629558" y="188620"/>
                </a:lnTo>
                <a:lnTo>
                  <a:pt x="3639909" y="188620"/>
                </a:lnTo>
                <a:lnTo>
                  <a:pt x="3644468" y="184404"/>
                </a:lnTo>
                <a:lnTo>
                  <a:pt x="3649307" y="174015"/>
                </a:lnTo>
                <a:lnTo>
                  <a:pt x="3650742" y="169049"/>
                </a:lnTo>
                <a:lnTo>
                  <a:pt x="3652685" y="161061"/>
                </a:lnTo>
                <a:lnTo>
                  <a:pt x="3654666" y="153073"/>
                </a:lnTo>
                <a:lnTo>
                  <a:pt x="3655872" y="148374"/>
                </a:lnTo>
                <a:lnTo>
                  <a:pt x="3656279" y="146964"/>
                </a:lnTo>
                <a:lnTo>
                  <a:pt x="3661295" y="132829"/>
                </a:lnTo>
                <a:lnTo>
                  <a:pt x="3664178" y="127152"/>
                </a:lnTo>
                <a:close/>
              </a:path>
              <a:path w="4410075" h="254635">
                <a:moveTo>
                  <a:pt x="3794556" y="98882"/>
                </a:moveTo>
                <a:lnTo>
                  <a:pt x="3794442" y="96774"/>
                </a:lnTo>
                <a:lnTo>
                  <a:pt x="3792486" y="90500"/>
                </a:lnTo>
                <a:lnTo>
                  <a:pt x="3784206" y="78206"/>
                </a:lnTo>
                <a:lnTo>
                  <a:pt x="3778326" y="75120"/>
                </a:lnTo>
                <a:lnTo>
                  <a:pt x="3763099" y="75120"/>
                </a:lnTo>
                <a:lnTo>
                  <a:pt x="3756520" y="76454"/>
                </a:lnTo>
                <a:lnTo>
                  <a:pt x="3745458" y="81711"/>
                </a:lnTo>
                <a:lnTo>
                  <a:pt x="3740023" y="85242"/>
                </a:lnTo>
                <a:lnTo>
                  <a:pt x="3729304" y="94145"/>
                </a:lnTo>
                <a:lnTo>
                  <a:pt x="3726484" y="96354"/>
                </a:lnTo>
                <a:lnTo>
                  <a:pt x="3726192" y="96354"/>
                </a:lnTo>
                <a:lnTo>
                  <a:pt x="3726192" y="98882"/>
                </a:lnTo>
                <a:lnTo>
                  <a:pt x="3725862" y="96774"/>
                </a:lnTo>
                <a:lnTo>
                  <a:pt x="3725786" y="95986"/>
                </a:lnTo>
                <a:lnTo>
                  <a:pt x="3725532" y="93319"/>
                </a:lnTo>
                <a:lnTo>
                  <a:pt x="3725430" y="92278"/>
                </a:lnTo>
                <a:lnTo>
                  <a:pt x="3708527" y="70777"/>
                </a:lnTo>
                <a:lnTo>
                  <a:pt x="3700742" y="70777"/>
                </a:lnTo>
                <a:lnTo>
                  <a:pt x="3663480" y="89839"/>
                </a:lnTo>
                <a:lnTo>
                  <a:pt x="3659517" y="93319"/>
                </a:lnTo>
                <a:lnTo>
                  <a:pt x="3659390" y="93319"/>
                </a:lnTo>
                <a:lnTo>
                  <a:pt x="3644112" y="80086"/>
                </a:lnTo>
                <a:lnTo>
                  <a:pt x="3632771" y="80086"/>
                </a:lnTo>
                <a:lnTo>
                  <a:pt x="3628745" y="83235"/>
                </a:lnTo>
                <a:lnTo>
                  <a:pt x="3627767" y="85432"/>
                </a:lnTo>
                <a:lnTo>
                  <a:pt x="3623183" y="95986"/>
                </a:lnTo>
                <a:lnTo>
                  <a:pt x="3623119" y="96354"/>
                </a:lnTo>
                <a:lnTo>
                  <a:pt x="3623043" y="96774"/>
                </a:lnTo>
                <a:lnTo>
                  <a:pt x="3622979" y="97142"/>
                </a:lnTo>
                <a:lnTo>
                  <a:pt x="3621900" y="103060"/>
                </a:lnTo>
                <a:lnTo>
                  <a:pt x="3621951" y="113474"/>
                </a:lnTo>
                <a:lnTo>
                  <a:pt x="3623411" y="126949"/>
                </a:lnTo>
                <a:lnTo>
                  <a:pt x="3624554" y="126949"/>
                </a:lnTo>
                <a:lnTo>
                  <a:pt x="3664293" y="126949"/>
                </a:lnTo>
                <a:lnTo>
                  <a:pt x="3688778" y="102069"/>
                </a:lnTo>
                <a:lnTo>
                  <a:pt x="3693744" y="102069"/>
                </a:lnTo>
                <a:lnTo>
                  <a:pt x="3695090" y="104292"/>
                </a:lnTo>
                <a:lnTo>
                  <a:pt x="3694976" y="110883"/>
                </a:lnTo>
                <a:lnTo>
                  <a:pt x="3694874" y="112255"/>
                </a:lnTo>
                <a:lnTo>
                  <a:pt x="3694773" y="113474"/>
                </a:lnTo>
                <a:lnTo>
                  <a:pt x="3694341" y="119202"/>
                </a:lnTo>
                <a:lnTo>
                  <a:pt x="3692080" y="131864"/>
                </a:lnTo>
                <a:lnTo>
                  <a:pt x="3688321" y="147370"/>
                </a:lnTo>
                <a:lnTo>
                  <a:pt x="3683038" y="165900"/>
                </a:lnTo>
                <a:lnTo>
                  <a:pt x="3680066" y="175590"/>
                </a:lnTo>
                <a:lnTo>
                  <a:pt x="3678567" y="183121"/>
                </a:lnTo>
                <a:lnTo>
                  <a:pt x="3678567" y="193878"/>
                </a:lnTo>
                <a:lnTo>
                  <a:pt x="3683724" y="196570"/>
                </a:lnTo>
                <a:lnTo>
                  <a:pt x="3694036" y="196570"/>
                </a:lnTo>
                <a:lnTo>
                  <a:pt x="3701885" y="195656"/>
                </a:lnTo>
                <a:lnTo>
                  <a:pt x="3722903" y="161861"/>
                </a:lnTo>
                <a:lnTo>
                  <a:pt x="3723005" y="161061"/>
                </a:lnTo>
                <a:lnTo>
                  <a:pt x="3731780" y="127152"/>
                </a:lnTo>
                <a:lnTo>
                  <a:pt x="3731869" y="126949"/>
                </a:lnTo>
                <a:lnTo>
                  <a:pt x="3736378" y="117424"/>
                </a:lnTo>
                <a:lnTo>
                  <a:pt x="3740378" y="110883"/>
                </a:lnTo>
                <a:lnTo>
                  <a:pt x="3743642" y="107784"/>
                </a:lnTo>
                <a:lnTo>
                  <a:pt x="3746919" y="104635"/>
                </a:lnTo>
                <a:lnTo>
                  <a:pt x="3749268" y="103060"/>
                </a:lnTo>
                <a:lnTo>
                  <a:pt x="3752215" y="103060"/>
                </a:lnTo>
                <a:lnTo>
                  <a:pt x="3756063" y="110883"/>
                </a:lnTo>
                <a:lnTo>
                  <a:pt x="3756431" y="113474"/>
                </a:lnTo>
                <a:lnTo>
                  <a:pt x="3756393" y="125247"/>
                </a:lnTo>
                <a:lnTo>
                  <a:pt x="3755631" y="133057"/>
                </a:lnTo>
                <a:lnTo>
                  <a:pt x="3752392" y="154914"/>
                </a:lnTo>
                <a:lnTo>
                  <a:pt x="3752342" y="155473"/>
                </a:lnTo>
                <a:lnTo>
                  <a:pt x="3751681" y="161861"/>
                </a:lnTo>
                <a:lnTo>
                  <a:pt x="3751592" y="172580"/>
                </a:lnTo>
                <a:lnTo>
                  <a:pt x="3752913" y="177431"/>
                </a:lnTo>
                <a:lnTo>
                  <a:pt x="3755567" y="182232"/>
                </a:lnTo>
                <a:lnTo>
                  <a:pt x="3758260" y="186994"/>
                </a:lnTo>
                <a:lnTo>
                  <a:pt x="3762019" y="189369"/>
                </a:lnTo>
                <a:lnTo>
                  <a:pt x="3771709" y="189369"/>
                </a:lnTo>
                <a:lnTo>
                  <a:pt x="3777107" y="188023"/>
                </a:lnTo>
                <a:lnTo>
                  <a:pt x="3783076" y="185331"/>
                </a:lnTo>
                <a:lnTo>
                  <a:pt x="3794061" y="181914"/>
                </a:lnTo>
                <a:lnTo>
                  <a:pt x="3794061" y="178282"/>
                </a:lnTo>
                <a:lnTo>
                  <a:pt x="3792817" y="174307"/>
                </a:lnTo>
                <a:lnTo>
                  <a:pt x="3787851" y="165696"/>
                </a:lnTo>
                <a:lnTo>
                  <a:pt x="3786898" y="162814"/>
                </a:lnTo>
                <a:lnTo>
                  <a:pt x="3786606" y="161861"/>
                </a:lnTo>
                <a:lnTo>
                  <a:pt x="3786695" y="154914"/>
                </a:lnTo>
                <a:lnTo>
                  <a:pt x="3787940" y="147370"/>
                </a:lnTo>
                <a:lnTo>
                  <a:pt x="3788016" y="146964"/>
                </a:lnTo>
                <a:lnTo>
                  <a:pt x="3790581" y="134416"/>
                </a:lnTo>
                <a:lnTo>
                  <a:pt x="3792321" y="125247"/>
                </a:lnTo>
                <a:lnTo>
                  <a:pt x="3792397" y="124777"/>
                </a:lnTo>
                <a:lnTo>
                  <a:pt x="3793566" y="117170"/>
                </a:lnTo>
                <a:lnTo>
                  <a:pt x="3794302" y="110197"/>
                </a:lnTo>
                <a:lnTo>
                  <a:pt x="3794404" y="107784"/>
                </a:lnTo>
                <a:lnTo>
                  <a:pt x="3794480" y="105981"/>
                </a:lnTo>
                <a:lnTo>
                  <a:pt x="3794556" y="103060"/>
                </a:lnTo>
                <a:lnTo>
                  <a:pt x="3794556" y="102069"/>
                </a:lnTo>
                <a:lnTo>
                  <a:pt x="3794556" y="98882"/>
                </a:lnTo>
                <a:close/>
              </a:path>
              <a:path w="4410075" h="254635">
                <a:moveTo>
                  <a:pt x="3931894" y="165874"/>
                </a:moveTo>
                <a:lnTo>
                  <a:pt x="3928376" y="162915"/>
                </a:lnTo>
                <a:lnTo>
                  <a:pt x="3915283" y="162915"/>
                </a:lnTo>
                <a:lnTo>
                  <a:pt x="3915194" y="162687"/>
                </a:lnTo>
                <a:lnTo>
                  <a:pt x="3914762" y="161404"/>
                </a:lnTo>
                <a:lnTo>
                  <a:pt x="3914864" y="156895"/>
                </a:lnTo>
                <a:lnTo>
                  <a:pt x="3914978" y="155740"/>
                </a:lnTo>
                <a:lnTo>
                  <a:pt x="3915206" y="153631"/>
                </a:lnTo>
                <a:lnTo>
                  <a:pt x="3916515" y="146138"/>
                </a:lnTo>
                <a:lnTo>
                  <a:pt x="3918712" y="135407"/>
                </a:lnTo>
                <a:lnTo>
                  <a:pt x="3924846" y="107569"/>
                </a:lnTo>
                <a:lnTo>
                  <a:pt x="3927043" y="97091"/>
                </a:lnTo>
                <a:lnTo>
                  <a:pt x="3927691" y="93624"/>
                </a:lnTo>
                <a:lnTo>
                  <a:pt x="3928351" y="90017"/>
                </a:lnTo>
                <a:lnTo>
                  <a:pt x="3928795" y="86360"/>
                </a:lnTo>
                <a:lnTo>
                  <a:pt x="3928795" y="77546"/>
                </a:lnTo>
                <a:lnTo>
                  <a:pt x="3925887" y="74129"/>
                </a:lnTo>
                <a:lnTo>
                  <a:pt x="3925049" y="73139"/>
                </a:lnTo>
                <a:lnTo>
                  <a:pt x="3913911" y="73139"/>
                </a:lnTo>
                <a:lnTo>
                  <a:pt x="3907561" y="74129"/>
                </a:lnTo>
                <a:lnTo>
                  <a:pt x="3903713" y="74129"/>
                </a:lnTo>
                <a:lnTo>
                  <a:pt x="3899408" y="73660"/>
                </a:lnTo>
                <a:lnTo>
                  <a:pt x="3891788" y="72136"/>
                </a:lnTo>
                <a:lnTo>
                  <a:pt x="3891788" y="95592"/>
                </a:lnTo>
                <a:lnTo>
                  <a:pt x="3891661" y="102628"/>
                </a:lnTo>
                <a:lnTo>
                  <a:pt x="3891419" y="104902"/>
                </a:lnTo>
                <a:lnTo>
                  <a:pt x="3890543" y="115150"/>
                </a:lnTo>
                <a:lnTo>
                  <a:pt x="3874897" y="155740"/>
                </a:lnTo>
                <a:lnTo>
                  <a:pt x="3856418" y="169875"/>
                </a:lnTo>
                <a:lnTo>
                  <a:pt x="3850005" y="169875"/>
                </a:lnTo>
                <a:lnTo>
                  <a:pt x="3848138" y="168440"/>
                </a:lnTo>
                <a:lnTo>
                  <a:pt x="3846398" y="165595"/>
                </a:lnTo>
                <a:lnTo>
                  <a:pt x="3844709" y="162687"/>
                </a:lnTo>
                <a:lnTo>
                  <a:pt x="3843858" y="158216"/>
                </a:lnTo>
                <a:lnTo>
                  <a:pt x="3843921" y="148983"/>
                </a:lnTo>
                <a:lnTo>
                  <a:pt x="3856837" y="109715"/>
                </a:lnTo>
                <a:lnTo>
                  <a:pt x="3876865" y="93624"/>
                </a:lnTo>
                <a:lnTo>
                  <a:pt x="3889159" y="93624"/>
                </a:lnTo>
                <a:lnTo>
                  <a:pt x="3891788" y="95592"/>
                </a:lnTo>
                <a:lnTo>
                  <a:pt x="3891788" y="72136"/>
                </a:lnTo>
                <a:lnTo>
                  <a:pt x="3889883" y="71755"/>
                </a:lnTo>
                <a:lnTo>
                  <a:pt x="3886466" y="71272"/>
                </a:lnTo>
                <a:lnTo>
                  <a:pt x="3879812" y="71272"/>
                </a:lnTo>
                <a:lnTo>
                  <a:pt x="3842131" y="87591"/>
                </a:lnTo>
                <a:lnTo>
                  <a:pt x="3815423" y="125730"/>
                </a:lnTo>
                <a:lnTo>
                  <a:pt x="3809733" y="153631"/>
                </a:lnTo>
                <a:lnTo>
                  <a:pt x="3809796" y="160147"/>
                </a:lnTo>
                <a:lnTo>
                  <a:pt x="3809873" y="161404"/>
                </a:lnTo>
                <a:lnTo>
                  <a:pt x="3809974" y="162915"/>
                </a:lnTo>
                <a:lnTo>
                  <a:pt x="3810101" y="164973"/>
                </a:lnTo>
                <a:lnTo>
                  <a:pt x="3830548" y="194957"/>
                </a:lnTo>
                <a:lnTo>
                  <a:pt x="3848011" y="194957"/>
                </a:lnTo>
                <a:lnTo>
                  <a:pt x="3881272" y="173761"/>
                </a:lnTo>
                <a:lnTo>
                  <a:pt x="3882606" y="170954"/>
                </a:lnTo>
                <a:lnTo>
                  <a:pt x="3882567" y="172250"/>
                </a:lnTo>
                <a:lnTo>
                  <a:pt x="3882542" y="181356"/>
                </a:lnTo>
                <a:lnTo>
                  <a:pt x="3883939" y="185496"/>
                </a:lnTo>
                <a:lnTo>
                  <a:pt x="3889578" y="192366"/>
                </a:lnTo>
                <a:lnTo>
                  <a:pt x="3894315" y="194094"/>
                </a:lnTo>
                <a:lnTo>
                  <a:pt x="3907688" y="194094"/>
                </a:lnTo>
                <a:lnTo>
                  <a:pt x="3914508" y="192036"/>
                </a:lnTo>
                <a:lnTo>
                  <a:pt x="3928427" y="183807"/>
                </a:lnTo>
                <a:lnTo>
                  <a:pt x="3931894" y="178917"/>
                </a:lnTo>
                <a:lnTo>
                  <a:pt x="3931894" y="169545"/>
                </a:lnTo>
                <a:lnTo>
                  <a:pt x="3931894" y="165874"/>
                </a:lnTo>
                <a:close/>
              </a:path>
              <a:path w="4410075" h="254635">
                <a:moveTo>
                  <a:pt x="4065765" y="84048"/>
                </a:moveTo>
                <a:lnTo>
                  <a:pt x="4064812" y="81762"/>
                </a:lnTo>
                <a:lnTo>
                  <a:pt x="4058767" y="76631"/>
                </a:lnTo>
                <a:lnTo>
                  <a:pt x="4051008" y="74879"/>
                </a:lnTo>
                <a:lnTo>
                  <a:pt x="4039628" y="74879"/>
                </a:lnTo>
                <a:lnTo>
                  <a:pt x="4004589" y="104660"/>
                </a:lnTo>
                <a:lnTo>
                  <a:pt x="3995242" y="113804"/>
                </a:lnTo>
                <a:lnTo>
                  <a:pt x="3995458" y="110223"/>
                </a:lnTo>
                <a:lnTo>
                  <a:pt x="3996906" y="98450"/>
                </a:lnTo>
                <a:lnTo>
                  <a:pt x="3999319" y="82740"/>
                </a:lnTo>
                <a:lnTo>
                  <a:pt x="4002684" y="63080"/>
                </a:lnTo>
                <a:lnTo>
                  <a:pt x="4006062" y="43599"/>
                </a:lnTo>
                <a:lnTo>
                  <a:pt x="4008450" y="28663"/>
                </a:lnTo>
                <a:lnTo>
                  <a:pt x="4008577" y="27749"/>
                </a:lnTo>
                <a:lnTo>
                  <a:pt x="4008666" y="27089"/>
                </a:lnTo>
                <a:lnTo>
                  <a:pt x="4009898" y="18110"/>
                </a:lnTo>
                <a:lnTo>
                  <a:pt x="4009987" y="17068"/>
                </a:lnTo>
                <a:lnTo>
                  <a:pt x="4010380" y="11976"/>
                </a:lnTo>
                <a:lnTo>
                  <a:pt x="4010380" y="3987"/>
                </a:lnTo>
                <a:lnTo>
                  <a:pt x="4005808" y="0"/>
                </a:lnTo>
                <a:lnTo>
                  <a:pt x="3987558" y="0"/>
                </a:lnTo>
                <a:lnTo>
                  <a:pt x="3979354" y="1054"/>
                </a:lnTo>
                <a:lnTo>
                  <a:pt x="3964825" y="5232"/>
                </a:lnTo>
                <a:lnTo>
                  <a:pt x="3961206" y="9080"/>
                </a:lnTo>
                <a:lnTo>
                  <a:pt x="3961206" y="17068"/>
                </a:lnTo>
                <a:lnTo>
                  <a:pt x="3962958" y="19685"/>
                </a:lnTo>
                <a:lnTo>
                  <a:pt x="3966489" y="22529"/>
                </a:lnTo>
                <a:lnTo>
                  <a:pt x="3970045" y="25349"/>
                </a:lnTo>
                <a:lnTo>
                  <a:pt x="3971988" y="27089"/>
                </a:lnTo>
                <a:lnTo>
                  <a:pt x="3972318" y="27749"/>
                </a:lnTo>
                <a:lnTo>
                  <a:pt x="3972687" y="28409"/>
                </a:lnTo>
                <a:lnTo>
                  <a:pt x="3972712" y="28663"/>
                </a:lnTo>
                <a:lnTo>
                  <a:pt x="3972877" y="31457"/>
                </a:lnTo>
                <a:lnTo>
                  <a:pt x="3972877" y="36880"/>
                </a:lnTo>
                <a:lnTo>
                  <a:pt x="3963708" y="95821"/>
                </a:lnTo>
                <a:lnTo>
                  <a:pt x="3956266" y="135724"/>
                </a:lnTo>
                <a:lnTo>
                  <a:pt x="3945191" y="174244"/>
                </a:lnTo>
                <a:lnTo>
                  <a:pt x="3945102" y="174612"/>
                </a:lnTo>
                <a:lnTo>
                  <a:pt x="3944315" y="177838"/>
                </a:lnTo>
                <a:lnTo>
                  <a:pt x="3944315" y="189433"/>
                </a:lnTo>
                <a:lnTo>
                  <a:pt x="3949014" y="193713"/>
                </a:lnTo>
                <a:lnTo>
                  <a:pt x="3958412" y="193713"/>
                </a:lnTo>
                <a:lnTo>
                  <a:pt x="3986136" y="174244"/>
                </a:lnTo>
                <a:lnTo>
                  <a:pt x="3986187" y="174078"/>
                </a:lnTo>
                <a:lnTo>
                  <a:pt x="3992524" y="150761"/>
                </a:lnTo>
                <a:lnTo>
                  <a:pt x="3994467" y="144919"/>
                </a:lnTo>
                <a:lnTo>
                  <a:pt x="3995166" y="144919"/>
                </a:lnTo>
                <a:lnTo>
                  <a:pt x="3997274" y="146380"/>
                </a:lnTo>
                <a:lnTo>
                  <a:pt x="4000309" y="150761"/>
                </a:lnTo>
                <a:lnTo>
                  <a:pt x="4004259" y="158076"/>
                </a:lnTo>
                <a:lnTo>
                  <a:pt x="4009136" y="168325"/>
                </a:lnTo>
                <a:lnTo>
                  <a:pt x="4014406" y="178562"/>
                </a:lnTo>
                <a:lnTo>
                  <a:pt x="4019550" y="185877"/>
                </a:lnTo>
                <a:lnTo>
                  <a:pt x="4024566" y="190271"/>
                </a:lnTo>
                <a:lnTo>
                  <a:pt x="4029443" y="191731"/>
                </a:lnTo>
                <a:lnTo>
                  <a:pt x="4036466" y="191414"/>
                </a:lnTo>
                <a:lnTo>
                  <a:pt x="4062044" y="182105"/>
                </a:lnTo>
                <a:lnTo>
                  <a:pt x="4062044" y="176098"/>
                </a:lnTo>
                <a:lnTo>
                  <a:pt x="4060075" y="174078"/>
                </a:lnTo>
                <a:lnTo>
                  <a:pt x="4051541" y="171589"/>
                </a:lnTo>
                <a:lnTo>
                  <a:pt x="4047528" y="168630"/>
                </a:lnTo>
                <a:lnTo>
                  <a:pt x="4044099" y="164033"/>
                </a:lnTo>
                <a:lnTo>
                  <a:pt x="4035158" y="151485"/>
                </a:lnTo>
                <a:lnTo>
                  <a:pt x="4030967" y="144919"/>
                </a:lnTo>
                <a:lnTo>
                  <a:pt x="4028770" y="141478"/>
                </a:lnTo>
                <a:lnTo>
                  <a:pt x="4024947" y="134010"/>
                </a:lnTo>
                <a:lnTo>
                  <a:pt x="4023664" y="129082"/>
                </a:lnTo>
                <a:lnTo>
                  <a:pt x="4023664" y="126885"/>
                </a:lnTo>
                <a:lnTo>
                  <a:pt x="4061231" y="95821"/>
                </a:lnTo>
                <a:lnTo>
                  <a:pt x="4065765" y="90881"/>
                </a:lnTo>
                <a:lnTo>
                  <a:pt x="4065765" y="84048"/>
                </a:lnTo>
                <a:close/>
              </a:path>
              <a:path w="4410075" h="254635">
                <a:moveTo>
                  <a:pt x="4138777" y="169646"/>
                </a:moveTo>
                <a:lnTo>
                  <a:pt x="4136110" y="167144"/>
                </a:lnTo>
                <a:lnTo>
                  <a:pt x="4125430" y="167144"/>
                </a:lnTo>
                <a:lnTo>
                  <a:pt x="4122509" y="166941"/>
                </a:lnTo>
                <a:lnTo>
                  <a:pt x="4121518" y="166103"/>
                </a:lnTo>
                <a:lnTo>
                  <a:pt x="4121277" y="164528"/>
                </a:lnTo>
                <a:lnTo>
                  <a:pt x="4121277" y="161798"/>
                </a:lnTo>
                <a:lnTo>
                  <a:pt x="4121747" y="157924"/>
                </a:lnTo>
                <a:lnTo>
                  <a:pt x="4123169" y="150291"/>
                </a:lnTo>
                <a:lnTo>
                  <a:pt x="4125493" y="139242"/>
                </a:lnTo>
                <a:lnTo>
                  <a:pt x="4132072" y="109499"/>
                </a:lnTo>
                <a:lnTo>
                  <a:pt x="4134421" y="97993"/>
                </a:lnTo>
                <a:lnTo>
                  <a:pt x="4135831" y="89903"/>
                </a:lnTo>
                <a:lnTo>
                  <a:pt x="4136301" y="85204"/>
                </a:lnTo>
                <a:lnTo>
                  <a:pt x="4136301" y="75272"/>
                </a:lnTo>
                <a:lnTo>
                  <a:pt x="4131932" y="70281"/>
                </a:lnTo>
                <a:lnTo>
                  <a:pt x="4121454" y="70281"/>
                </a:lnTo>
                <a:lnTo>
                  <a:pt x="4082275" y="85204"/>
                </a:lnTo>
                <a:lnTo>
                  <a:pt x="4082275" y="95465"/>
                </a:lnTo>
                <a:lnTo>
                  <a:pt x="4087037" y="98869"/>
                </a:lnTo>
                <a:lnTo>
                  <a:pt x="4096562" y="101269"/>
                </a:lnTo>
                <a:lnTo>
                  <a:pt x="4097807" y="101600"/>
                </a:lnTo>
                <a:lnTo>
                  <a:pt x="4098429" y="102628"/>
                </a:lnTo>
                <a:lnTo>
                  <a:pt x="4098429" y="104368"/>
                </a:lnTo>
                <a:lnTo>
                  <a:pt x="4090416" y="144919"/>
                </a:lnTo>
                <a:lnTo>
                  <a:pt x="4080154" y="173850"/>
                </a:lnTo>
                <a:lnTo>
                  <a:pt x="4078554" y="179501"/>
                </a:lnTo>
                <a:lnTo>
                  <a:pt x="4078554" y="192824"/>
                </a:lnTo>
                <a:lnTo>
                  <a:pt x="4083316" y="197192"/>
                </a:lnTo>
                <a:lnTo>
                  <a:pt x="4092841" y="197192"/>
                </a:lnTo>
                <a:lnTo>
                  <a:pt x="4100258" y="196646"/>
                </a:lnTo>
                <a:lnTo>
                  <a:pt x="4138777" y="179997"/>
                </a:lnTo>
                <a:lnTo>
                  <a:pt x="4138777" y="169646"/>
                </a:lnTo>
                <a:close/>
              </a:path>
              <a:path w="4410075" h="254635">
                <a:moveTo>
                  <a:pt x="4147223" y="26136"/>
                </a:moveTo>
                <a:lnTo>
                  <a:pt x="4145508" y="22250"/>
                </a:lnTo>
                <a:lnTo>
                  <a:pt x="4138638" y="15379"/>
                </a:lnTo>
                <a:lnTo>
                  <a:pt x="4134624" y="13652"/>
                </a:lnTo>
                <a:lnTo>
                  <a:pt x="4127665" y="13652"/>
                </a:lnTo>
                <a:lnTo>
                  <a:pt x="4124312" y="14147"/>
                </a:lnTo>
                <a:lnTo>
                  <a:pt x="4120426" y="14147"/>
                </a:lnTo>
                <a:lnTo>
                  <a:pt x="4107611" y="32473"/>
                </a:lnTo>
                <a:lnTo>
                  <a:pt x="4107370" y="33464"/>
                </a:lnTo>
                <a:lnTo>
                  <a:pt x="4107370" y="41617"/>
                </a:lnTo>
                <a:lnTo>
                  <a:pt x="4109021" y="45605"/>
                </a:lnTo>
                <a:lnTo>
                  <a:pt x="4115638" y="52235"/>
                </a:lnTo>
                <a:lnTo>
                  <a:pt x="4117873" y="53784"/>
                </a:lnTo>
                <a:lnTo>
                  <a:pt x="4123423" y="53784"/>
                </a:lnTo>
                <a:lnTo>
                  <a:pt x="4124185" y="53022"/>
                </a:lnTo>
                <a:lnTo>
                  <a:pt x="4124401" y="53784"/>
                </a:lnTo>
                <a:lnTo>
                  <a:pt x="4130459" y="53784"/>
                </a:lnTo>
                <a:lnTo>
                  <a:pt x="4130713" y="53581"/>
                </a:lnTo>
                <a:lnTo>
                  <a:pt x="4134396" y="53784"/>
                </a:lnTo>
                <a:lnTo>
                  <a:pt x="4134764" y="53581"/>
                </a:lnTo>
                <a:lnTo>
                  <a:pt x="4135755" y="53022"/>
                </a:lnTo>
                <a:lnTo>
                  <a:pt x="4137990" y="51752"/>
                </a:lnTo>
                <a:lnTo>
                  <a:pt x="4141508" y="47498"/>
                </a:lnTo>
                <a:lnTo>
                  <a:pt x="4145076" y="43230"/>
                </a:lnTo>
                <a:lnTo>
                  <a:pt x="4146854" y="40246"/>
                </a:lnTo>
                <a:lnTo>
                  <a:pt x="4146981" y="35445"/>
                </a:lnTo>
                <a:lnTo>
                  <a:pt x="4147223" y="34455"/>
                </a:lnTo>
                <a:lnTo>
                  <a:pt x="4147223" y="26136"/>
                </a:lnTo>
                <a:close/>
              </a:path>
              <a:path w="4410075" h="254635">
                <a:moveTo>
                  <a:pt x="4247337" y="212090"/>
                </a:moveTo>
                <a:lnTo>
                  <a:pt x="2368867" y="212090"/>
                </a:lnTo>
                <a:lnTo>
                  <a:pt x="2368867" y="235940"/>
                </a:lnTo>
                <a:lnTo>
                  <a:pt x="4247337" y="235940"/>
                </a:lnTo>
                <a:lnTo>
                  <a:pt x="4247337" y="212090"/>
                </a:lnTo>
                <a:close/>
              </a:path>
              <a:path w="4410075" h="254635">
                <a:moveTo>
                  <a:pt x="4279976" y="171754"/>
                </a:moveTo>
                <a:lnTo>
                  <a:pt x="4276636" y="169875"/>
                </a:lnTo>
                <a:lnTo>
                  <a:pt x="4267289" y="169875"/>
                </a:lnTo>
                <a:lnTo>
                  <a:pt x="4265942" y="167576"/>
                </a:lnTo>
                <a:lnTo>
                  <a:pt x="4265942" y="162979"/>
                </a:lnTo>
                <a:lnTo>
                  <a:pt x="4266298" y="159435"/>
                </a:lnTo>
                <a:lnTo>
                  <a:pt x="4266387" y="158889"/>
                </a:lnTo>
                <a:lnTo>
                  <a:pt x="4266476" y="158381"/>
                </a:lnTo>
                <a:lnTo>
                  <a:pt x="4267352" y="153390"/>
                </a:lnTo>
                <a:lnTo>
                  <a:pt x="4267454" y="152920"/>
                </a:lnTo>
                <a:lnTo>
                  <a:pt x="4269168" y="144602"/>
                </a:lnTo>
                <a:lnTo>
                  <a:pt x="4276014" y="112026"/>
                </a:lnTo>
                <a:lnTo>
                  <a:pt x="4276890" y="106133"/>
                </a:lnTo>
                <a:lnTo>
                  <a:pt x="4276953" y="105194"/>
                </a:lnTo>
                <a:lnTo>
                  <a:pt x="4277055" y="103682"/>
                </a:lnTo>
                <a:lnTo>
                  <a:pt x="4277093" y="99834"/>
                </a:lnTo>
                <a:lnTo>
                  <a:pt x="4276864" y="98094"/>
                </a:lnTo>
                <a:lnTo>
                  <a:pt x="4275569" y="87896"/>
                </a:lnTo>
                <a:lnTo>
                  <a:pt x="4275442" y="87668"/>
                </a:lnTo>
                <a:lnTo>
                  <a:pt x="4270553" y="78524"/>
                </a:lnTo>
                <a:lnTo>
                  <a:pt x="4262183" y="72898"/>
                </a:lnTo>
                <a:lnTo>
                  <a:pt x="4250487" y="71031"/>
                </a:lnTo>
                <a:lnTo>
                  <a:pt x="4240111" y="72415"/>
                </a:lnTo>
                <a:lnTo>
                  <a:pt x="4229570" y="76454"/>
                </a:lnTo>
                <a:lnTo>
                  <a:pt x="4218851" y="83159"/>
                </a:lnTo>
                <a:lnTo>
                  <a:pt x="4207980" y="92494"/>
                </a:lnTo>
                <a:lnTo>
                  <a:pt x="4203585" y="100025"/>
                </a:lnTo>
                <a:lnTo>
                  <a:pt x="4203306" y="100571"/>
                </a:lnTo>
                <a:lnTo>
                  <a:pt x="4203369" y="100330"/>
                </a:lnTo>
                <a:lnTo>
                  <a:pt x="4203484" y="99834"/>
                </a:lnTo>
                <a:lnTo>
                  <a:pt x="4205732" y="90881"/>
                </a:lnTo>
                <a:lnTo>
                  <a:pt x="4206062" y="89535"/>
                </a:lnTo>
                <a:lnTo>
                  <a:pt x="4204868" y="84391"/>
                </a:lnTo>
                <a:lnTo>
                  <a:pt x="4200931" y="80086"/>
                </a:lnTo>
                <a:lnTo>
                  <a:pt x="4197045" y="75793"/>
                </a:lnTo>
                <a:lnTo>
                  <a:pt x="4191990" y="73634"/>
                </a:lnTo>
                <a:lnTo>
                  <a:pt x="4179620" y="73634"/>
                </a:lnTo>
                <a:lnTo>
                  <a:pt x="4174198" y="75971"/>
                </a:lnTo>
                <a:lnTo>
                  <a:pt x="4164838" y="85331"/>
                </a:lnTo>
                <a:lnTo>
                  <a:pt x="4162539" y="90030"/>
                </a:lnTo>
                <a:lnTo>
                  <a:pt x="4162615" y="100330"/>
                </a:lnTo>
                <a:lnTo>
                  <a:pt x="4162679" y="100571"/>
                </a:lnTo>
                <a:lnTo>
                  <a:pt x="4162793" y="101015"/>
                </a:lnTo>
                <a:lnTo>
                  <a:pt x="4163745" y="104698"/>
                </a:lnTo>
                <a:lnTo>
                  <a:pt x="4163834" y="104863"/>
                </a:lnTo>
                <a:lnTo>
                  <a:pt x="4168711" y="114223"/>
                </a:lnTo>
                <a:lnTo>
                  <a:pt x="4169956" y="118897"/>
                </a:lnTo>
                <a:lnTo>
                  <a:pt x="4169956" y="128003"/>
                </a:lnTo>
                <a:lnTo>
                  <a:pt x="4169791" y="128663"/>
                </a:lnTo>
                <a:lnTo>
                  <a:pt x="4168063" y="134962"/>
                </a:lnTo>
                <a:lnTo>
                  <a:pt x="4160545" y="153238"/>
                </a:lnTo>
                <a:lnTo>
                  <a:pt x="4160507" y="153390"/>
                </a:lnTo>
                <a:lnTo>
                  <a:pt x="4158653" y="160959"/>
                </a:lnTo>
                <a:lnTo>
                  <a:pt x="4158653" y="176479"/>
                </a:lnTo>
                <a:lnTo>
                  <a:pt x="4160037" y="182143"/>
                </a:lnTo>
                <a:lnTo>
                  <a:pt x="4162806" y="187198"/>
                </a:lnTo>
                <a:lnTo>
                  <a:pt x="4165625" y="192201"/>
                </a:lnTo>
                <a:lnTo>
                  <a:pt x="4170515" y="194716"/>
                </a:lnTo>
                <a:lnTo>
                  <a:pt x="4184421" y="194716"/>
                </a:lnTo>
                <a:lnTo>
                  <a:pt x="4196372" y="167208"/>
                </a:lnTo>
                <a:lnTo>
                  <a:pt x="4200004" y="150444"/>
                </a:lnTo>
                <a:lnTo>
                  <a:pt x="4215155" y="112788"/>
                </a:lnTo>
                <a:lnTo>
                  <a:pt x="4223296" y="104432"/>
                </a:lnTo>
                <a:lnTo>
                  <a:pt x="4228604" y="100025"/>
                </a:lnTo>
                <a:lnTo>
                  <a:pt x="4232262" y="98094"/>
                </a:lnTo>
                <a:lnTo>
                  <a:pt x="4238891" y="98094"/>
                </a:lnTo>
                <a:lnTo>
                  <a:pt x="4240720" y="101612"/>
                </a:lnTo>
                <a:lnTo>
                  <a:pt x="4240657" y="112026"/>
                </a:lnTo>
                <a:lnTo>
                  <a:pt x="4232199" y="157111"/>
                </a:lnTo>
                <a:lnTo>
                  <a:pt x="4230319" y="166395"/>
                </a:lnTo>
                <a:lnTo>
                  <a:pt x="4229189" y="172415"/>
                </a:lnTo>
                <a:lnTo>
                  <a:pt x="4229151" y="172732"/>
                </a:lnTo>
                <a:lnTo>
                  <a:pt x="4228808" y="175272"/>
                </a:lnTo>
                <a:lnTo>
                  <a:pt x="4228808" y="187896"/>
                </a:lnTo>
                <a:lnTo>
                  <a:pt x="4233113" y="194208"/>
                </a:lnTo>
                <a:lnTo>
                  <a:pt x="4241724" y="194208"/>
                </a:lnTo>
                <a:lnTo>
                  <a:pt x="4248582" y="193548"/>
                </a:lnTo>
                <a:lnTo>
                  <a:pt x="4279976" y="178384"/>
                </a:lnTo>
                <a:lnTo>
                  <a:pt x="4279976" y="171754"/>
                </a:lnTo>
                <a:close/>
              </a:path>
              <a:path w="4410075" h="254635">
                <a:moveTo>
                  <a:pt x="4409872" y="69227"/>
                </a:moveTo>
                <a:lnTo>
                  <a:pt x="4405719" y="66078"/>
                </a:lnTo>
                <a:lnTo>
                  <a:pt x="4404550" y="65189"/>
                </a:lnTo>
                <a:lnTo>
                  <a:pt x="4390745" y="65189"/>
                </a:lnTo>
                <a:lnTo>
                  <a:pt x="4382922" y="66078"/>
                </a:lnTo>
                <a:lnTo>
                  <a:pt x="4375772" y="66078"/>
                </a:lnTo>
                <a:lnTo>
                  <a:pt x="4364418" y="65189"/>
                </a:lnTo>
                <a:lnTo>
                  <a:pt x="4361129" y="65189"/>
                </a:lnTo>
                <a:lnTo>
                  <a:pt x="4360075" y="65278"/>
                </a:lnTo>
                <a:lnTo>
                  <a:pt x="4360075" y="92494"/>
                </a:lnTo>
                <a:lnTo>
                  <a:pt x="4359961" y="100025"/>
                </a:lnTo>
                <a:lnTo>
                  <a:pt x="4359846" y="101841"/>
                </a:lnTo>
                <a:lnTo>
                  <a:pt x="4359745" y="103682"/>
                </a:lnTo>
                <a:lnTo>
                  <a:pt x="4359630" y="104432"/>
                </a:lnTo>
                <a:lnTo>
                  <a:pt x="4359529" y="112788"/>
                </a:lnTo>
                <a:lnTo>
                  <a:pt x="4356951" y="120180"/>
                </a:lnTo>
                <a:lnTo>
                  <a:pt x="4346435" y="134708"/>
                </a:lnTo>
                <a:lnTo>
                  <a:pt x="4341584" y="138328"/>
                </a:lnTo>
                <a:lnTo>
                  <a:pt x="4334180" y="138328"/>
                </a:lnTo>
                <a:lnTo>
                  <a:pt x="4333202" y="137502"/>
                </a:lnTo>
                <a:lnTo>
                  <a:pt x="4331881" y="135851"/>
                </a:lnTo>
                <a:lnTo>
                  <a:pt x="4330560" y="134150"/>
                </a:lnTo>
                <a:lnTo>
                  <a:pt x="4330446" y="133794"/>
                </a:lnTo>
                <a:lnTo>
                  <a:pt x="4329900" y="132143"/>
                </a:lnTo>
                <a:lnTo>
                  <a:pt x="4329811" y="128003"/>
                </a:lnTo>
                <a:lnTo>
                  <a:pt x="4329646" y="126847"/>
                </a:lnTo>
                <a:lnTo>
                  <a:pt x="4329773" y="121691"/>
                </a:lnTo>
                <a:lnTo>
                  <a:pt x="4329900" y="118033"/>
                </a:lnTo>
                <a:lnTo>
                  <a:pt x="4330141" y="116293"/>
                </a:lnTo>
                <a:lnTo>
                  <a:pt x="4330141" y="108927"/>
                </a:lnTo>
                <a:lnTo>
                  <a:pt x="4332605" y="101841"/>
                </a:lnTo>
                <a:lnTo>
                  <a:pt x="4342460" y="88226"/>
                </a:lnTo>
                <a:lnTo>
                  <a:pt x="4346930" y="84810"/>
                </a:lnTo>
                <a:lnTo>
                  <a:pt x="4354500" y="84810"/>
                </a:lnTo>
                <a:lnTo>
                  <a:pt x="4356176" y="85763"/>
                </a:lnTo>
                <a:lnTo>
                  <a:pt x="4357713" y="87668"/>
                </a:lnTo>
                <a:lnTo>
                  <a:pt x="4359287" y="89535"/>
                </a:lnTo>
                <a:lnTo>
                  <a:pt x="4359338" y="89712"/>
                </a:lnTo>
                <a:lnTo>
                  <a:pt x="4359414" y="90030"/>
                </a:lnTo>
                <a:lnTo>
                  <a:pt x="4360075" y="92494"/>
                </a:lnTo>
                <a:lnTo>
                  <a:pt x="4360075" y="65278"/>
                </a:lnTo>
                <a:lnTo>
                  <a:pt x="4349483" y="66078"/>
                </a:lnTo>
                <a:lnTo>
                  <a:pt x="4312920" y="84670"/>
                </a:lnTo>
                <a:lnTo>
                  <a:pt x="4312805" y="84810"/>
                </a:lnTo>
                <a:lnTo>
                  <a:pt x="4307814" y="90881"/>
                </a:lnTo>
                <a:lnTo>
                  <a:pt x="4300448" y="105194"/>
                </a:lnTo>
                <a:lnTo>
                  <a:pt x="4298607" y="112026"/>
                </a:lnTo>
                <a:lnTo>
                  <a:pt x="4298607" y="124980"/>
                </a:lnTo>
                <a:lnTo>
                  <a:pt x="4309783" y="152920"/>
                </a:lnTo>
                <a:lnTo>
                  <a:pt x="4308767" y="154292"/>
                </a:lnTo>
                <a:lnTo>
                  <a:pt x="4296715" y="184607"/>
                </a:lnTo>
                <a:lnTo>
                  <a:pt x="4288917" y="190246"/>
                </a:lnTo>
                <a:lnTo>
                  <a:pt x="4281856" y="196075"/>
                </a:lnTo>
                <a:lnTo>
                  <a:pt x="4276814" y="202082"/>
                </a:lnTo>
                <a:lnTo>
                  <a:pt x="4273778" y="208267"/>
                </a:lnTo>
                <a:lnTo>
                  <a:pt x="4272775" y="214642"/>
                </a:lnTo>
                <a:lnTo>
                  <a:pt x="4272889" y="218490"/>
                </a:lnTo>
                <a:lnTo>
                  <a:pt x="4272953" y="218948"/>
                </a:lnTo>
                <a:lnTo>
                  <a:pt x="4273689" y="224409"/>
                </a:lnTo>
                <a:lnTo>
                  <a:pt x="4304385" y="248551"/>
                </a:lnTo>
                <a:lnTo>
                  <a:pt x="4314075" y="250317"/>
                </a:lnTo>
                <a:lnTo>
                  <a:pt x="4313440" y="250317"/>
                </a:lnTo>
                <a:lnTo>
                  <a:pt x="4325366" y="250964"/>
                </a:lnTo>
                <a:lnTo>
                  <a:pt x="4332186" y="250964"/>
                </a:lnTo>
                <a:lnTo>
                  <a:pt x="4373550" y="240538"/>
                </a:lnTo>
                <a:lnTo>
                  <a:pt x="4385665" y="229971"/>
                </a:lnTo>
                <a:lnTo>
                  <a:pt x="4387951" y="225755"/>
                </a:lnTo>
                <a:lnTo>
                  <a:pt x="4391050" y="220078"/>
                </a:lnTo>
                <a:lnTo>
                  <a:pt x="4392600" y="214884"/>
                </a:lnTo>
                <a:lnTo>
                  <a:pt x="4392600" y="210172"/>
                </a:lnTo>
                <a:lnTo>
                  <a:pt x="4362551" y="176187"/>
                </a:lnTo>
                <a:lnTo>
                  <a:pt x="4362551" y="208013"/>
                </a:lnTo>
                <a:lnTo>
                  <a:pt x="4362551" y="218490"/>
                </a:lnTo>
                <a:lnTo>
                  <a:pt x="4359656" y="222211"/>
                </a:lnTo>
                <a:lnTo>
                  <a:pt x="4348010" y="228523"/>
                </a:lnTo>
                <a:lnTo>
                  <a:pt x="4342320" y="229971"/>
                </a:lnTo>
                <a:lnTo>
                  <a:pt x="4328782" y="229971"/>
                </a:lnTo>
                <a:lnTo>
                  <a:pt x="4326661" y="229730"/>
                </a:lnTo>
                <a:lnTo>
                  <a:pt x="4321238" y="229730"/>
                </a:lnTo>
                <a:lnTo>
                  <a:pt x="4316095" y="228219"/>
                </a:lnTo>
                <a:lnTo>
                  <a:pt x="4306367" y="222211"/>
                </a:lnTo>
                <a:lnTo>
                  <a:pt x="4303941" y="218948"/>
                </a:lnTo>
                <a:lnTo>
                  <a:pt x="4303941" y="208267"/>
                </a:lnTo>
                <a:lnTo>
                  <a:pt x="4306113" y="204584"/>
                </a:lnTo>
                <a:lnTo>
                  <a:pt x="4314977" y="196532"/>
                </a:lnTo>
                <a:lnTo>
                  <a:pt x="4315142" y="196532"/>
                </a:lnTo>
                <a:lnTo>
                  <a:pt x="4319282" y="194716"/>
                </a:lnTo>
                <a:lnTo>
                  <a:pt x="4336999" y="194716"/>
                </a:lnTo>
                <a:lnTo>
                  <a:pt x="4344352" y="196532"/>
                </a:lnTo>
                <a:lnTo>
                  <a:pt x="4344594" y="196532"/>
                </a:lnTo>
                <a:lnTo>
                  <a:pt x="4358995" y="204330"/>
                </a:lnTo>
                <a:lnTo>
                  <a:pt x="4362551" y="208013"/>
                </a:lnTo>
                <a:lnTo>
                  <a:pt x="4362551" y="176187"/>
                </a:lnTo>
                <a:lnTo>
                  <a:pt x="4353115" y="172415"/>
                </a:lnTo>
                <a:lnTo>
                  <a:pt x="4339539" y="167208"/>
                </a:lnTo>
                <a:lnTo>
                  <a:pt x="4332744" y="163893"/>
                </a:lnTo>
                <a:lnTo>
                  <a:pt x="4353255" y="153238"/>
                </a:lnTo>
                <a:lnTo>
                  <a:pt x="4359021" y="151041"/>
                </a:lnTo>
                <a:lnTo>
                  <a:pt x="4368457" y="146202"/>
                </a:lnTo>
                <a:lnTo>
                  <a:pt x="4373372" y="141998"/>
                </a:lnTo>
                <a:lnTo>
                  <a:pt x="4376534" y="138328"/>
                </a:lnTo>
                <a:lnTo>
                  <a:pt x="4378515" y="136029"/>
                </a:lnTo>
                <a:lnTo>
                  <a:pt x="4391444" y="98094"/>
                </a:lnTo>
                <a:lnTo>
                  <a:pt x="4391571" y="94538"/>
                </a:lnTo>
                <a:lnTo>
                  <a:pt x="4391876" y="91122"/>
                </a:lnTo>
                <a:lnTo>
                  <a:pt x="4391977" y="90881"/>
                </a:lnTo>
                <a:lnTo>
                  <a:pt x="4392320" y="90030"/>
                </a:lnTo>
                <a:lnTo>
                  <a:pt x="4392422" y="89712"/>
                </a:lnTo>
                <a:lnTo>
                  <a:pt x="4392993" y="89535"/>
                </a:lnTo>
                <a:lnTo>
                  <a:pt x="4394035" y="89535"/>
                </a:lnTo>
                <a:lnTo>
                  <a:pt x="4397756" y="90030"/>
                </a:lnTo>
                <a:lnTo>
                  <a:pt x="4405833" y="90030"/>
                </a:lnTo>
                <a:lnTo>
                  <a:pt x="4406303" y="89535"/>
                </a:lnTo>
                <a:lnTo>
                  <a:pt x="4409872" y="85763"/>
                </a:lnTo>
                <a:lnTo>
                  <a:pt x="4409872" y="84810"/>
                </a:lnTo>
                <a:lnTo>
                  <a:pt x="4409872" y="69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95132" y="4975211"/>
            <a:ext cx="4613275" cy="253365"/>
          </a:xfrm>
          <a:custGeom>
            <a:avLst/>
            <a:gdLst/>
            <a:ahLst/>
            <a:cxnLst/>
            <a:rect l="l" t="t" r="r" b="b"/>
            <a:pathLst>
              <a:path w="4613275" h="253364">
                <a:moveTo>
                  <a:pt x="81089" y="5651"/>
                </a:moveTo>
                <a:lnTo>
                  <a:pt x="77419" y="1003"/>
                </a:lnTo>
                <a:lnTo>
                  <a:pt x="67856" y="1003"/>
                </a:lnTo>
                <a:lnTo>
                  <a:pt x="29667" y="11328"/>
                </a:lnTo>
                <a:lnTo>
                  <a:pt x="29667" y="19227"/>
                </a:lnTo>
                <a:lnTo>
                  <a:pt x="33578" y="23253"/>
                </a:lnTo>
                <a:lnTo>
                  <a:pt x="42519" y="27266"/>
                </a:lnTo>
                <a:lnTo>
                  <a:pt x="43078" y="28943"/>
                </a:lnTo>
                <a:lnTo>
                  <a:pt x="43078" y="31800"/>
                </a:lnTo>
                <a:lnTo>
                  <a:pt x="42481" y="36728"/>
                </a:lnTo>
                <a:lnTo>
                  <a:pt x="33528" y="85064"/>
                </a:lnTo>
                <a:lnTo>
                  <a:pt x="24904" y="127406"/>
                </a:lnTo>
                <a:lnTo>
                  <a:pt x="14541" y="170726"/>
                </a:lnTo>
                <a:lnTo>
                  <a:pt x="12661" y="178841"/>
                </a:lnTo>
                <a:lnTo>
                  <a:pt x="12661" y="191554"/>
                </a:lnTo>
                <a:lnTo>
                  <a:pt x="16840" y="196215"/>
                </a:lnTo>
                <a:lnTo>
                  <a:pt x="25196" y="196215"/>
                </a:lnTo>
                <a:lnTo>
                  <a:pt x="31724" y="195719"/>
                </a:lnTo>
                <a:lnTo>
                  <a:pt x="71018" y="178054"/>
                </a:lnTo>
                <a:lnTo>
                  <a:pt x="71018" y="168490"/>
                </a:lnTo>
                <a:lnTo>
                  <a:pt x="69811" y="166776"/>
                </a:lnTo>
                <a:lnTo>
                  <a:pt x="69367" y="166154"/>
                </a:lnTo>
                <a:lnTo>
                  <a:pt x="62750" y="166154"/>
                </a:lnTo>
                <a:lnTo>
                  <a:pt x="59842" y="166370"/>
                </a:lnTo>
                <a:lnTo>
                  <a:pt x="57365" y="166776"/>
                </a:lnTo>
                <a:lnTo>
                  <a:pt x="55206" y="166776"/>
                </a:lnTo>
                <a:lnTo>
                  <a:pt x="54140" y="164477"/>
                </a:lnTo>
                <a:lnTo>
                  <a:pt x="54140" y="159880"/>
                </a:lnTo>
                <a:lnTo>
                  <a:pt x="63322" y="106362"/>
                </a:lnTo>
                <a:lnTo>
                  <a:pt x="71285" y="66192"/>
                </a:lnTo>
                <a:lnTo>
                  <a:pt x="78676" y="31496"/>
                </a:lnTo>
                <a:lnTo>
                  <a:pt x="80010" y="24409"/>
                </a:lnTo>
                <a:lnTo>
                  <a:pt x="80810" y="18897"/>
                </a:lnTo>
                <a:lnTo>
                  <a:pt x="81089" y="14973"/>
                </a:lnTo>
                <a:lnTo>
                  <a:pt x="81089" y="5651"/>
                </a:lnTo>
                <a:close/>
              </a:path>
              <a:path w="4613275" h="253364">
                <a:moveTo>
                  <a:pt x="201663" y="116674"/>
                </a:moveTo>
                <a:lnTo>
                  <a:pt x="200850" y="106197"/>
                </a:lnTo>
                <a:lnTo>
                  <a:pt x="198412" y="96774"/>
                </a:lnTo>
                <a:lnTo>
                  <a:pt x="195516" y="90779"/>
                </a:lnTo>
                <a:lnTo>
                  <a:pt x="194360" y="88379"/>
                </a:lnTo>
                <a:lnTo>
                  <a:pt x="188683" y="81038"/>
                </a:lnTo>
                <a:lnTo>
                  <a:pt x="181724" y="75031"/>
                </a:lnTo>
                <a:lnTo>
                  <a:pt x="173799" y="70739"/>
                </a:lnTo>
                <a:lnTo>
                  <a:pt x="167259" y="68859"/>
                </a:lnTo>
                <a:lnTo>
                  <a:pt x="167259" y="108686"/>
                </a:lnTo>
                <a:lnTo>
                  <a:pt x="167182" y="121729"/>
                </a:lnTo>
                <a:lnTo>
                  <a:pt x="151003" y="164211"/>
                </a:lnTo>
                <a:lnTo>
                  <a:pt x="134912" y="173609"/>
                </a:lnTo>
                <a:lnTo>
                  <a:pt x="129159" y="173609"/>
                </a:lnTo>
                <a:lnTo>
                  <a:pt x="125971" y="171513"/>
                </a:lnTo>
                <a:lnTo>
                  <a:pt x="119761" y="163118"/>
                </a:lnTo>
                <a:lnTo>
                  <a:pt x="118275" y="157505"/>
                </a:lnTo>
                <a:lnTo>
                  <a:pt x="118325" y="142062"/>
                </a:lnTo>
                <a:lnTo>
                  <a:pt x="129946" y="105625"/>
                </a:lnTo>
                <a:lnTo>
                  <a:pt x="141185" y="94132"/>
                </a:lnTo>
                <a:lnTo>
                  <a:pt x="144907" y="91897"/>
                </a:lnTo>
                <a:lnTo>
                  <a:pt x="148031" y="90779"/>
                </a:lnTo>
                <a:lnTo>
                  <a:pt x="157480" y="90779"/>
                </a:lnTo>
                <a:lnTo>
                  <a:pt x="160477" y="93205"/>
                </a:lnTo>
                <a:lnTo>
                  <a:pt x="163169" y="98044"/>
                </a:lnTo>
                <a:lnTo>
                  <a:pt x="165900" y="102844"/>
                </a:lnTo>
                <a:lnTo>
                  <a:pt x="167259" y="108686"/>
                </a:lnTo>
                <a:lnTo>
                  <a:pt x="167259" y="68859"/>
                </a:lnTo>
                <a:lnTo>
                  <a:pt x="164922" y="68173"/>
                </a:lnTo>
                <a:lnTo>
                  <a:pt x="155092" y="67310"/>
                </a:lnTo>
                <a:lnTo>
                  <a:pt x="154368" y="67310"/>
                </a:lnTo>
                <a:lnTo>
                  <a:pt x="117411" y="79629"/>
                </a:lnTo>
                <a:lnTo>
                  <a:pt x="89928" y="114376"/>
                </a:lnTo>
                <a:lnTo>
                  <a:pt x="83781" y="148882"/>
                </a:lnTo>
                <a:lnTo>
                  <a:pt x="84467" y="157505"/>
                </a:lnTo>
                <a:lnTo>
                  <a:pt x="110223" y="193332"/>
                </a:lnTo>
                <a:lnTo>
                  <a:pt x="128028" y="196951"/>
                </a:lnTo>
                <a:lnTo>
                  <a:pt x="133934" y="196951"/>
                </a:lnTo>
                <a:lnTo>
                  <a:pt x="170103" y="183248"/>
                </a:lnTo>
                <a:lnTo>
                  <a:pt x="180505" y="173609"/>
                </a:lnTo>
                <a:lnTo>
                  <a:pt x="189433" y="161988"/>
                </a:lnTo>
                <a:lnTo>
                  <a:pt x="196227" y="148882"/>
                </a:lnTo>
                <a:lnTo>
                  <a:pt x="200304" y="135013"/>
                </a:lnTo>
                <a:lnTo>
                  <a:pt x="201536" y="121729"/>
                </a:lnTo>
                <a:lnTo>
                  <a:pt x="201663" y="116674"/>
                </a:lnTo>
                <a:close/>
              </a:path>
              <a:path w="4613275" h="253364">
                <a:moveTo>
                  <a:pt x="335280" y="92748"/>
                </a:moveTo>
                <a:lnTo>
                  <a:pt x="316712" y="69418"/>
                </a:lnTo>
                <a:lnTo>
                  <a:pt x="311048" y="69418"/>
                </a:lnTo>
                <a:lnTo>
                  <a:pt x="305892" y="71081"/>
                </a:lnTo>
                <a:lnTo>
                  <a:pt x="296621" y="77660"/>
                </a:lnTo>
                <a:lnTo>
                  <a:pt x="294297" y="81318"/>
                </a:lnTo>
                <a:lnTo>
                  <a:pt x="294297" y="85382"/>
                </a:lnTo>
                <a:lnTo>
                  <a:pt x="296786" y="98412"/>
                </a:lnTo>
                <a:lnTo>
                  <a:pt x="296659" y="99491"/>
                </a:lnTo>
                <a:lnTo>
                  <a:pt x="281444" y="140652"/>
                </a:lnTo>
                <a:lnTo>
                  <a:pt x="269519" y="153682"/>
                </a:lnTo>
                <a:lnTo>
                  <a:pt x="267627" y="158229"/>
                </a:lnTo>
                <a:lnTo>
                  <a:pt x="266700" y="159448"/>
                </a:lnTo>
                <a:lnTo>
                  <a:pt x="266674" y="157467"/>
                </a:lnTo>
                <a:lnTo>
                  <a:pt x="266369" y="155473"/>
                </a:lnTo>
                <a:lnTo>
                  <a:pt x="266306" y="153682"/>
                </a:lnTo>
                <a:lnTo>
                  <a:pt x="266166" y="149948"/>
                </a:lnTo>
                <a:lnTo>
                  <a:pt x="266103" y="145275"/>
                </a:lnTo>
                <a:lnTo>
                  <a:pt x="266001" y="128562"/>
                </a:lnTo>
                <a:lnTo>
                  <a:pt x="265874" y="121361"/>
                </a:lnTo>
                <a:lnTo>
                  <a:pt x="265760" y="116636"/>
                </a:lnTo>
                <a:lnTo>
                  <a:pt x="265633" y="111848"/>
                </a:lnTo>
                <a:lnTo>
                  <a:pt x="265531" y="107353"/>
                </a:lnTo>
                <a:lnTo>
                  <a:pt x="264426" y="92024"/>
                </a:lnTo>
                <a:lnTo>
                  <a:pt x="264337" y="91440"/>
                </a:lnTo>
                <a:lnTo>
                  <a:pt x="264210" y="90652"/>
                </a:lnTo>
                <a:lnTo>
                  <a:pt x="263588" y="86766"/>
                </a:lnTo>
                <a:lnTo>
                  <a:pt x="262013" y="80911"/>
                </a:lnTo>
                <a:lnTo>
                  <a:pt x="259613" y="73825"/>
                </a:lnTo>
                <a:lnTo>
                  <a:pt x="254812" y="70294"/>
                </a:lnTo>
                <a:lnTo>
                  <a:pt x="247611" y="70294"/>
                </a:lnTo>
                <a:lnTo>
                  <a:pt x="207619" y="86245"/>
                </a:lnTo>
                <a:lnTo>
                  <a:pt x="207619" y="96304"/>
                </a:lnTo>
                <a:lnTo>
                  <a:pt x="212839" y="99847"/>
                </a:lnTo>
                <a:lnTo>
                  <a:pt x="224764" y="102539"/>
                </a:lnTo>
                <a:lnTo>
                  <a:pt x="226314" y="104559"/>
                </a:lnTo>
                <a:lnTo>
                  <a:pt x="235610" y="140652"/>
                </a:lnTo>
                <a:lnTo>
                  <a:pt x="235712" y="142062"/>
                </a:lnTo>
                <a:lnTo>
                  <a:pt x="235800" y="143281"/>
                </a:lnTo>
                <a:lnTo>
                  <a:pt x="235864" y="144348"/>
                </a:lnTo>
                <a:lnTo>
                  <a:pt x="235927" y="145275"/>
                </a:lnTo>
                <a:lnTo>
                  <a:pt x="240944" y="188569"/>
                </a:lnTo>
                <a:lnTo>
                  <a:pt x="245719" y="193598"/>
                </a:lnTo>
                <a:lnTo>
                  <a:pt x="261200" y="193598"/>
                </a:lnTo>
                <a:lnTo>
                  <a:pt x="292569" y="166776"/>
                </a:lnTo>
                <a:lnTo>
                  <a:pt x="316534" y="128562"/>
                </a:lnTo>
                <a:lnTo>
                  <a:pt x="333146" y="99225"/>
                </a:lnTo>
                <a:lnTo>
                  <a:pt x="335280" y="92748"/>
                </a:lnTo>
                <a:close/>
              </a:path>
              <a:path w="4613275" h="253364">
                <a:moveTo>
                  <a:pt x="443153" y="102539"/>
                </a:moveTo>
                <a:lnTo>
                  <a:pt x="443103" y="98412"/>
                </a:lnTo>
                <a:lnTo>
                  <a:pt x="442734" y="94081"/>
                </a:lnTo>
                <a:lnTo>
                  <a:pt x="442645" y="93776"/>
                </a:lnTo>
                <a:lnTo>
                  <a:pt x="442569" y="93510"/>
                </a:lnTo>
                <a:lnTo>
                  <a:pt x="410781" y="68059"/>
                </a:lnTo>
                <a:lnTo>
                  <a:pt x="410781" y="105371"/>
                </a:lnTo>
                <a:lnTo>
                  <a:pt x="407225" y="109283"/>
                </a:lnTo>
                <a:lnTo>
                  <a:pt x="371233" y="121945"/>
                </a:lnTo>
                <a:lnTo>
                  <a:pt x="372656" y="121767"/>
                </a:lnTo>
                <a:lnTo>
                  <a:pt x="372719" y="121361"/>
                </a:lnTo>
                <a:lnTo>
                  <a:pt x="395528" y="90652"/>
                </a:lnTo>
                <a:lnTo>
                  <a:pt x="405714" y="90652"/>
                </a:lnTo>
                <a:lnTo>
                  <a:pt x="407555" y="91440"/>
                </a:lnTo>
                <a:lnTo>
                  <a:pt x="410032" y="94589"/>
                </a:lnTo>
                <a:lnTo>
                  <a:pt x="410654" y="96862"/>
                </a:lnTo>
                <a:lnTo>
                  <a:pt x="410781" y="105371"/>
                </a:lnTo>
                <a:lnTo>
                  <a:pt x="410781" y="68059"/>
                </a:lnTo>
                <a:lnTo>
                  <a:pt x="407365" y="67805"/>
                </a:lnTo>
                <a:lnTo>
                  <a:pt x="405003" y="67805"/>
                </a:lnTo>
                <a:lnTo>
                  <a:pt x="366420" y="82092"/>
                </a:lnTo>
                <a:lnTo>
                  <a:pt x="339471" y="118110"/>
                </a:lnTo>
                <a:lnTo>
                  <a:pt x="335356" y="132892"/>
                </a:lnTo>
                <a:lnTo>
                  <a:pt x="334035" y="147586"/>
                </a:lnTo>
                <a:lnTo>
                  <a:pt x="334035" y="149948"/>
                </a:lnTo>
                <a:lnTo>
                  <a:pt x="334670" y="158940"/>
                </a:lnTo>
                <a:lnTo>
                  <a:pt x="334797" y="159448"/>
                </a:lnTo>
                <a:lnTo>
                  <a:pt x="336588" y="167208"/>
                </a:lnTo>
                <a:lnTo>
                  <a:pt x="364147" y="195567"/>
                </a:lnTo>
                <a:lnTo>
                  <a:pt x="370230" y="196951"/>
                </a:lnTo>
                <a:lnTo>
                  <a:pt x="381406" y="196951"/>
                </a:lnTo>
                <a:lnTo>
                  <a:pt x="419862" y="182041"/>
                </a:lnTo>
                <a:lnTo>
                  <a:pt x="429526" y="161785"/>
                </a:lnTo>
                <a:lnTo>
                  <a:pt x="427456" y="159207"/>
                </a:lnTo>
                <a:lnTo>
                  <a:pt x="419227" y="159207"/>
                </a:lnTo>
                <a:lnTo>
                  <a:pt x="413473" y="160883"/>
                </a:lnTo>
                <a:lnTo>
                  <a:pt x="398653" y="167589"/>
                </a:lnTo>
                <a:lnTo>
                  <a:pt x="392582" y="169265"/>
                </a:lnTo>
                <a:lnTo>
                  <a:pt x="383197" y="169265"/>
                </a:lnTo>
                <a:lnTo>
                  <a:pt x="379031" y="167728"/>
                </a:lnTo>
                <a:lnTo>
                  <a:pt x="375386" y="164668"/>
                </a:lnTo>
                <a:lnTo>
                  <a:pt x="371741" y="161556"/>
                </a:lnTo>
                <a:lnTo>
                  <a:pt x="369925" y="157645"/>
                </a:lnTo>
                <a:lnTo>
                  <a:pt x="369925" y="148209"/>
                </a:lnTo>
                <a:lnTo>
                  <a:pt x="370954" y="145275"/>
                </a:lnTo>
                <a:lnTo>
                  <a:pt x="373024" y="144119"/>
                </a:lnTo>
                <a:lnTo>
                  <a:pt x="374357" y="143281"/>
                </a:lnTo>
                <a:lnTo>
                  <a:pt x="378841" y="142062"/>
                </a:lnTo>
                <a:lnTo>
                  <a:pt x="386499" y="140449"/>
                </a:lnTo>
                <a:lnTo>
                  <a:pt x="401548" y="136855"/>
                </a:lnTo>
                <a:lnTo>
                  <a:pt x="436956" y="119227"/>
                </a:lnTo>
                <a:lnTo>
                  <a:pt x="442645" y="107353"/>
                </a:lnTo>
                <a:lnTo>
                  <a:pt x="443153" y="102539"/>
                </a:lnTo>
                <a:close/>
              </a:path>
              <a:path w="4613275" h="253364">
                <a:moveTo>
                  <a:pt x="484441" y="211112"/>
                </a:moveTo>
                <a:lnTo>
                  <a:pt x="0" y="211112"/>
                </a:lnTo>
                <a:lnTo>
                  <a:pt x="0" y="234950"/>
                </a:lnTo>
                <a:lnTo>
                  <a:pt x="484441" y="234950"/>
                </a:lnTo>
                <a:lnTo>
                  <a:pt x="484441" y="211112"/>
                </a:lnTo>
                <a:close/>
              </a:path>
              <a:path w="4613275" h="253364">
                <a:moveTo>
                  <a:pt x="517321" y="5651"/>
                </a:moveTo>
                <a:lnTo>
                  <a:pt x="513664" y="1003"/>
                </a:lnTo>
                <a:lnTo>
                  <a:pt x="504101" y="1003"/>
                </a:lnTo>
                <a:lnTo>
                  <a:pt x="465912" y="11328"/>
                </a:lnTo>
                <a:lnTo>
                  <a:pt x="465912" y="19227"/>
                </a:lnTo>
                <a:lnTo>
                  <a:pt x="469823" y="23253"/>
                </a:lnTo>
                <a:lnTo>
                  <a:pt x="478764" y="27266"/>
                </a:lnTo>
                <a:lnTo>
                  <a:pt x="479323" y="28943"/>
                </a:lnTo>
                <a:lnTo>
                  <a:pt x="479323" y="31800"/>
                </a:lnTo>
                <a:lnTo>
                  <a:pt x="478726" y="36728"/>
                </a:lnTo>
                <a:lnTo>
                  <a:pt x="469696" y="85420"/>
                </a:lnTo>
                <a:lnTo>
                  <a:pt x="461149" y="127406"/>
                </a:lnTo>
                <a:lnTo>
                  <a:pt x="450786" y="170726"/>
                </a:lnTo>
                <a:lnTo>
                  <a:pt x="448906" y="178841"/>
                </a:lnTo>
                <a:lnTo>
                  <a:pt x="448906" y="191554"/>
                </a:lnTo>
                <a:lnTo>
                  <a:pt x="453085" y="196215"/>
                </a:lnTo>
                <a:lnTo>
                  <a:pt x="461441" y="196215"/>
                </a:lnTo>
                <a:lnTo>
                  <a:pt x="467969" y="195719"/>
                </a:lnTo>
                <a:lnTo>
                  <a:pt x="507263" y="178054"/>
                </a:lnTo>
                <a:lnTo>
                  <a:pt x="507263" y="168490"/>
                </a:lnTo>
                <a:lnTo>
                  <a:pt x="506056" y="166776"/>
                </a:lnTo>
                <a:lnTo>
                  <a:pt x="505612" y="166154"/>
                </a:lnTo>
                <a:lnTo>
                  <a:pt x="498983" y="166154"/>
                </a:lnTo>
                <a:lnTo>
                  <a:pt x="496087" y="166370"/>
                </a:lnTo>
                <a:lnTo>
                  <a:pt x="493610" y="166776"/>
                </a:lnTo>
                <a:lnTo>
                  <a:pt x="491451" y="166776"/>
                </a:lnTo>
                <a:lnTo>
                  <a:pt x="490385" y="164477"/>
                </a:lnTo>
                <a:lnTo>
                  <a:pt x="490385" y="159880"/>
                </a:lnTo>
                <a:lnTo>
                  <a:pt x="499287" y="107848"/>
                </a:lnTo>
                <a:lnTo>
                  <a:pt x="507530" y="66192"/>
                </a:lnTo>
                <a:lnTo>
                  <a:pt x="514921" y="31496"/>
                </a:lnTo>
                <a:lnTo>
                  <a:pt x="516255" y="24409"/>
                </a:lnTo>
                <a:lnTo>
                  <a:pt x="517055" y="18897"/>
                </a:lnTo>
                <a:lnTo>
                  <a:pt x="517321" y="14973"/>
                </a:lnTo>
                <a:lnTo>
                  <a:pt x="517321" y="5651"/>
                </a:lnTo>
                <a:close/>
              </a:path>
              <a:path w="4613275" h="253364">
                <a:moveTo>
                  <a:pt x="645972" y="82207"/>
                </a:moveTo>
                <a:lnTo>
                  <a:pt x="644817" y="79425"/>
                </a:lnTo>
                <a:lnTo>
                  <a:pt x="644385" y="78524"/>
                </a:lnTo>
                <a:lnTo>
                  <a:pt x="641451" y="75501"/>
                </a:lnTo>
                <a:lnTo>
                  <a:pt x="638505" y="72440"/>
                </a:lnTo>
                <a:lnTo>
                  <a:pt x="634009" y="70916"/>
                </a:lnTo>
                <a:lnTo>
                  <a:pt x="621715" y="70916"/>
                </a:lnTo>
                <a:lnTo>
                  <a:pt x="616686" y="72440"/>
                </a:lnTo>
                <a:lnTo>
                  <a:pt x="612762" y="75501"/>
                </a:lnTo>
                <a:lnTo>
                  <a:pt x="608825" y="78524"/>
                </a:lnTo>
                <a:lnTo>
                  <a:pt x="606894" y="82207"/>
                </a:lnTo>
                <a:lnTo>
                  <a:pt x="606971" y="88023"/>
                </a:lnTo>
                <a:lnTo>
                  <a:pt x="608228" y="103009"/>
                </a:lnTo>
                <a:lnTo>
                  <a:pt x="608152" y="103784"/>
                </a:lnTo>
                <a:lnTo>
                  <a:pt x="592124" y="146304"/>
                </a:lnTo>
                <a:lnTo>
                  <a:pt x="587717" y="152615"/>
                </a:lnTo>
                <a:lnTo>
                  <a:pt x="585317" y="152615"/>
                </a:lnTo>
                <a:lnTo>
                  <a:pt x="585089" y="152247"/>
                </a:lnTo>
                <a:lnTo>
                  <a:pt x="584415" y="148272"/>
                </a:lnTo>
                <a:lnTo>
                  <a:pt x="583285" y="140703"/>
                </a:lnTo>
                <a:lnTo>
                  <a:pt x="581710" y="129527"/>
                </a:lnTo>
                <a:lnTo>
                  <a:pt x="579945" y="117652"/>
                </a:lnTo>
                <a:lnTo>
                  <a:pt x="567118" y="79794"/>
                </a:lnTo>
                <a:lnTo>
                  <a:pt x="558368" y="74637"/>
                </a:lnTo>
                <a:lnTo>
                  <a:pt x="553339" y="75171"/>
                </a:lnTo>
                <a:lnTo>
                  <a:pt x="525272" y="88023"/>
                </a:lnTo>
                <a:lnTo>
                  <a:pt x="525272" y="93903"/>
                </a:lnTo>
                <a:lnTo>
                  <a:pt x="527989" y="96494"/>
                </a:lnTo>
                <a:lnTo>
                  <a:pt x="533412" y="98729"/>
                </a:lnTo>
                <a:lnTo>
                  <a:pt x="537984" y="100507"/>
                </a:lnTo>
                <a:lnTo>
                  <a:pt x="538175" y="100507"/>
                </a:lnTo>
                <a:lnTo>
                  <a:pt x="541477" y="103784"/>
                </a:lnTo>
                <a:lnTo>
                  <a:pt x="550748" y="143954"/>
                </a:lnTo>
                <a:lnTo>
                  <a:pt x="552170" y="151193"/>
                </a:lnTo>
                <a:lnTo>
                  <a:pt x="553389" y="157086"/>
                </a:lnTo>
                <a:lnTo>
                  <a:pt x="554329" y="161378"/>
                </a:lnTo>
                <a:lnTo>
                  <a:pt x="559917" y="184848"/>
                </a:lnTo>
                <a:lnTo>
                  <a:pt x="559308" y="191554"/>
                </a:lnTo>
                <a:lnTo>
                  <a:pt x="533361" y="221996"/>
                </a:lnTo>
                <a:lnTo>
                  <a:pt x="521817" y="224358"/>
                </a:lnTo>
                <a:lnTo>
                  <a:pt x="517423" y="226047"/>
                </a:lnTo>
                <a:lnTo>
                  <a:pt x="514413" y="228244"/>
                </a:lnTo>
                <a:lnTo>
                  <a:pt x="511390" y="230479"/>
                </a:lnTo>
                <a:lnTo>
                  <a:pt x="509879" y="233895"/>
                </a:lnTo>
                <a:lnTo>
                  <a:pt x="509879" y="243090"/>
                </a:lnTo>
                <a:lnTo>
                  <a:pt x="511670" y="246621"/>
                </a:lnTo>
                <a:lnTo>
                  <a:pt x="518922" y="251587"/>
                </a:lnTo>
                <a:lnTo>
                  <a:pt x="522808" y="252831"/>
                </a:lnTo>
                <a:lnTo>
                  <a:pt x="537997" y="252831"/>
                </a:lnTo>
                <a:lnTo>
                  <a:pt x="571004" y="223507"/>
                </a:lnTo>
                <a:lnTo>
                  <a:pt x="595541" y="189064"/>
                </a:lnTo>
                <a:lnTo>
                  <a:pt x="615429" y="152615"/>
                </a:lnTo>
                <a:lnTo>
                  <a:pt x="636066" y="112255"/>
                </a:lnTo>
                <a:lnTo>
                  <a:pt x="645909" y="86741"/>
                </a:lnTo>
                <a:lnTo>
                  <a:pt x="645972" y="82207"/>
                </a:lnTo>
                <a:close/>
              </a:path>
              <a:path w="4613275" h="253364">
                <a:moveTo>
                  <a:pt x="842924" y="5740"/>
                </a:moveTo>
                <a:lnTo>
                  <a:pt x="836282" y="876"/>
                </a:lnTo>
                <a:lnTo>
                  <a:pt x="816292" y="876"/>
                </a:lnTo>
                <a:lnTo>
                  <a:pt x="809028" y="2984"/>
                </a:lnTo>
                <a:lnTo>
                  <a:pt x="796480" y="9779"/>
                </a:lnTo>
                <a:lnTo>
                  <a:pt x="794118" y="12941"/>
                </a:lnTo>
                <a:lnTo>
                  <a:pt x="794118" y="19278"/>
                </a:lnTo>
                <a:lnTo>
                  <a:pt x="797356" y="22999"/>
                </a:lnTo>
                <a:lnTo>
                  <a:pt x="805294" y="29006"/>
                </a:lnTo>
                <a:lnTo>
                  <a:pt x="806043" y="31191"/>
                </a:lnTo>
                <a:lnTo>
                  <a:pt x="806043" y="34467"/>
                </a:lnTo>
                <a:lnTo>
                  <a:pt x="805688" y="44462"/>
                </a:lnTo>
                <a:lnTo>
                  <a:pt x="794016" y="72771"/>
                </a:lnTo>
                <a:lnTo>
                  <a:pt x="792137" y="72771"/>
                </a:lnTo>
                <a:lnTo>
                  <a:pt x="792137" y="97840"/>
                </a:lnTo>
                <a:lnTo>
                  <a:pt x="792010" y="102019"/>
                </a:lnTo>
                <a:lnTo>
                  <a:pt x="791933" y="103162"/>
                </a:lnTo>
                <a:lnTo>
                  <a:pt x="791260" y="113880"/>
                </a:lnTo>
                <a:lnTo>
                  <a:pt x="776986" y="154419"/>
                </a:lnTo>
                <a:lnTo>
                  <a:pt x="758253" y="169633"/>
                </a:lnTo>
                <a:lnTo>
                  <a:pt x="750633" y="169633"/>
                </a:lnTo>
                <a:lnTo>
                  <a:pt x="743000" y="152971"/>
                </a:lnTo>
                <a:lnTo>
                  <a:pt x="742835" y="151320"/>
                </a:lnTo>
                <a:lnTo>
                  <a:pt x="742835" y="140474"/>
                </a:lnTo>
                <a:lnTo>
                  <a:pt x="744016" y="134340"/>
                </a:lnTo>
                <a:lnTo>
                  <a:pt x="763993" y="99225"/>
                </a:lnTo>
                <a:lnTo>
                  <a:pt x="776465" y="93014"/>
                </a:lnTo>
                <a:lnTo>
                  <a:pt x="785787" y="93014"/>
                </a:lnTo>
                <a:lnTo>
                  <a:pt x="788035" y="93662"/>
                </a:lnTo>
                <a:lnTo>
                  <a:pt x="789647" y="94945"/>
                </a:lnTo>
                <a:lnTo>
                  <a:pt x="791311" y="96227"/>
                </a:lnTo>
                <a:lnTo>
                  <a:pt x="792137" y="97840"/>
                </a:lnTo>
                <a:lnTo>
                  <a:pt x="792137" y="72771"/>
                </a:lnTo>
                <a:lnTo>
                  <a:pt x="785990" y="72771"/>
                </a:lnTo>
                <a:lnTo>
                  <a:pt x="762838" y="75819"/>
                </a:lnTo>
                <a:lnTo>
                  <a:pt x="727456" y="100190"/>
                </a:lnTo>
                <a:lnTo>
                  <a:pt x="709942" y="137871"/>
                </a:lnTo>
                <a:lnTo>
                  <a:pt x="708253" y="155295"/>
                </a:lnTo>
                <a:lnTo>
                  <a:pt x="708774" y="162687"/>
                </a:lnTo>
                <a:lnTo>
                  <a:pt x="710501" y="170103"/>
                </a:lnTo>
                <a:lnTo>
                  <a:pt x="710615" y="170357"/>
                </a:lnTo>
                <a:lnTo>
                  <a:pt x="713397" y="176657"/>
                </a:lnTo>
                <a:lnTo>
                  <a:pt x="740867" y="193357"/>
                </a:lnTo>
                <a:lnTo>
                  <a:pt x="741032" y="193357"/>
                </a:lnTo>
                <a:lnTo>
                  <a:pt x="779348" y="176428"/>
                </a:lnTo>
                <a:lnTo>
                  <a:pt x="781024" y="175183"/>
                </a:lnTo>
                <a:lnTo>
                  <a:pt x="781024" y="174561"/>
                </a:lnTo>
                <a:lnTo>
                  <a:pt x="782447" y="177330"/>
                </a:lnTo>
                <a:lnTo>
                  <a:pt x="785393" y="184099"/>
                </a:lnTo>
                <a:lnTo>
                  <a:pt x="788200" y="190449"/>
                </a:lnTo>
                <a:lnTo>
                  <a:pt x="793064" y="193725"/>
                </a:lnTo>
                <a:lnTo>
                  <a:pt x="809332" y="193725"/>
                </a:lnTo>
                <a:lnTo>
                  <a:pt x="816102" y="191795"/>
                </a:lnTo>
                <a:lnTo>
                  <a:pt x="829513" y="184099"/>
                </a:lnTo>
                <a:lnTo>
                  <a:pt x="830757" y="182359"/>
                </a:lnTo>
                <a:lnTo>
                  <a:pt x="832866" y="179324"/>
                </a:lnTo>
                <a:lnTo>
                  <a:pt x="832866" y="174561"/>
                </a:lnTo>
                <a:lnTo>
                  <a:pt x="832866" y="170357"/>
                </a:lnTo>
                <a:lnTo>
                  <a:pt x="832218" y="169633"/>
                </a:lnTo>
                <a:lnTo>
                  <a:pt x="830605" y="167855"/>
                </a:lnTo>
                <a:lnTo>
                  <a:pt x="821626" y="164960"/>
                </a:lnTo>
                <a:lnTo>
                  <a:pt x="819124" y="163969"/>
                </a:lnTo>
                <a:lnTo>
                  <a:pt x="818591" y="163423"/>
                </a:lnTo>
                <a:lnTo>
                  <a:pt x="818070" y="162687"/>
                </a:lnTo>
                <a:lnTo>
                  <a:pt x="817841" y="160134"/>
                </a:lnTo>
                <a:lnTo>
                  <a:pt x="817943" y="154419"/>
                </a:lnTo>
                <a:lnTo>
                  <a:pt x="818629" y="148336"/>
                </a:lnTo>
                <a:lnTo>
                  <a:pt x="821055" y="134340"/>
                </a:lnTo>
                <a:lnTo>
                  <a:pt x="825017" y="113880"/>
                </a:lnTo>
                <a:lnTo>
                  <a:pt x="829271" y="93014"/>
                </a:lnTo>
                <a:lnTo>
                  <a:pt x="835875" y="60617"/>
                </a:lnTo>
                <a:lnTo>
                  <a:pt x="839787" y="40055"/>
                </a:lnTo>
                <a:lnTo>
                  <a:pt x="842137" y="25908"/>
                </a:lnTo>
                <a:lnTo>
                  <a:pt x="842810" y="19278"/>
                </a:lnTo>
                <a:lnTo>
                  <a:pt x="842924" y="5740"/>
                </a:lnTo>
                <a:close/>
              </a:path>
              <a:path w="4613275" h="253364">
                <a:moveTo>
                  <a:pt x="951204" y="83045"/>
                </a:moveTo>
                <a:lnTo>
                  <a:pt x="949718" y="79235"/>
                </a:lnTo>
                <a:lnTo>
                  <a:pt x="946734" y="76695"/>
                </a:lnTo>
                <a:lnTo>
                  <a:pt x="943800" y="72885"/>
                </a:lnTo>
                <a:lnTo>
                  <a:pt x="939888" y="71615"/>
                </a:lnTo>
                <a:lnTo>
                  <a:pt x="934999" y="71615"/>
                </a:lnTo>
                <a:lnTo>
                  <a:pt x="901776" y="91198"/>
                </a:lnTo>
                <a:lnTo>
                  <a:pt x="901814" y="90665"/>
                </a:lnTo>
                <a:lnTo>
                  <a:pt x="883475" y="70345"/>
                </a:lnTo>
                <a:lnTo>
                  <a:pt x="875728" y="70345"/>
                </a:lnTo>
                <a:lnTo>
                  <a:pt x="869810" y="72885"/>
                </a:lnTo>
                <a:lnTo>
                  <a:pt x="857643" y="80505"/>
                </a:lnTo>
                <a:lnTo>
                  <a:pt x="854595" y="85585"/>
                </a:lnTo>
                <a:lnTo>
                  <a:pt x="854595" y="97015"/>
                </a:lnTo>
                <a:lnTo>
                  <a:pt x="857973" y="100825"/>
                </a:lnTo>
                <a:lnTo>
                  <a:pt x="865835" y="105905"/>
                </a:lnTo>
                <a:lnTo>
                  <a:pt x="866394" y="108445"/>
                </a:lnTo>
                <a:lnTo>
                  <a:pt x="866279" y="116065"/>
                </a:lnTo>
                <a:lnTo>
                  <a:pt x="866165" y="117335"/>
                </a:lnTo>
                <a:lnTo>
                  <a:pt x="866051" y="118605"/>
                </a:lnTo>
                <a:lnTo>
                  <a:pt x="855865" y="157975"/>
                </a:lnTo>
                <a:lnTo>
                  <a:pt x="853567" y="165595"/>
                </a:lnTo>
                <a:lnTo>
                  <a:pt x="852195" y="170675"/>
                </a:lnTo>
                <a:lnTo>
                  <a:pt x="851738" y="173215"/>
                </a:lnTo>
                <a:lnTo>
                  <a:pt x="851738" y="179565"/>
                </a:lnTo>
                <a:lnTo>
                  <a:pt x="853020" y="184645"/>
                </a:lnTo>
                <a:lnTo>
                  <a:pt x="855586" y="189725"/>
                </a:lnTo>
                <a:lnTo>
                  <a:pt x="858202" y="193535"/>
                </a:lnTo>
                <a:lnTo>
                  <a:pt x="862939" y="194805"/>
                </a:lnTo>
                <a:lnTo>
                  <a:pt x="880821" y="194805"/>
                </a:lnTo>
                <a:lnTo>
                  <a:pt x="896188" y="166865"/>
                </a:lnTo>
                <a:lnTo>
                  <a:pt x="896289" y="164325"/>
                </a:lnTo>
                <a:lnTo>
                  <a:pt x="896391" y="161785"/>
                </a:lnTo>
                <a:lnTo>
                  <a:pt x="896505" y="159245"/>
                </a:lnTo>
                <a:lnTo>
                  <a:pt x="896620" y="156705"/>
                </a:lnTo>
                <a:lnTo>
                  <a:pt x="907415" y="116065"/>
                </a:lnTo>
                <a:lnTo>
                  <a:pt x="917905" y="103365"/>
                </a:lnTo>
                <a:lnTo>
                  <a:pt x="918362" y="103365"/>
                </a:lnTo>
                <a:lnTo>
                  <a:pt x="930160" y="104635"/>
                </a:lnTo>
                <a:lnTo>
                  <a:pt x="935951" y="104635"/>
                </a:lnTo>
                <a:lnTo>
                  <a:pt x="940904" y="103365"/>
                </a:lnTo>
                <a:lnTo>
                  <a:pt x="945019" y="99555"/>
                </a:lnTo>
                <a:lnTo>
                  <a:pt x="949134" y="95745"/>
                </a:lnTo>
                <a:lnTo>
                  <a:pt x="951204" y="91935"/>
                </a:lnTo>
                <a:lnTo>
                  <a:pt x="951204" y="83045"/>
                </a:lnTo>
                <a:close/>
              </a:path>
              <a:path w="4613275" h="253364">
                <a:moveTo>
                  <a:pt x="1056640" y="100825"/>
                </a:moveTo>
                <a:lnTo>
                  <a:pt x="1056538" y="99555"/>
                </a:lnTo>
                <a:lnTo>
                  <a:pt x="1056436" y="98285"/>
                </a:lnTo>
                <a:lnTo>
                  <a:pt x="1056347" y="97015"/>
                </a:lnTo>
                <a:lnTo>
                  <a:pt x="1056246" y="95745"/>
                </a:lnTo>
                <a:lnTo>
                  <a:pt x="1056144" y="94475"/>
                </a:lnTo>
                <a:lnTo>
                  <a:pt x="1056055" y="93205"/>
                </a:lnTo>
                <a:lnTo>
                  <a:pt x="1028801" y="67805"/>
                </a:lnTo>
                <a:lnTo>
                  <a:pt x="1024102" y="67805"/>
                </a:lnTo>
                <a:lnTo>
                  <a:pt x="1024102" y="104635"/>
                </a:lnTo>
                <a:lnTo>
                  <a:pt x="1020546" y="108445"/>
                </a:lnTo>
                <a:lnTo>
                  <a:pt x="1013421" y="112255"/>
                </a:lnTo>
                <a:lnTo>
                  <a:pt x="1003820" y="116065"/>
                </a:lnTo>
                <a:lnTo>
                  <a:pt x="995807" y="118605"/>
                </a:lnTo>
                <a:lnTo>
                  <a:pt x="989380" y="121145"/>
                </a:lnTo>
                <a:lnTo>
                  <a:pt x="985977" y="121145"/>
                </a:lnTo>
                <a:lnTo>
                  <a:pt x="986764" y="116065"/>
                </a:lnTo>
                <a:lnTo>
                  <a:pt x="1008849" y="89395"/>
                </a:lnTo>
                <a:lnTo>
                  <a:pt x="1019035" y="89395"/>
                </a:lnTo>
                <a:lnTo>
                  <a:pt x="1020876" y="90665"/>
                </a:lnTo>
                <a:lnTo>
                  <a:pt x="1023353" y="94475"/>
                </a:lnTo>
                <a:lnTo>
                  <a:pt x="1023975" y="95745"/>
                </a:lnTo>
                <a:lnTo>
                  <a:pt x="1024102" y="104635"/>
                </a:lnTo>
                <a:lnTo>
                  <a:pt x="1024102" y="67805"/>
                </a:lnTo>
                <a:lnTo>
                  <a:pt x="1011796" y="67805"/>
                </a:lnTo>
                <a:lnTo>
                  <a:pt x="998664" y="70345"/>
                </a:lnTo>
                <a:lnTo>
                  <a:pt x="992060" y="74155"/>
                </a:lnTo>
                <a:lnTo>
                  <a:pt x="985697" y="76695"/>
                </a:lnTo>
                <a:lnTo>
                  <a:pt x="979741" y="81775"/>
                </a:lnTo>
                <a:lnTo>
                  <a:pt x="974204" y="85585"/>
                </a:lnTo>
                <a:lnTo>
                  <a:pt x="969086" y="91935"/>
                </a:lnTo>
                <a:lnTo>
                  <a:pt x="959586" y="104635"/>
                </a:lnTo>
                <a:lnTo>
                  <a:pt x="952792" y="117335"/>
                </a:lnTo>
                <a:lnTo>
                  <a:pt x="948715" y="131305"/>
                </a:lnTo>
                <a:lnTo>
                  <a:pt x="948601" y="132575"/>
                </a:lnTo>
                <a:lnTo>
                  <a:pt x="948486" y="133845"/>
                </a:lnTo>
                <a:lnTo>
                  <a:pt x="948372" y="135115"/>
                </a:lnTo>
                <a:lnTo>
                  <a:pt x="948270" y="136385"/>
                </a:lnTo>
                <a:lnTo>
                  <a:pt x="947356" y="146545"/>
                </a:lnTo>
                <a:lnTo>
                  <a:pt x="947356" y="149085"/>
                </a:lnTo>
                <a:lnTo>
                  <a:pt x="947991" y="157975"/>
                </a:lnTo>
                <a:lnTo>
                  <a:pt x="977468" y="194805"/>
                </a:lnTo>
                <a:lnTo>
                  <a:pt x="983564" y="196075"/>
                </a:lnTo>
                <a:lnTo>
                  <a:pt x="1001814" y="196075"/>
                </a:lnTo>
                <a:lnTo>
                  <a:pt x="1009319" y="193535"/>
                </a:lnTo>
                <a:lnTo>
                  <a:pt x="1017270" y="190995"/>
                </a:lnTo>
                <a:lnTo>
                  <a:pt x="1042581" y="168135"/>
                </a:lnTo>
                <a:lnTo>
                  <a:pt x="1042847" y="166865"/>
                </a:lnTo>
                <a:lnTo>
                  <a:pt x="1042847" y="161785"/>
                </a:lnTo>
                <a:lnTo>
                  <a:pt x="1040790" y="157975"/>
                </a:lnTo>
                <a:lnTo>
                  <a:pt x="1032548" y="157975"/>
                </a:lnTo>
                <a:lnTo>
                  <a:pt x="1026795" y="160515"/>
                </a:lnTo>
                <a:lnTo>
                  <a:pt x="1011974" y="166865"/>
                </a:lnTo>
                <a:lnTo>
                  <a:pt x="1005916" y="168135"/>
                </a:lnTo>
                <a:lnTo>
                  <a:pt x="996518" y="168135"/>
                </a:lnTo>
                <a:lnTo>
                  <a:pt x="992352" y="166865"/>
                </a:lnTo>
                <a:lnTo>
                  <a:pt x="988707" y="164325"/>
                </a:lnTo>
                <a:lnTo>
                  <a:pt x="985062" y="160515"/>
                </a:lnTo>
                <a:lnTo>
                  <a:pt x="983246" y="156705"/>
                </a:lnTo>
                <a:lnTo>
                  <a:pt x="983246" y="147815"/>
                </a:lnTo>
                <a:lnTo>
                  <a:pt x="984288" y="144005"/>
                </a:lnTo>
                <a:lnTo>
                  <a:pt x="986358" y="144005"/>
                </a:lnTo>
                <a:lnTo>
                  <a:pt x="987679" y="142735"/>
                </a:lnTo>
                <a:lnTo>
                  <a:pt x="992162" y="141465"/>
                </a:lnTo>
                <a:lnTo>
                  <a:pt x="999820" y="140195"/>
                </a:lnTo>
                <a:lnTo>
                  <a:pt x="1014869" y="136385"/>
                </a:lnTo>
                <a:lnTo>
                  <a:pt x="1050277" y="118605"/>
                </a:lnTo>
                <a:lnTo>
                  <a:pt x="1055928" y="107175"/>
                </a:lnTo>
                <a:lnTo>
                  <a:pt x="1056640" y="100825"/>
                </a:lnTo>
                <a:close/>
              </a:path>
              <a:path w="4613275" h="253364">
                <a:moveTo>
                  <a:pt x="1154988" y="81775"/>
                </a:moveTo>
                <a:lnTo>
                  <a:pt x="1151572" y="76695"/>
                </a:lnTo>
                <a:lnTo>
                  <a:pt x="1144739" y="72885"/>
                </a:lnTo>
                <a:lnTo>
                  <a:pt x="1139329" y="71615"/>
                </a:lnTo>
                <a:lnTo>
                  <a:pt x="1133284" y="69075"/>
                </a:lnTo>
                <a:lnTo>
                  <a:pt x="1126604" y="69075"/>
                </a:lnTo>
                <a:lnTo>
                  <a:pt x="1119289" y="67805"/>
                </a:lnTo>
                <a:lnTo>
                  <a:pt x="1116558" y="67805"/>
                </a:lnTo>
                <a:lnTo>
                  <a:pt x="1078420" y="84315"/>
                </a:lnTo>
                <a:lnTo>
                  <a:pt x="1070419" y="104635"/>
                </a:lnTo>
                <a:lnTo>
                  <a:pt x="1070419" y="114795"/>
                </a:lnTo>
                <a:lnTo>
                  <a:pt x="1072578" y="122415"/>
                </a:lnTo>
                <a:lnTo>
                  <a:pt x="1076883" y="127495"/>
                </a:lnTo>
                <a:lnTo>
                  <a:pt x="1081227" y="133845"/>
                </a:lnTo>
                <a:lnTo>
                  <a:pt x="1087018" y="138925"/>
                </a:lnTo>
                <a:lnTo>
                  <a:pt x="1094270" y="142735"/>
                </a:lnTo>
                <a:lnTo>
                  <a:pt x="1101509" y="147815"/>
                </a:lnTo>
                <a:lnTo>
                  <a:pt x="1106385" y="151625"/>
                </a:lnTo>
                <a:lnTo>
                  <a:pt x="1108913" y="154165"/>
                </a:lnTo>
                <a:lnTo>
                  <a:pt x="1111478" y="156705"/>
                </a:lnTo>
                <a:lnTo>
                  <a:pt x="1112761" y="159245"/>
                </a:lnTo>
                <a:lnTo>
                  <a:pt x="1112761" y="165595"/>
                </a:lnTo>
                <a:lnTo>
                  <a:pt x="1111669" y="168135"/>
                </a:lnTo>
                <a:lnTo>
                  <a:pt x="1107287" y="171945"/>
                </a:lnTo>
                <a:lnTo>
                  <a:pt x="1103985" y="173215"/>
                </a:lnTo>
                <a:lnTo>
                  <a:pt x="1095209" y="173215"/>
                </a:lnTo>
                <a:lnTo>
                  <a:pt x="1076325" y="155435"/>
                </a:lnTo>
                <a:lnTo>
                  <a:pt x="1072299" y="152895"/>
                </a:lnTo>
                <a:lnTo>
                  <a:pt x="1063193" y="152895"/>
                </a:lnTo>
                <a:lnTo>
                  <a:pt x="1059764" y="155435"/>
                </a:lnTo>
                <a:lnTo>
                  <a:pt x="1055166" y="164325"/>
                </a:lnTo>
                <a:lnTo>
                  <a:pt x="1054023" y="169405"/>
                </a:lnTo>
                <a:lnTo>
                  <a:pt x="1054023" y="182105"/>
                </a:lnTo>
                <a:lnTo>
                  <a:pt x="1093203" y="197345"/>
                </a:lnTo>
                <a:lnTo>
                  <a:pt x="1096060" y="197345"/>
                </a:lnTo>
                <a:lnTo>
                  <a:pt x="1137348" y="179565"/>
                </a:lnTo>
                <a:lnTo>
                  <a:pt x="1141260" y="173215"/>
                </a:lnTo>
                <a:lnTo>
                  <a:pt x="1142047" y="171945"/>
                </a:lnTo>
                <a:lnTo>
                  <a:pt x="1144854" y="164325"/>
                </a:lnTo>
                <a:lnTo>
                  <a:pt x="1145794" y="155435"/>
                </a:lnTo>
                <a:lnTo>
                  <a:pt x="1145794" y="147815"/>
                </a:lnTo>
                <a:lnTo>
                  <a:pt x="1143584" y="140195"/>
                </a:lnTo>
                <a:lnTo>
                  <a:pt x="1139151" y="135115"/>
                </a:lnTo>
                <a:lnTo>
                  <a:pt x="1134770" y="130035"/>
                </a:lnTo>
                <a:lnTo>
                  <a:pt x="1128572" y="123685"/>
                </a:lnTo>
                <a:lnTo>
                  <a:pt x="1112647" y="113525"/>
                </a:lnTo>
                <a:lnTo>
                  <a:pt x="1107681" y="109715"/>
                </a:lnTo>
                <a:lnTo>
                  <a:pt x="1105687" y="107175"/>
                </a:lnTo>
                <a:lnTo>
                  <a:pt x="1103706" y="105905"/>
                </a:lnTo>
                <a:lnTo>
                  <a:pt x="1102702" y="103365"/>
                </a:lnTo>
                <a:lnTo>
                  <a:pt x="1102702" y="98285"/>
                </a:lnTo>
                <a:lnTo>
                  <a:pt x="1103591" y="97015"/>
                </a:lnTo>
                <a:lnTo>
                  <a:pt x="1107160" y="93205"/>
                </a:lnTo>
                <a:lnTo>
                  <a:pt x="1110030" y="91935"/>
                </a:lnTo>
                <a:lnTo>
                  <a:pt x="1118019" y="91935"/>
                </a:lnTo>
                <a:lnTo>
                  <a:pt x="1121460" y="93205"/>
                </a:lnTo>
                <a:lnTo>
                  <a:pt x="1132052" y="104635"/>
                </a:lnTo>
                <a:lnTo>
                  <a:pt x="1137170" y="108445"/>
                </a:lnTo>
                <a:lnTo>
                  <a:pt x="1143381" y="108445"/>
                </a:lnTo>
                <a:lnTo>
                  <a:pt x="1146848" y="107175"/>
                </a:lnTo>
                <a:lnTo>
                  <a:pt x="1153350" y="100825"/>
                </a:lnTo>
                <a:lnTo>
                  <a:pt x="1154988" y="95745"/>
                </a:lnTo>
                <a:lnTo>
                  <a:pt x="1154988" y="91935"/>
                </a:lnTo>
                <a:lnTo>
                  <a:pt x="1154988" y="81775"/>
                </a:lnTo>
                <a:close/>
              </a:path>
              <a:path w="4613275" h="253364">
                <a:moveTo>
                  <a:pt x="1224927" y="211112"/>
                </a:moveTo>
                <a:lnTo>
                  <a:pt x="603389" y="211112"/>
                </a:lnTo>
                <a:lnTo>
                  <a:pt x="603389" y="234950"/>
                </a:lnTo>
                <a:lnTo>
                  <a:pt x="1224927" y="234950"/>
                </a:lnTo>
                <a:lnTo>
                  <a:pt x="1224927" y="211112"/>
                </a:lnTo>
                <a:close/>
              </a:path>
              <a:path w="4613275" h="253364">
                <a:moveTo>
                  <a:pt x="1252715" y="81775"/>
                </a:moveTo>
                <a:lnTo>
                  <a:pt x="1249299" y="76695"/>
                </a:lnTo>
                <a:lnTo>
                  <a:pt x="1242466" y="72885"/>
                </a:lnTo>
                <a:lnTo>
                  <a:pt x="1237068" y="71615"/>
                </a:lnTo>
                <a:lnTo>
                  <a:pt x="1231011" y="69075"/>
                </a:lnTo>
                <a:lnTo>
                  <a:pt x="1224330" y="69075"/>
                </a:lnTo>
                <a:lnTo>
                  <a:pt x="1217015" y="67805"/>
                </a:lnTo>
                <a:lnTo>
                  <a:pt x="1214285" y="67805"/>
                </a:lnTo>
                <a:lnTo>
                  <a:pt x="1176147" y="84315"/>
                </a:lnTo>
                <a:lnTo>
                  <a:pt x="1168146" y="104635"/>
                </a:lnTo>
                <a:lnTo>
                  <a:pt x="1168146" y="114795"/>
                </a:lnTo>
                <a:lnTo>
                  <a:pt x="1170305" y="122415"/>
                </a:lnTo>
                <a:lnTo>
                  <a:pt x="1174610" y="127495"/>
                </a:lnTo>
                <a:lnTo>
                  <a:pt x="1178953" y="133845"/>
                </a:lnTo>
                <a:lnTo>
                  <a:pt x="1184744" y="138925"/>
                </a:lnTo>
                <a:lnTo>
                  <a:pt x="1191996" y="142735"/>
                </a:lnTo>
                <a:lnTo>
                  <a:pt x="1199235" y="147815"/>
                </a:lnTo>
                <a:lnTo>
                  <a:pt x="1204125" y="151625"/>
                </a:lnTo>
                <a:lnTo>
                  <a:pt x="1206652" y="154165"/>
                </a:lnTo>
                <a:lnTo>
                  <a:pt x="1209217" y="156705"/>
                </a:lnTo>
                <a:lnTo>
                  <a:pt x="1210500" y="159245"/>
                </a:lnTo>
                <a:lnTo>
                  <a:pt x="1210500" y="165595"/>
                </a:lnTo>
                <a:lnTo>
                  <a:pt x="1209395" y="168135"/>
                </a:lnTo>
                <a:lnTo>
                  <a:pt x="1205014" y="171945"/>
                </a:lnTo>
                <a:lnTo>
                  <a:pt x="1201724" y="173215"/>
                </a:lnTo>
                <a:lnTo>
                  <a:pt x="1192949" y="173215"/>
                </a:lnTo>
                <a:lnTo>
                  <a:pt x="1174051" y="155435"/>
                </a:lnTo>
                <a:lnTo>
                  <a:pt x="1170038" y="152895"/>
                </a:lnTo>
                <a:lnTo>
                  <a:pt x="1160932" y="152895"/>
                </a:lnTo>
                <a:lnTo>
                  <a:pt x="1157490" y="155435"/>
                </a:lnTo>
                <a:lnTo>
                  <a:pt x="1152893" y="164325"/>
                </a:lnTo>
                <a:lnTo>
                  <a:pt x="1151763" y="169405"/>
                </a:lnTo>
                <a:lnTo>
                  <a:pt x="1151763" y="182105"/>
                </a:lnTo>
                <a:lnTo>
                  <a:pt x="1190942" y="197345"/>
                </a:lnTo>
                <a:lnTo>
                  <a:pt x="1193800" y="197345"/>
                </a:lnTo>
                <a:lnTo>
                  <a:pt x="1235075" y="179565"/>
                </a:lnTo>
                <a:lnTo>
                  <a:pt x="1238986" y="173215"/>
                </a:lnTo>
                <a:lnTo>
                  <a:pt x="1239774" y="171945"/>
                </a:lnTo>
                <a:lnTo>
                  <a:pt x="1242593" y="164325"/>
                </a:lnTo>
                <a:lnTo>
                  <a:pt x="1243533" y="155435"/>
                </a:lnTo>
                <a:lnTo>
                  <a:pt x="1243533" y="147815"/>
                </a:lnTo>
                <a:lnTo>
                  <a:pt x="1241310" y="140195"/>
                </a:lnTo>
                <a:lnTo>
                  <a:pt x="1236878" y="135115"/>
                </a:lnTo>
                <a:lnTo>
                  <a:pt x="1232496" y="130035"/>
                </a:lnTo>
                <a:lnTo>
                  <a:pt x="1226312" y="123685"/>
                </a:lnTo>
                <a:lnTo>
                  <a:pt x="1210373" y="113525"/>
                </a:lnTo>
                <a:lnTo>
                  <a:pt x="1205407" y="109715"/>
                </a:lnTo>
                <a:lnTo>
                  <a:pt x="1203413" y="107175"/>
                </a:lnTo>
                <a:lnTo>
                  <a:pt x="1201432" y="105905"/>
                </a:lnTo>
                <a:lnTo>
                  <a:pt x="1200442" y="103365"/>
                </a:lnTo>
                <a:lnTo>
                  <a:pt x="1200442" y="98285"/>
                </a:lnTo>
                <a:lnTo>
                  <a:pt x="1201331" y="97015"/>
                </a:lnTo>
                <a:lnTo>
                  <a:pt x="1204887" y="93205"/>
                </a:lnTo>
                <a:lnTo>
                  <a:pt x="1207770" y="91935"/>
                </a:lnTo>
                <a:lnTo>
                  <a:pt x="1215758" y="91935"/>
                </a:lnTo>
                <a:lnTo>
                  <a:pt x="1219187" y="93205"/>
                </a:lnTo>
                <a:lnTo>
                  <a:pt x="1229779" y="104635"/>
                </a:lnTo>
                <a:lnTo>
                  <a:pt x="1234897" y="108445"/>
                </a:lnTo>
                <a:lnTo>
                  <a:pt x="1241107" y="108445"/>
                </a:lnTo>
                <a:lnTo>
                  <a:pt x="1244587" y="107175"/>
                </a:lnTo>
                <a:lnTo>
                  <a:pt x="1251077" y="100825"/>
                </a:lnTo>
                <a:lnTo>
                  <a:pt x="1252715" y="95745"/>
                </a:lnTo>
                <a:lnTo>
                  <a:pt x="1252715" y="91935"/>
                </a:lnTo>
                <a:lnTo>
                  <a:pt x="1252715" y="81775"/>
                </a:lnTo>
                <a:close/>
              </a:path>
              <a:path w="4613275" h="253364">
                <a:moveTo>
                  <a:pt x="1303261" y="159245"/>
                </a:moveTo>
                <a:lnTo>
                  <a:pt x="1297317" y="152895"/>
                </a:lnTo>
                <a:lnTo>
                  <a:pt x="1278940" y="152895"/>
                </a:lnTo>
                <a:lnTo>
                  <a:pt x="1273683" y="155435"/>
                </a:lnTo>
                <a:lnTo>
                  <a:pt x="1263954" y="161785"/>
                </a:lnTo>
                <a:lnTo>
                  <a:pt x="1261529" y="166865"/>
                </a:lnTo>
                <a:lnTo>
                  <a:pt x="1261529" y="177025"/>
                </a:lnTo>
                <a:lnTo>
                  <a:pt x="1262608" y="180835"/>
                </a:lnTo>
                <a:lnTo>
                  <a:pt x="1266913" y="188455"/>
                </a:lnTo>
                <a:lnTo>
                  <a:pt x="1267993" y="190995"/>
                </a:lnTo>
                <a:lnTo>
                  <a:pt x="1267993" y="196075"/>
                </a:lnTo>
                <a:lnTo>
                  <a:pt x="1264183" y="202425"/>
                </a:lnTo>
                <a:lnTo>
                  <a:pt x="1256563" y="211315"/>
                </a:lnTo>
                <a:lnTo>
                  <a:pt x="1252639" y="215125"/>
                </a:lnTo>
                <a:lnTo>
                  <a:pt x="1250569" y="218935"/>
                </a:lnTo>
                <a:lnTo>
                  <a:pt x="1250467" y="220205"/>
                </a:lnTo>
                <a:lnTo>
                  <a:pt x="1250353" y="227825"/>
                </a:lnTo>
                <a:lnTo>
                  <a:pt x="1253274" y="230365"/>
                </a:lnTo>
                <a:lnTo>
                  <a:pt x="1261592" y="230365"/>
                </a:lnTo>
                <a:lnTo>
                  <a:pt x="1267472" y="229095"/>
                </a:lnTo>
                <a:lnTo>
                  <a:pt x="1294434" y="201155"/>
                </a:lnTo>
                <a:lnTo>
                  <a:pt x="1303007" y="175755"/>
                </a:lnTo>
                <a:lnTo>
                  <a:pt x="1303134" y="174485"/>
                </a:lnTo>
                <a:lnTo>
                  <a:pt x="1303261" y="159245"/>
                </a:lnTo>
                <a:close/>
              </a:path>
              <a:path w="4613275" h="253364">
                <a:moveTo>
                  <a:pt x="1317790" y="85585"/>
                </a:moveTo>
                <a:lnTo>
                  <a:pt x="1315796" y="81775"/>
                </a:lnTo>
                <a:lnTo>
                  <a:pt x="1311821" y="77965"/>
                </a:lnTo>
                <a:lnTo>
                  <a:pt x="1307858" y="75425"/>
                </a:lnTo>
                <a:lnTo>
                  <a:pt x="1303947" y="72885"/>
                </a:lnTo>
                <a:lnTo>
                  <a:pt x="1291526" y="72885"/>
                </a:lnTo>
                <a:lnTo>
                  <a:pt x="1286370" y="75425"/>
                </a:lnTo>
                <a:lnTo>
                  <a:pt x="1277924" y="85585"/>
                </a:lnTo>
                <a:lnTo>
                  <a:pt x="1275816" y="90665"/>
                </a:lnTo>
                <a:lnTo>
                  <a:pt x="1275816" y="103365"/>
                </a:lnTo>
                <a:lnTo>
                  <a:pt x="1277632" y="107175"/>
                </a:lnTo>
                <a:lnTo>
                  <a:pt x="1284922" y="113525"/>
                </a:lnTo>
                <a:lnTo>
                  <a:pt x="1288796" y="116065"/>
                </a:lnTo>
                <a:lnTo>
                  <a:pt x="1302448" y="116065"/>
                </a:lnTo>
                <a:lnTo>
                  <a:pt x="1307477" y="113525"/>
                </a:lnTo>
                <a:lnTo>
                  <a:pt x="1311579" y="108445"/>
                </a:lnTo>
                <a:lnTo>
                  <a:pt x="1315720" y="103365"/>
                </a:lnTo>
                <a:lnTo>
                  <a:pt x="1317790" y="98285"/>
                </a:lnTo>
                <a:lnTo>
                  <a:pt x="1317790" y="85585"/>
                </a:lnTo>
                <a:close/>
              </a:path>
              <a:path w="4613275" h="253364">
                <a:moveTo>
                  <a:pt x="1453769" y="168656"/>
                </a:moveTo>
                <a:lnTo>
                  <a:pt x="1451089" y="166154"/>
                </a:lnTo>
                <a:lnTo>
                  <a:pt x="1440408" y="166154"/>
                </a:lnTo>
                <a:lnTo>
                  <a:pt x="1437500" y="165950"/>
                </a:lnTo>
                <a:lnTo>
                  <a:pt x="1436497" y="165125"/>
                </a:lnTo>
                <a:lnTo>
                  <a:pt x="1436255" y="163550"/>
                </a:lnTo>
                <a:lnTo>
                  <a:pt x="1436255" y="160820"/>
                </a:lnTo>
                <a:lnTo>
                  <a:pt x="1436725" y="156946"/>
                </a:lnTo>
                <a:lnTo>
                  <a:pt x="1438160" y="149313"/>
                </a:lnTo>
                <a:lnTo>
                  <a:pt x="1440484" y="138252"/>
                </a:lnTo>
                <a:lnTo>
                  <a:pt x="1447050" y="108508"/>
                </a:lnTo>
                <a:lnTo>
                  <a:pt x="1449400" y="97002"/>
                </a:lnTo>
                <a:lnTo>
                  <a:pt x="1450809" y="88925"/>
                </a:lnTo>
                <a:lnTo>
                  <a:pt x="1451279" y="84213"/>
                </a:lnTo>
                <a:lnTo>
                  <a:pt x="1451279" y="74282"/>
                </a:lnTo>
                <a:lnTo>
                  <a:pt x="1446911" y="69303"/>
                </a:lnTo>
                <a:lnTo>
                  <a:pt x="1436446" y="69303"/>
                </a:lnTo>
                <a:lnTo>
                  <a:pt x="1397266" y="84213"/>
                </a:lnTo>
                <a:lnTo>
                  <a:pt x="1397266" y="94488"/>
                </a:lnTo>
                <a:lnTo>
                  <a:pt x="1402016" y="97878"/>
                </a:lnTo>
                <a:lnTo>
                  <a:pt x="1411541" y="100279"/>
                </a:lnTo>
                <a:lnTo>
                  <a:pt x="1412786" y="100609"/>
                </a:lnTo>
                <a:lnTo>
                  <a:pt x="1413408" y="101650"/>
                </a:lnTo>
                <a:lnTo>
                  <a:pt x="1413408" y="103390"/>
                </a:lnTo>
                <a:lnTo>
                  <a:pt x="1405394" y="143929"/>
                </a:lnTo>
                <a:lnTo>
                  <a:pt x="1395133" y="172859"/>
                </a:lnTo>
                <a:lnTo>
                  <a:pt x="1393532" y="178511"/>
                </a:lnTo>
                <a:lnTo>
                  <a:pt x="1393532" y="191846"/>
                </a:lnTo>
                <a:lnTo>
                  <a:pt x="1398295" y="196215"/>
                </a:lnTo>
                <a:lnTo>
                  <a:pt x="1407820" y="196215"/>
                </a:lnTo>
                <a:lnTo>
                  <a:pt x="1415237" y="195668"/>
                </a:lnTo>
                <a:lnTo>
                  <a:pt x="1453769" y="179006"/>
                </a:lnTo>
                <a:lnTo>
                  <a:pt x="1453769" y="168656"/>
                </a:lnTo>
                <a:close/>
              </a:path>
              <a:path w="4613275" h="253364">
                <a:moveTo>
                  <a:pt x="1462201" y="25146"/>
                </a:moveTo>
                <a:lnTo>
                  <a:pt x="1460487" y="21259"/>
                </a:lnTo>
                <a:lnTo>
                  <a:pt x="1453616" y="14389"/>
                </a:lnTo>
                <a:lnTo>
                  <a:pt x="1449603" y="12674"/>
                </a:lnTo>
                <a:lnTo>
                  <a:pt x="1442643" y="12674"/>
                </a:lnTo>
                <a:lnTo>
                  <a:pt x="1439291" y="13169"/>
                </a:lnTo>
                <a:lnTo>
                  <a:pt x="1435404" y="13169"/>
                </a:lnTo>
                <a:lnTo>
                  <a:pt x="1422590" y="31483"/>
                </a:lnTo>
                <a:lnTo>
                  <a:pt x="1422349" y="32473"/>
                </a:lnTo>
                <a:lnTo>
                  <a:pt x="1422349" y="40627"/>
                </a:lnTo>
                <a:lnTo>
                  <a:pt x="1424000" y="44627"/>
                </a:lnTo>
                <a:lnTo>
                  <a:pt x="1430629" y="51244"/>
                </a:lnTo>
                <a:lnTo>
                  <a:pt x="1432852" y="52806"/>
                </a:lnTo>
                <a:lnTo>
                  <a:pt x="1438402" y="52806"/>
                </a:lnTo>
                <a:lnTo>
                  <a:pt x="1439176" y="52031"/>
                </a:lnTo>
                <a:lnTo>
                  <a:pt x="1439379" y="52806"/>
                </a:lnTo>
                <a:lnTo>
                  <a:pt x="1445437" y="52806"/>
                </a:lnTo>
                <a:lnTo>
                  <a:pt x="1445691" y="52590"/>
                </a:lnTo>
                <a:lnTo>
                  <a:pt x="1449374" y="52806"/>
                </a:lnTo>
                <a:lnTo>
                  <a:pt x="1449743" y="52590"/>
                </a:lnTo>
                <a:lnTo>
                  <a:pt x="1450733" y="52031"/>
                </a:lnTo>
                <a:lnTo>
                  <a:pt x="1452981" y="50774"/>
                </a:lnTo>
                <a:lnTo>
                  <a:pt x="1456499" y="46507"/>
                </a:lnTo>
                <a:lnTo>
                  <a:pt x="1460055" y="42252"/>
                </a:lnTo>
                <a:lnTo>
                  <a:pt x="1461833" y="39268"/>
                </a:lnTo>
                <a:lnTo>
                  <a:pt x="1461960" y="34467"/>
                </a:lnTo>
                <a:lnTo>
                  <a:pt x="1462201" y="33477"/>
                </a:lnTo>
                <a:lnTo>
                  <a:pt x="1462201" y="25146"/>
                </a:lnTo>
                <a:close/>
              </a:path>
              <a:path w="4613275" h="253364">
                <a:moveTo>
                  <a:pt x="1550746" y="76352"/>
                </a:moveTo>
                <a:lnTo>
                  <a:pt x="1545488" y="71742"/>
                </a:lnTo>
                <a:lnTo>
                  <a:pt x="1534972" y="68186"/>
                </a:lnTo>
                <a:lnTo>
                  <a:pt x="1532166" y="67271"/>
                </a:lnTo>
                <a:lnTo>
                  <a:pt x="1530756" y="65659"/>
                </a:lnTo>
                <a:lnTo>
                  <a:pt x="1530858" y="62026"/>
                </a:lnTo>
                <a:lnTo>
                  <a:pt x="1531747" y="49923"/>
                </a:lnTo>
                <a:lnTo>
                  <a:pt x="1531747" y="40906"/>
                </a:lnTo>
                <a:lnTo>
                  <a:pt x="1527670" y="36385"/>
                </a:lnTo>
                <a:lnTo>
                  <a:pt x="1511896" y="36385"/>
                </a:lnTo>
                <a:lnTo>
                  <a:pt x="1505712" y="41414"/>
                </a:lnTo>
                <a:lnTo>
                  <a:pt x="1495983" y="62026"/>
                </a:lnTo>
                <a:lnTo>
                  <a:pt x="1492821" y="67792"/>
                </a:lnTo>
                <a:lnTo>
                  <a:pt x="1491449" y="68745"/>
                </a:lnTo>
                <a:lnTo>
                  <a:pt x="1481480" y="75488"/>
                </a:lnTo>
                <a:lnTo>
                  <a:pt x="1476489" y="80391"/>
                </a:lnTo>
                <a:lnTo>
                  <a:pt x="1476489" y="86474"/>
                </a:lnTo>
                <a:lnTo>
                  <a:pt x="1477962" y="89039"/>
                </a:lnTo>
                <a:lnTo>
                  <a:pt x="1483829" y="93268"/>
                </a:lnTo>
                <a:lnTo>
                  <a:pt x="1485303" y="94615"/>
                </a:lnTo>
                <a:lnTo>
                  <a:pt x="1485214" y="97688"/>
                </a:lnTo>
                <a:lnTo>
                  <a:pt x="1485011" y="103149"/>
                </a:lnTo>
                <a:lnTo>
                  <a:pt x="1484947" y="103695"/>
                </a:lnTo>
                <a:lnTo>
                  <a:pt x="1484109" y="112242"/>
                </a:lnTo>
                <a:lnTo>
                  <a:pt x="1482610" y="122491"/>
                </a:lnTo>
                <a:lnTo>
                  <a:pt x="1480527" y="133870"/>
                </a:lnTo>
                <a:lnTo>
                  <a:pt x="1478432" y="145021"/>
                </a:lnTo>
                <a:lnTo>
                  <a:pt x="1476933" y="154559"/>
                </a:lnTo>
                <a:lnTo>
                  <a:pt x="1476044" y="162458"/>
                </a:lnTo>
                <a:lnTo>
                  <a:pt x="1475917" y="165023"/>
                </a:lnTo>
                <a:lnTo>
                  <a:pt x="1475740" y="168833"/>
                </a:lnTo>
                <a:lnTo>
                  <a:pt x="1475740" y="176199"/>
                </a:lnTo>
                <a:lnTo>
                  <a:pt x="1477632" y="182626"/>
                </a:lnTo>
                <a:lnTo>
                  <a:pt x="1477721" y="182778"/>
                </a:lnTo>
                <a:lnTo>
                  <a:pt x="1485163" y="193598"/>
                </a:lnTo>
                <a:lnTo>
                  <a:pt x="1490497" y="196329"/>
                </a:lnTo>
                <a:lnTo>
                  <a:pt x="1499654" y="196329"/>
                </a:lnTo>
                <a:lnTo>
                  <a:pt x="1535264" y="182778"/>
                </a:lnTo>
                <a:lnTo>
                  <a:pt x="1540319" y="177190"/>
                </a:lnTo>
                <a:lnTo>
                  <a:pt x="1540319" y="165023"/>
                </a:lnTo>
                <a:lnTo>
                  <a:pt x="1540078" y="164795"/>
                </a:lnTo>
                <a:lnTo>
                  <a:pt x="1537030" y="161810"/>
                </a:lnTo>
                <a:lnTo>
                  <a:pt x="1527594" y="161810"/>
                </a:lnTo>
                <a:lnTo>
                  <a:pt x="1524571" y="162306"/>
                </a:lnTo>
                <a:lnTo>
                  <a:pt x="1518196" y="164299"/>
                </a:lnTo>
                <a:lnTo>
                  <a:pt x="1515795" y="164795"/>
                </a:lnTo>
                <a:lnTo>
                  <a:pt x="1511896" y="164795"/>
                </a:lnTo>
                <a:lnTo>
                  <a:pt x="1510766" y="162458"/>
                </a:lnTo>
                <a:lnTo>
                  <a:pt x="1510766" y="157772"/>
                </a:lnTo>
                <a:lnTo>
                  <a:pt x="1511020" y="153162"/>
                </a:lnTo>
                <a:lnTo>
                  <a:pt x="1519123" y="115100"/>
                </a:lnTo>
                <a:lnTo>
                  <a:pt x="1546923" y="91236"/>
                </a:lnTo>
                <a:lnTo>
                  <a:pt x="1550746" y="87693"/>
                </a:lnTo>
                <a:lnTo>
                  <a:pt x="1550746" y="76352"/>
                </a:lnTo>
                <a:close/>
              </a:path>
              <a:path w="4613275" h="253364">
                <a:moveTo>
                  <a:pt x="1620037" y="18783"/>
                </a:moveTo>
                <a:lnTo>
                  <a:pt x="1618462" y="14579"/>
                </a:lnTo>
                <a:lnTo>
                  <a:pt x="1615325" y="11061"/>
                </a:lnTo>
                <a:lnTo>
                  <a:pt x="1612214" y="7493"/>
                </a:lnTo>
                <a:lnTo>
                  <a:pt x="1608061" y="5715"/>
                </a:lnTo>
                <a:lnTo>
                  <a:pt x="1594891" y="5715"/>
                </a:lnTo>
                <a:lnTo>
                  <a:pt x="1579118" y="28625"/>
                </a:lnTo>
                <a:lnTo>
                  <a:pt x="1580362" y="32664"/>
                </a:lnTo>
                <a:lnTo>
                  <a:pt x="1585582" y="40119"/>
                </a:lnTo>
                <a:lnTo>
                  <a:pt x="1586890" y="42252"/>
                </a:lnTo>
                <a:lnTo>
                  <a:pt x="1586890" y="46139"/>
                </a:lnTo>
                <a:lnTo>
                  <a:pt x="1584109" y="50901"/>
                </a:lnTo>
                <a:lnTo>
                  <a:pt x="1573022" y="63233"/>
                </a:lnTo>
                <a:lnTo>
                  <a:pt x="1570240" y="67284"/>
                </a:lnTo>
                <a:lnTo>
                  <a:pt x="1570240" y="75895"/>
                </a:lnTo>
                <a:lnTo>
                  <a:pt x="1573199" y="79235"/>
                </a:lnTo>
                <a:lnTo>
                  <a:pt x="1580616" y="79235"/>
                </a:lnTo>
                <a:lnTo>
                  <a:pt x="1586699" y="78105"/>
                </a:lnTo>
                <a:lnTo>
                  <a:pt x="1616392" y="44475"/>
                </a:lnTo>
                <a:lnTo>
                  <a:pt x="1619872" y="29781"/>
                </a:lnTo>
                <a:lnTo>
                  <a:pt x="1620037" y="28625"/>
                </a:lnTo>
                <a:lnTo>
                  <a:pt x="1620037" y="18783"/>
                </a:lnTo>
                <a:close/>
              </a:path>
              <a:path w="4613275" h="253364">
                <a:moveTo>
                  <a:pt x="1708950" y="82397"/>
                </a:moveTo>
                <a:lnTo>
                  <a:pt x="1679968" y="69037"/>
                </a:lnTo>
                <a:lnTo>
                  <a:pt x="1678609" y="69037"/>
                </a:lnTo>
                <a:lnTo>
                  <a:pt x="1673250" y="68795"/>
                </a:lnTo>
                <a:lnTo>
                  <a:pt x="1670519" y="68795"/>
                </a:lnTo>
                <a:lnTo>
                  <a:pt x="1661883" y="69481"/>
                </a:lnTo>
                <a:lnTo>
                  <a:pt x="1627936" y="91592"/>
                </a:lnTo>
                <a:lnTo>
                  <a:pt x="1625168" y="99161"/>
                </a:lnTo>
                <a:lnTo>
                  <a:pt x="1624469" y="104775"/>
                </a:lnTo>
                <a:lnTo>
                  <a:pt x="1655470" y="148666"/>
                </a:lnTo>
                <a:lnTo>
                  <a:pt x="1660359" y="152349"/>
                </a:lnTo>
                <a:lnTo>
                  <a:pt x="1662887" y="154914"/>
                </a:lnTo>
                <a:lnTo>
                  <a:pt x="1665452" y="157441"/>
                </a:lnTo>
                <a:lnTo>
                  <a:pt x="1666735" y="160159"/>
                </a:lnTo>
                <a:lnTo>
                  <a:pt x="1666735" y="165950"/>
                </a:lnTo>
                <a:lnTo>
                  <a:pt x="1665630" y="168490"/>
                </a:lnTo>
                <a:lnTo>
                  <a:pt x="1661248" y="172885"/>
                </a:lnTo>
                <a:lnTo>
                  <a:pt x="1657959" y="173977"/>
                </a:lnTo>
                <a:lnTo>
                  <a:pt x="1649183" y="173977"/>
                </a:lnTo>
                <a:lnTo>
                  <a:pt x="1645132" y="172885"/>
                </a:lnTo>
                <a:lnTo>
                  <a:pt x="1645462" y="172885"/>
                </a:lnTo>
                <a:lnTo>
                  <a:pt x="1640370" y="169214"/>
                </a:lnTo>
                <a:lnTo>
                  <a:pt x="1637284" y="165811"/>
                </a:lnTo>
                <a:lnTo>
                  <a:pt x="1633766" y="160883"/>
                </a:lnTo>
                <a:lnTo>
                  <a:pt x="1630286" y="155956"/>
                </a:lnTo>
                <a:lnTo>
                  <a:pt x="1626273" y="153492"/>
                </a:lnTo>
                <a:lnTo>
                  <a:pt x="1617167" y="153492"/>
                </a:lnTo>
                <a:lnTo>
                  <a:pt x="1613725" y="155765"/>
                </a:lnTo>
                <a:lnTo>
                  <a:pt x="1613636" y="155956"/>
                </a:lnTo>
                <a:lnTo>
                  <a:pt x="1609128" y="164833"/>
                </a:lnTo>
                <a:lnTo>
                  <a:pt x="1609051" y="165201"/>
                </a:lnTo>
                <a:lnTo>
                  <a:pt x="1607997" y="170230"/>
                </a:lnTo>
                <a:lnTo>
                  <a:pt x="1607997" y="182816"/>
                </a:lnTo>
                <a:lnTo>
                  <a:pt x="1647177" y="197446"/>
                </a:lnTo>
                <a:lnTo>
                  <a:pt x="1650034" y="197446"/>
                </a:lnTo>
                <a:lnTo>
                  <a:pt x="1691309" y="179882"/>
                </a:lnTo>
                <a:lnTo>
                  <a:pt x="1698866" y="164833"/>
                </a:lnTo>
                <a:lnTo>
                  <a:pt x="1699679" y="157441"/>
                </a:lnTo>
                <a:lnTo>
                  <a:pt x="1699768" y="147878"/>
                </a:lnTo>
                <a:lnTo>
                  <a:pt x="1697545" y="140804"/>
                </a:lnTo>
                <a:lnTo>
                  <a:pt x="1693125" y="135420"/>
                </a:lnTo>
                <a:lnTo>
                  <a:pt x="1688731" y="130048"/>
                </a:lnTo>
                <a:lnTo>
                  <a:pt x="1682546" y="124701"/>
                </a:lnTo>
                <a:lnTo>
                  <a:pt x="1666608" y="114058"/>
                </a:lnTo>
                <a:lnTo>
                  <a:pt x="1661642" y="110337"/>
                </a:lnTo>
                <a:lnTo>
                  <a:pt x="1659648" y="108229"/>
                </a:lnTo>
                <a:lnTo>
                  <a:pt x="1657667" y="106070"/>
                </a:lnTo>
                <a:lnTo>
                  <a:pt x="1656676" y="103835"/>
                </a:lnTo>
                <a:lnTo>
                  <a:pt x="1656676" y="99161"/>
                </a:lnTo>
                <a:lnTo>
                  <a:pt x="1657565" y="97028"/>
                </a:lnTo>
                <a:lnTo>
                  <a:pt x="1661121" y="93218"/>
                </a:lnTo>
                <a:lnTo>
                  <a:pt x="1664004" y="92265"/>
                </a:lnTo>
                <a:lnTo>
                  <a:pt x="1671993" y="92265"/>
                </a:lnTo>
                <a:lnTo>
                  <a:pt x="1675422" y="93764"/>
                </a:lnTo>
                <a:lnTo>
                  <a:pt x="1686026" y="104775"/>
                </a:lnTo>
                <a:lnTo>
                  <a:pt x="1691132" y="108788"/>
                </a:lnTo>
                <a:lnTo>
                  <a:pt x="1697342" y="108788"/>
                </a:lnTo>
                <a:lnTo>
                  <a:pt x="1700822" y="107238"/>
                </a:lnTo>
                <a:lnTo>
                  <a:pt x="1707311" y="100990"/>
                </a:lnTo>
                <a:lnTo>
                  <a:pt x="1708950" y="96012"/>
                </a:lnTo>
                <a:lnTo>
                  <a:pt x="1708950" y="92265"/>
                </a:lnTo>
                <a:lnTo>
                  <a:pt x="1708950" y="82397"/>
                </a:lnTo>
                <a:close/>
              </a:path>
              <a:path w="4613275" h="253364">
                <a:moveTo>
                  <a:pt x="1896338" y="164896"/>
                </a:moveTo>
                <a:lnTo>
                  <a:pt x="1892820" y="161937"/>
                </a:lnTo>
                <a:lnTo>
                  <a:pt x="1879714" y="161937"/>
                </a:lnTo>
                <a:lnTo>
                  <a:pt x="1879638" y="161709"/>
                </a:lnTo>
                <a:lnTo>
                  <a:pt x="1879206" y="160426"/>
                </a:lnTo>
                <a:lnTo>
                  <a:pt x="1879307" y="155917"/>
                </a:lnTo>
                <a:lnTo>
                  <a:pt x="1879422" y="154749"/>
                </a:lnTo>
                <a:lnTo>
                  <a:pt x="1879638" y="152654"/>
                </a:lnTo>
                <a:lnTo>
                  <a:pt x="1880958" y="145161"/>
                </a:lnTo>
                <a:lnTo>
                  <a:pt x="1883143" y="134429"/>
                </a:lnTo>
                <a:lnTo>
                  <a:pt x="1889290" y="106578"/>
                </a:lnTo>
                <a:lnTo>
                  <a:pt x="1891487" y="96100"/>
                </a:lnTo>
                <a:lnTo>
                  <a:pt x="1892122" y="92646"/>
                </a:lnTo>
                <a:lnTo>
                  <a:pt x="1892795" y="89039"/>
                </a:lnTo>
                <a:lnTo>
                  <a:pt x="1893239" y="85382"/>
                </a:lnTo>
                <a:lnTo>
                  <a:pt x="1893239" y="76568"/>
                </a:lnTo>
                <a:lnTo>
                  <a:pt x="1890331" y="73152"/>
                </a:lnTo>
                <a:lnTo>
                  <a:pt x="1889493" y="72148"/>
                </a:lnTo>
                <a:lnTo>
                  <a:pt x="1878355" y="72148"/>
                </a:lnTo>
                <a:lnTo>
                  <a:pt x="1872005" y="73152"/>
                </a:lnTo>
                <a:lnTo>
                  <a:pt x="1868144" y="73152"/>
                </a:lnTo>
                <a:lnTo>
                  <a:pt x="1863852" y="72669"/>
                </a:lnTo>
                <a:lnTo>
                  <a:pt x="1856232" y="71145"/>
                </a:lnTo>
                <a:lnTo>
                  <a:pt x="1856232" y="94615"/>
                </a:lnTo>
                <a:lnTo>
                  <a:pt x="1856105" y="101650"/>
                </a:lnTo>
                <a:lnTo>
                  <a:pt x="1855863" y="103924"/>
                </a:lnTo>
                <a:lnTo>
                  <a:pt x="1854987" y="114173"/>
                </a:lnTo>
                <a:lnTo>
                  <a:pt x="1839341" y="154749"/>
                </a:lnTo>
                <a:lnTo>
                  <a:pt x="1820862" y="168884"/>
                </a:lnTo>
                <a:lnTo>
                  <a:pt x="1814449" y="168884"/>
                </a:lnTo>
                <a:lnTo>
                  <a:pt x="1812582" y="167462"/>
                </a:lnTo>
                <a:lnTo>
                  <a:pt x="1810842" y="164604"/>
                </a:lnTo>
                <a:lnTo>
                  <a:pt x="1809140" y="161709"/>
                </a:lnTo>
                <a:lnTo>
                  <a:pt x="1808302" y="157238"/>
                </a:lnTo>
                <a:lnTo>
                  <a:pt x="1808365" y="148005"/>
                </a:lnTo>
                <a:lnTo>
                  <a:pt x="1821268" y="108724"/>
                </a:lnTo>
                <a:lnTo>
                  <a:pt x="1841309" y="92646"/>
                </a:lnTo>
                <a:lnTo>
                  <a:pt x="1853603" y="92646"/>
                </a:lnTo>
                <a:lnTo>
                  <a:pt x="1856232" y="94615"/>
                </a:lnTo>
                <a:lnTo>
                  <a:pt x="1856232" y="71145"/>
                </a:lnTo>
                <a:lnTo>
                  <a:pt x="1854327" y="70764"/>
                </a:lnTo>
                <a:lnTo>
                  <a:pt x="1850910" y="70294"/>
                </a:lnTo>
                <a:lnTo>
                  <a:pt x="1844243" y="70294"/>
                </a:lnTo>
                <a:lnTo>
                  <a:pt x="1806562" y="86601"/>
                </a:lnTo>
                <a:lnTo>
                  <a:pt x="1779854" y="124739"/>
                </a:lnTo>
                <a:lnTo>
                  <a:pt x="1774177" y="152654"/>
                </a:lnTo>
                <a:lnTo>
                  <a:pt x="1774228" y="159156"/>
                </a:lnTo>
                <a:lnTo>
                  <a:pt x="1774317" y="160426"/>
                </a:lnTo>
                <a:lnTo>
                  <a:pt x="1774405" y="161937"/>
                </a:lnTo>
                <a:lnTo>
                  <a:pt x="1794992" y="193979"/>
                </a:lnTo>
                <a:lnTo>
                  <a:pt x="1812455" y="193979"/>
                </a:lnTo>
                <a:lnTo>
                  <a:pt x="1845716" y="172783"/>
                </a:lnTo>
                <a:lnTo>
                  <a:pt x="1847049" y="169964"/>
                </a:lnTo>
                <a:lnTo>
                  <a:pt x="1847011" y="171259"/>
                </a:lnTo>
                <a:lnTo>
                  <a:pt x="1846973" y="180378"/>
                </a:lnTo>
                <a:lnTo>
                  <a:pt x="1848383" y="184518"/>
                </a:lnTo>
                <a:lnTo>
                  <a:pt x="1854009" y="191389"/>
                </a:lnTo>
                <a:lnTo>
                  <a:pt x="1858759" y="193103"/>
                </a:lnTo>
                <a:lnTo>
                  <a:pt x="1872119" y="193103"/>
                </a:lnTo>
                <a:lnTo>
                  <a:pt x="1878952" y="191058"/>
                </a:lnTo>
                <a:lnTo>
                  <a:pt x="1892858" y="182816"/>
                </a:lnTo>
                <a:lnTo>
                  <a:pt x="1896338" y="177939"/>
                </a:lnTo>
                <a:lnTo>
                  <a:pt x="1896338" y="168554"/>
                </a:lnTo>
                <a:lnTo>
                  <a:pt x="1896338" y="164896"/>
                </a:lnTo>
                <a:close/>
              </a:path>
              <a:path w="4613275" h="253364">
                <a:moveTo>
                  <a:pt x="2036686" y="211112"/>
                </a:moveTo>
                <a:lnTo>
                  <a:pt x="1310601" y="211112"/>
                </a:lnTo>
                <a:lnTo>
                  <a:pt x="1310601" y="234950"/>
                </a:lnTo>
                <a:lnTo>
                  <a:pt x="2036686" y="234950"/>
                </a:lnTo>
                <a:lnTo>
                  <a:pt x="2036686" y="211112"/>
                </a:lnTo>
                <a:close/>
              </a:path>
              <a:path w="4613275" h="253364">
                <a:moveTo>
                  <a:pt x="2079879" y="100330"/>
                </a:moveTo>
                <a:lnTo>
                  <a:pt x="2079764" y="99060"/>
                </a:lnTo>
                <a:lnTo>
                  <a:pt x="2079637" y="97790"/>
                </a:lnTo>
                <a:lnTo>
                  <a:pt x="2079523" y="96520"/>
                </a:lnTo>
                <a:lnTo>
                  <a:pt x="2079409" y="95250"/>
                </a:lnTo>
                <a:lnTo>
                  <a:pt x="2079294" y="93980"/>
                </a:lnTo>
                <a:lnTo>
                  <a:pt x="2078240" y="90170"/>
                </a:lnTo>
                <a:lnTo>
                  <a:pt x="2052040" y="67310"/>
                </a:lnTo>
                <a:lnTo>
                  <a:pt x="2047341" y="67310"/>
                </a:lnTo>
                <a:lnTo>
                  <a:pt x="2047341" y="104140"/>
                </a:lnTo>
                <a:lnTo>
                  <a:pt x="2043785" y="109220"/>
                </a:lnTo>
                <a:lnTo>
                  <a:pt x="2036660" y="111760"/>
                </a:lnTo>
                <a:lnTo>
                  <a:pt x="2027059" y="115570"/>
                </a:lnTo>
                <a:lnTo>
                  <a:pt x="2019046" y="119380"/>
                </a:lnTo>
                <a:lnTo>
                  <a:pt x="2012619" y="120650"/>
                </a:lnTo>
                <a:lnTo>
                  <a:pt x="2009216" y="121551"/>
                </a:lnTo>
                <a:lnTo>
                  <a:pt x="2009216" y="120650"/>
                </a:lnTo>
                <a:lnTo>
                  <a:pt x="2010003" y="116840"/>
                </a:lnTo>
                <a:lnTo>
                  <a:pt x="2012340" y="111760"/>
                </a:lnTo>
                <a:lnTo>
                  <a:pt x="2016239" y="105410"/>
                </a:lnTo>
                <a:lnTo>
                  <a:pt x="2021700" y="99060"/>
                </a:lnTo>
                <a:lnTo>
                  <a:pt x="2026754" y="92710"/>
                </a:lnTo>
                <a:lnTo>
                  <a:pt x="2032088" y="90170"/>
                </a:lnTo>
                <a:lnTo>
                  <a:pt x="2044115" y="90170"/>
                </a:lnTo>
                <a:lnTo>
                  <a:pt x="2046592" y="93980"/>
                </a:lnTo>
                <a:lnTo>
                  <a:pt x="2047214" y="96520"/>
                </a:lnTo>
                <a:lnTo>
                  <a:pt x="2047341" y="104140"/>
                </a:lnTo>
                <a:lnTo>
                  <a:pt x="2047341" y="67310"/>
                </a:lnTo>
                <a:lnTo>
                  <a:pt x="2035035" y="67310"/>
                </a:lnTo>
                <a:lnTo>
                  <a:pt x="2028482" y="68580"/>
                </a:lnTo>
                <a:lnTo>
                  <a:pt x="1992325" y="91440"/>
                </a:lnTo>
                <a:lnTo>
                  <a:pt x="1971954" y="132080"/>
                </a:lnTo>
                <a:lnTo>
                  <a:pt x="1970595" y="147320"/>
                </a:lnTo>
                <a:lnTo>
                  <a:pt x="1970595" y="149860"/>
                </a:lnTo>
                <a:lnTo>
                  <a:pt x="1984336" y="185420"/>
                </a:lnTo>
                <a:lnTo>
                  <a:pt x="2006803" y="196850"/>
                </a:lnTo>
                <a:lnTo>
                  <a:pt x="2017979" y="196850"/>
                </a:lnTo>
                <a:lnTo>
                  <a:pt x="2025053" y="195580"/>
                </a:lnTo>
                <a:lnTo>
                  <a:pt x="2032558" y="194310"/>
                </a:lnTo>
                <a:lnTo>
                  <a:pt x="2040509" y="190500"/>
                </a:lnTo>
                <a:lnTo>
                  <a:pt x="2048891" y="186690"/>
                </a:lnTo>
                <a:lnTo>
                  <a:pt x="2056422" y="181610"/>
                </a:lnTo>
                <a:lnTo>
                  <a:pt x="2061794" y="176530"/>
                </a:lnTo>
                <a:lnTo>
                  <a:pt x="2065020" y="171450"/>
                </a:lnTo>
                <a:lnTo>
                  <a:pt x="2065553" y="168910"/>
                </a:lnTo>
                <a:lnTo>
                  <a:pt x="2066086" y="166370"/>
                </a:lnTo>
                <a:lnTo>
                  <a:pt x="2066086" y="161290"/>
                </a:lnTo>
                <a:lnTo>
                  <a:pt x="2064029" y="158750"/>
                </a:lnTo>
                <a:lnTo>
                  <a:pt x="2055787" y="158750"/>
                </a:lnTo>
                <a:lnTo>
                  <a:pt x="2050034" y="160020"/>
                </a:lnTo>
                <a:lnTo>
                  <a:pt x="2029155" y="168910"/>
                </a:lnTo>
                <a:lnTo>
                  <a:pt x="2019757" y="168910"/>
                </a:lnTo>
                <a:lnTo>
                  <a:pt x="2015591" y="167640"/>
                </a:lnTo>
                <a:lnTo>
                  <a:pt x="2011946" y="163830"/>
                </a:lnTo>
                <a:lnTo>
                  <a:pt x="2008314" y="161290"/>
                </a:lnTo>
                <a:lnTo>
                  <a:pt x="2006485" y="157480"/>
                </a:lnTo>
                <a:lnTo>
                  <a:pt x="2006485" y="147320"/>
                </a:lnTo>
                <a:lnTo>
                  <a:pt x="2007527" y="144780"/>
                </a:lnTo>
                <a:lnTo>
                  <a:pt x="2009597" y="143510"/>
                </a:lnTo>
                <a:lnTo>
                  <a:pt x="2010918" y="142240"/>
                </a:lnTo>
                <a:lnTo>
                  <a:pt x="2015401" y="140970"/>
                </a:lnTo>
                <a:lnTo>
                  <a:pt x="2023059" y="139700"/>
                </a:lnTo>
                <a:lnTo>
                  <a:pt x="2038108" y="135890"/>
                </a:lnTo>
                <a:lnTo>
                  <a:pt x="2050707" y="132080"/>
                </a:lnTo>
                <a:lnTo>
                  <a:pt x="2060867" y="128270"/>
                </a:lnTo>
                <a:lnTo>
                  <a:pt x="2066645" y="124460"/>
                </a:lnTo>
                <a:lnTo>
                  <a:pt x="2068576" y="123190"/>
                </a:lnTo>
                <a:lnTo>
                  <a:pt x="2073516" y="118110"/>
                </a:lnTo>
                <a:lnTo>
                  <a:pt x="2077046" y="113030"/>
                </a:lnTo>
                <a:lnTo>
                  <a:pt x="2079167" y="106680"/>
                </a:lnTo>
                <a:lnTo>
                  <a:pt x="2079879" y="100330"/>
                </a:lnTo>
                <a:close/>
              </a:path>
              <a:path w="4613275" h="253364">
                <a:moveTo>
                  <a:pt x="2203805" y="10160"/>
                </a:moveTo>
                <a:lnTo>
                  <a:pt x="2201405" y="6350"/>
                </a:lnTo>
                <a:lnTo>
                  <a:pt x="2191842" y="1270"/>
                </a:lnTo>
                <a:lnTo>
                  <a:pt x="2186114" y="0"/>
                </a:lnTo>
                <a:lnTo>
                  <a:pt x="2168474" y="0"/>
                </a:lnTo>
                <a:lnTo>
                  <a:pt x="2133460" y="20320"/>
                </a:lnTo>
                <a:lnTo>
                  <a:pt x="2117877" y="46990"/>
                </a:lnTo>
                <a:lnTo>
                  <a:pt x="2112873" y="58420"/>
                </a:lnTo>
                <a:lnTo>
                  <a:pt x="2109139" y="66040"/>
                </a:lnTo>
                <a:lnTo>
                  <a:pt x="2106701" y="67310"/>
                </a:lnTo>
                <a:lnTo>
                  <a:pt x="2100072" y="72390"/>
                </a:lnTo>
                <a:lnTo>
                  <a:pt x="2096770" y="77470"/>
                </a:lnTo>
                <a:lnTo>
                  <a:pt x="2096770" y="85090"/>
                </a:lnTo>
                <a:lnTo>
                  <a:pt x="2097862" y="88900"/>
                </a:lnTo>
                <a:lnTo>
                  <a:pt x="2102243" y="97790"/>
                </a:lnTo>
                <a:lnTo>
                  <a:pt x="2103348" y="100330"/>
                </a:lnTo>
                <a:lnTo>
                  <a:pt x="2103221" y="105410"/>
                </a:lnTo>
                <a:lnTo>
                  <a:pt x="2103158" y="106680"/>
                </a:lnTo>
                <a:lnTo>
                  <a:pt x="2103031" y="109220"/>
                </a:lnTo>
                <a:lnTo>
                  <a:pt x="2102967" y="110490"/>
                </a:lnTo>
                <a:lnTo>
                  <a:pt x="2101837" y="120650"/>
                </a:lnTo>
                <a:lnTo>
                  <a:pt x="2101723" y="121551"/>
                </a:lnTo>
                <a:lnTo>
                  <a:pt x="2101672" y="121920"/>
                </a:lnTo>
                <a:lnTo>
                  <a:pt x="2099957" y="134620"/>
                </a:lnTo>
                <a:lnTo>
                  <a:pt x="2091982" y="176530"/>
                </a:lnTo>
                <a:lnTo>
                  <a:pt x="2080996" y="204470"/>
                </a:lnTo>
                <a:lnTo>
                  <a:pt x="2078723" y="207010"/>
                </a:lnTo>
                <a:lnTo>
                  <a:pt x="2075014" y="209550"/>
                </a:lnTo>
                <a:lnTo>
                  <a:pt x="2064702" y="213360"/>
                </a:lnTo>
                <a:lnTo>
                  <a:pt x="2062124" y="217170"/>
                </a:lnTo>
                <a:lnTo>
                  <a:pt x="2062124" y="231140"/>
                </a:lnTo>
                <a:lnTo>
                  <a:pt x="2068766" y="236220"/>
                </a:lnTo>
                <a:lnTo>
                  <a:pt x="2082304" y="236220"/>
                </a:lnTo>
                <a:lnTo>
                  <a:pt x="2092388" y="234950"/>
                </a:lnTo>
                <a:lnTo>
                  <a:pt x="2121243" y="198120"/>
                </a:lnTo>
                <a:lnTo>
                  <a:pt x="2129358" y="160020"/>
                </a:lnTo>
                <a:lnTo>
                  <a:pt x="2136597" y="123190"/>
                </a:lnTo>
                <a:lnTo>
                  <a:pt x="2139023" y="111760"/>
                </a:lnTo>
                <a:lnTo>
                  <a:pt x="2152764" y="95250"/>
                </a:lnTo>
                <a:lnTo>
                  <a:pt x="2158238" y="92710"/>
                </a:lnTo>
                <a:lnTo>
                  <a:pt x="2166353" y="90170"/>
                </a:lnTo>
                <a:lnTo>
                  <a:pt x="2170404" y="86360"/>
                </a:lnTo>
                <a:lnTo>
                  <a:pt x="2170404" y="76200"/>
                </a:lnTo>
                <a:lnTo>
                  <a:pt x="2167115" y="72390"/>
                </a:lnTo>
                <a:lnTo>
                  <a:pt x="2153945" y="71120"/>
                </a:lnTo>
                <a:lnTo>
                  <a:pt x="2150224" y="69850"/>
                </a:lnTo>
                <a:lnTo>
                  <a:pt x="2148484" y="67310"/>
                </a:lnTo>
                <a:lnTo>
                  <a:pt x="2148052" y="66040"/>
                </a:lnTo>
                <a:lnTo>
                  <a:pt x="2148052" y="64770"/>
                </a:lnTo>
                <a:lnTo>
                  <a:pt x="2163800" y="26670"/>
                </a:lnTo>
                <a:lnTo>
                  <a:pt x="2170214" y="26670"/>
                </a:lnTo>
                <a:lnTo>
                  <a:pt x="2172843" y="27940"/>
                </a:lnTo>
                <a:lnTo>
                  <a:pt x="2180132" y="33020"/>
                </a:lnTo>
                <a:lnTo>
                  <a:pt x="2183854" y="34290"/>
                </a:lnTo>
                <a:lnTo>
                  <a:pt x="2191474" y="34290"/>
                </a:lnTo>
                <a:lnTo>
                  <a:pt x="2195118" y="33020"/>
                </a:lnTo>
                <a:lnTo>
                  <a:pt x="2202065" y="26670"/>
                </a:lnTo>
                <a:lnTo>
                  <a:pt x="2203805" y="22860"/>
                </a:lnTo>
                <a:lnTo>
                  <a:pt x="2203805" y="10160"/>
                </a:lnTo>
                <a:close/>
              </a:path>
              <a:path w="4613275" h="253364">
                <a:moveTo>
                  <a:pt x="2289987" y="10160"/>
                </a:moveTo>
                <a:lnTo>
                  <a:pt x="2287587" y="6350"/>
                </a:lnTo>
                <a:lnTo>
                  <a:pt x="2278024" y="1270"/>
                </a:lnTo>
                <a:lnTo>
                  <a:pt x="2272296" y="0"/>
                </a:lnTo>
                <a:lnTo>
                  <a:pt x="2254656" y="0"/>
                </a:lnTo>
                <a:lnTo>
                  <a:pt x="2219642" y="20320"/>
                </a:lnTo>
                <a:lnTo>
                  <a:pt x="2204059" y="46990"/>
                </a:lnTo>
                <a:lnTo>
                  <a:pt x="2199043" y="58420"/>
                </a:lnTo>
                <a:lnTo>
                  <a:pt x="2195322" y="66040"/>
                </a:lnTo>
                <a:lnTo>
                  <a:pt x="2192883" y="67310"/>
                </a:lnTo>
                <a:lnTo>
                  <a:pt x="2186254" y="72390"/>
                </a:lnTo>
                <a:lnTo>
                  <a:pt x="2182952" y="77470"/>
                </a:lnTo>
                <a:lnTo>
                  <a:pt x="2182952" y="85090"/>
                </a:lnTo>
                <a:lnTo>
                  <a:pt x="2184044" y="88900"/>
                </a:lnTo>
                <a:lnTo>
                  <a:pt x="2188426" y="97790"/>
                </a:lnTo>
                <a:lnTo>
                  <a:pt x="2189530" y="100330"/>
                </a:lnTo>
                <a:lnTo>
                  <a:pt x="2189403" y="105410"/>
                </a:lnTo>
                <a:lnTo>
                  <a:pt x="2189340" y="106680"/>
                </a:lnTo>
                <a:lnTo>
                  <a:pt x="2189213" y="109220"/>
                </a:lnTo>
                <a:lnTo>
                  <a:pt x="2189149" y="110490"/>
                </a:lnTo>
                <a:lnTo>
                  <a:pt x="2188019" y="120650"/>
                </a:lnTo>
                <a:lnTo>
                  <a:pt x="2187905" y="121551"/>
                </a:lnTo>
                <a:lnTo>
                  <a:pt x="2187854" y="121920"/>
                </a:lnTo>
                <a:lnTo>
                  <a:pt x="2186140" y="134620"/>
                </a:lnTo>
                <a:lnTo>
                  <a:pt x="2178164" y="176530"/>
                </a:lnTo>
                <a:lnTo>
                  <a:pt x="2167178" y="204470"/>
                </a:lnTo>
                <a:lnTo>
                  <a:pt x="2164892" y="207010"/>
                </a:lnTo>
                <a:lnTo>
                  <a:pt x="2161197" y="209550"/>
                </a:lnTo>
                <a:lnTo>
                  <a:pt x="2150884" y="213360"/>
                </a:lnTo>
                <a:lnTo>
                  <a:pt x="2148294" y="217170"/>
                </a:lnTo>
                <a:lnTo>
                  <a:pt x="2148294" y="231140"/>
                </a:lnTo>
                <a:lnTo>
                  <a:pt x="2154948" y="236220"/>
                </a:lnTo>
                <a:lnTo>
                  <a:pt x="2168474" y="236220"/>
                </a:lnTo>
                <a:lnTo>
                  <a:pt x="2178570" y="234950"/>
                </a:lnTo>
                <a:lnTo>
                  <a:pt x="2207425" y="198120"/>
                </a:lnTo>
                <a:lnTo>
                  <a:pt x="2215540" y="160020"/>
                </a:lnTo>
                <a:lnTo>
                  <a:pt x="2222779" y="123190"/>
                </a:lnTo>
                <a:lnTo>
                  <a:pt x="2225205" y="111760"/>
                </a:lnTo>
                <a:lnTo>
                  <a:pt x="2238946" y="95250"/>
                </a:lnTo>
                <a:lnTo>
                  <a:pt x="2244420" y="92710"/>
                </a:lnTo>
                <a:lnTo>
                  <a:pt x="2252522" y="90170"/>
                </a:lnTo>
                <a:lnTo>
                  <a:pt x="2256586" y="86360"/>
                </a:lnTo>
                <a:lnTo>
                  <a:pt x="2256586" y="76200"/>
                </a:lnTo>
                <a:lnTo>
                  <a:pt x="2253297" y="72390"/>
                </a:lnTo>
                <a:lnTo>
                  <a:pt x="2240127" y="71120"/>
                </a:lnTo>
                <a:lnTo>
                  <a:pt x="2236406" y="69850"/>
                </a:lnTo>
                <a:lnTo>
                  <a:pt x="2234666" y="67310"/>
                </a:lnTo>
                <a:lnTo>
                  <a:pt x="2234234" y="66040"/>
                </a:lnTo>
                <a:lnTo>
                  <a:pt x="2234234" y="64770"/>
                </a:lnTo>
                <a:lnTo>
                  <a:pt x="2249982" y="26670"/>
                </a:lnTo>
                <a:lnTo>
                  <a:pt x="2256396" y="26670"/>
                </a:lnTo>
                <a:lnTo>
                  <a:pt x="2259025" y="27940"/>
                </a:lnTo>
                <a:lnTo>
                  <a:pt x="2266315" y="33020"/>
                </a:lnTo>
                <a:lnTo>
                  <a:pt x="2270036" y="34290"/>
                </a:lnTo>
                <a:lnTo>
                  <a:pt x="2277656" y="34290"/>
                </a:lnTo>
                <a:lnTo>
                  <a:pt x="2281301" y="33020"/>
                </a:lnTo>
                <a:lnTo>
                  <a:pt x="2288248" y="26670"/>
                </a:lnTo>
                <a:lnTo>
                  <a:pt x="2289987" y="22860"/>
                </a:lnTo>
                <a:lnTo>
                  <a:pt x="2289987" y="10160"/>
                </a:lnTo>
                <a:close/>
              </a:path>
              <a:path w="4613275" h="253364">
                <a:moveTo>
                  <a:pt x="2363254" y="100330"/>
                </a:moveTo>
                <a:lnTo>
                  <a:pt x="2363139" y="99060"/>
                </a:lnTo>
                <a:lnTo>
                  <a:pt x="2363025" y="97790"/>
                </a:lnTo>
                <a:lnTo>
                  <a:pt x="2362898" y="96520"/>
                </a:lnTo>
                <a:lnTo>
                  <a:pt x="2362784" y="95250"/>
                </a:lnTo>
                <a:lnTo>
                  <a:pt x="2362670" y="93980"/>
                </a:lnTo>
                <a:lnTo>
                  <a:pt x="2361615" y="90170"/>
                </a:lnTo>
                <a:lnTo>
                  <a:pt x="2335415" y="67310"/>
                </a:lnTo>
                <a:lnTo>
                  <a:pt x="2330716" y="67310"/>
                </a:lnTo>
                <a:lnTo>
                  <a:pt x="2330716" y="104140"/>
                </a:lnTo>
                <a:lnTo>
                  <a:pt x="2327160" y="109220"/>
                </a:lnTo>
                <a:lnTo>
                  <a:pt x="2320036" y="111760"/>
                </a:lnTo>
                <a:lnTo>
                  <a:pt x="2310434" y="115570"/>
                </a:lnTo>
                <a:lnTo>
                  <a:pt x="2302421" y="119380"/>
                </a:lnTo>
                <a:lnTo>
                  <a:pt x="2295995" y="120650"/>
                </a:lnTo>
                <a:lnTo>
                  <a:pt x="2292591" y="121551"/>
                </a:lnTo>
                <a:lnTo>
                  <a:pt x="2292591" y="120650"/>
                </a:lnTo>
                <a:lnTo>
                  <a:pt x="2293378" y="116840"/>
                </a:lnTo>
                <a:lnTo>
                  <a:pt x="2295715" y="111760"/>
                </a:lnTo>
                <a:lnTo>
                  <a:pt x="2299614" y="105410"/>
                </a:lnTo>
                <a:lnTo>
                  <a:pt x="2305075" y="99060"/>
                </a:lnTo>
                <a:lnTo>
                  <a:pt x="2310130" y="92710"/>
                </a:lnTo>
                <a:lnTo>
                  <a:pt x="2315464" y="90170"/>
                </a:lnTo>
                <a:lnTo>
                  <a:pt x="2327491" y="90170"/>
                </a:lnTo>
                <a:lnTo>
                  <a:pt x="2329980" y="93980"/>
                </a:lnTo>
                <a:lnTo>
                  <a:pt x="2330589" y="96520"/>
                </a:lnTo>
                <a:lnTo>
                  <a:pt x="2330716" y="104140"/>
                </a:lnTo>
                <a:lnTo>
                  <a:pt x="2330716" y="67310"/>
                </a:lnTo>
                <a:lnTo>
                  <a:pt x="2318410" y="67310"/>
                </a:lnTo>
                <a:lnTo>
                  <a:pt x="2311857" y="68580"/>
                </a:lnTo>
                <a:lnTo>
                  <a:pt x="2275713" y="91440"/>
                </a:lnTo>
                <a:lnTo>
                  <a:pt x="2255329" y="132080"/>
                </a:lnTo>
                <a:lnTo>
                  <a:pt x="2253970" y="147320"/>
                </a:lnTo>
                <a:lnTo>
                  <a:pt x="2253970" y="149860"/>
                </a:lnTo>
                <a:lnTo>
                  <a:pt x="2267724" y="185420"/>
                </a:lnTo>
                <a:lnTo>
                  <a:pt x="2290178" y="196850"/>
                </a:lnTo>
                <a:lnTo>
                  <a:pt x="2301354" y="196850"/>
                </a:lnTo>
                <a:lnTo>
                  <a:pt x="2308428" y="195580"/>
                </a:lnTo>
                <a:lnTo>
                  <a:pt x="2315946" y="194310"/>
                </a:lnTo>
                <a:lnTo>
                  <a:pt x="2323884" y="190500"/>
                </a:lnTo>
                <a:lnTo>
                  <a:pt x="2332266" y="186690"/>
                </a:lnTo>
                <a:lnTo>
                  <a:pt x="2339797" y="181610"/>
                </a:lnTo>
                <a:lnTo>
                  <a:pt x="2345169" y="176530"/>
                </a:lnTo>
                <a:lnTo>
                  <a:pt x="2348395" y="171450"/>
                </a:lnTo>
                <a:lnTo>
                  <a:pt x="2348928" y="168910"/>
                </a:lnTo>
                <a:lnTo>
                  <a:pt x="2349474" y="166370"/>
                </a:lnTo>
                <a:lnTo>
                  <a:pt x="2349474" y="161290"/>
                </a:lnTo>
                <a:lnTo>
                  <a:pt x="2347404" y="158750"/>
                </a:lnTo>
                <a:lnTo>
                  <a:pt x="2339162" y="158750"/>
                </a:lnTo>
                <a:lnTo>
                  <a:pt x="2333409" y="160020"/>
                </a:lnTo>
                <a:lnTo>
                  <a:pt x="2312530" y="168910"/>
                </a:lnTo>
                <a:lnTo>
                  <a:pt x="2303132" y="168910"/>
                </a:lnTo>
                <a:lnTo>
                  <a:pt x="2298966" y="167640"/>
                </a:lnTo>
                <a:lnTo>
                  <a:pt x="2295334" y="163830"/>
                </a:lnTo>
                <a:lnTo>
                  <a:pt x="2291689" y="161290"/>
                </a:lnTo>
                <a:lnTo>
                  <a:pt x="2289860" y="157480"/>
                </a:lnTo>
                <a:lnTo>
                  <a:pt x="2289860" y="147320"/>
                </a:lnTo>
                <a:lnTo>
                  <a:pt x="2290902" y="144780"/>
                </a:lnTo>
                <a:lnTo>
                  <a:pt x="2292972" y="143510"/>
                </a:lnTo>
                <a:lnTo>
                  <a:pt x="2294293" y="142240"/>
                </a:lnTo>
                <a:lnTo>
                  <a:pt x="2298789" y="140970"/>
                </a:lnTo>
                <a:lnTo>
                  <a:pt x="2306447" y="139700"/>
                </a:lnTo>
                <a:lnTo>
                  <a:pt x="2321483" y="135890"/>
                </a:lnTo>
                <a:lnTo>
                  <a:pt x="2334082" y="132080"/>
                </a:lnTo>
                <a:lnTo>
                  <a:pt x="2344242" y="128270"/>
                </a:lnTo>
                <a:lnTo>
                  <a:pt x="2350020" y="124460"/>
                </a:lnTo>
                <a:lnTo>
                  <a:pt x="2351951" y="123190"/>
                </a:lnTo>
                <a:lnTo>
                  <a:pt x="2356904" y="118110"/>
                </a:lnTo>
                <a:lnTo>
                  <a:pt x="2360434" y="113030"/>
                </a:lnTo>
                <a:lnTo>
                  <a:pt x="2362543" y="106680"/>
                </a:lnTo>
                <a:lnTo>
                  <a:pt x="2363254" y="100330"/>
                </a:lnTo>
                <a:close/>
              </a:path>
              <a:path w="4613275" h="253364">
                <a:moveTo>
                  <a:pt x="2474277" y="84467"/>
                </a:moveTo>
                <a:lnTo>
                  <a:pt x="2438946" y="69303"/>
                </a:lnTo>
                <a:lnTo>
                  <a:pt x="2436457" y="69303"/>
                </a:lnTo>
                <a:lnTo>
                  <a:pt x="2396159" y="84950"/>
                </a:lnTo>
                <a:lnTo>
                  <a:pt x="2371953" y="118973"/>
                </a:lnTo>
                <a:lnTo>
                  <a:pt x="2366353" y="152057"/>
                </a:lnTo>
                <a:lnTo>
                  <a:pt x="2367102" y="161175"/>
                </a:lnTo>
                <a:lnTo>
                  <a:pt x="2391511" y="194144"/>
                </a:lnTo>
                <a:lnTo>
                  <a:pt x="2407526" y="197446"/>
                </a:lnTo>
                <a:lnTo>
                  <a:pt x="2412746" y="197446"/>
                </a:lnTo>
                <a:lnTo>
                  <a:pt x="2454668" y="180746"/>
                </a:lnTo>
                <a:lnTo>
                  <a:pt x="2460244" y="169506"/>
                </a:lnTo>
                <a:lnTo>
                  <a:pt x="2460244" y="162699"/>
                </a:lnTo>
                <a:lnTo>
                  <a:pt x="2457285" y="159829"/>
                </a:lnTo>
                <a:lnTo>
                  <a:pt x="2448750" y="159829"/>
                </a:lnTo>
                <a:lnTo>
                  <a:pt x="2444038" y="161442"/>
                </a:lnTo>
                <a:lnTo>
                  <a:pt x="2430373" y="167894"/>
                </a:lnTo>
                <a:lnTo>
                  <a:pt x="2425649" y="169506"/>
                </a:lnTo>
                <a:lnTo>
                  <a:pt x="2415679" y="169506"/>
                </a:lnTo>
                <a:lnTo>
                  <a:pt x="2410612" y="168059"/>
                </a:lnTo>
                <a:lnTo>
                  <a:pt x="2403525" y="160655"/>
                </a:lnTo>
                <a:lnTo>
                  <a:pt x="2401379" y="154254"/>
                </a:lnTo>
                <a:lnTo>
                  <a:pt x="2401379" y="145973"/>
                </a:lnTo>
                <a:lnTo>
                  <a:pt x="2412619" y="107861"/>
                </a:lnTo>
                <a:lnTo>
                  <a:pt x="2431072" y="93891"/>
                </a:lnTo>
                <a:lnTo>
                  <a:pt x="2437447" y="93891"/>
                </a:lnTo>
                <a:lnTo>
                  <a:pt x="2441714" y="96634"/>
                </a:lnTo>
                <a:lnTo>
                  <a:pt x="2450579" y="107645"/>
                </a:lnTo>
                <a:lnTo>
                  <a:pt x="2454770" y="110401"/>
                </a:lnTo>
                <a:lnTo>
                  <a:pt x="2462720" y="110401"/>
                </a:lnTo>
                <a:lnTo>
                  <a:pt x="2466302" y="108585"/>
                </a:lnTo>
                <a:lnTo>
                  <a:pt x="2469489" y="104940"/>
                </a:lnTo>
                <a:lnTo>
                  <a:pt x="2472677" y="101257"/>
                </a:lnTo>
                <a:lnTo>
                  <a:pt x="2474277" y="97091"/>
                </a:lnTo>
                <a:lnTo>
                  <a:pt x="2474277" y="93891"/>
                </a:lnTo>
                <a:lnTo>
                  <a:pt x="2474277" y="84467"/>
                </a:lnTo>
                <a:close/>
              </a:path>
              <a:path w="4613275" h="253364">
                <a:moveTo>
                  <a:pt x="2559329" y="76352"/>
                </a:moveTo>
                <a:lnTo>
                  <a:pt x="2554071" y="71742"/>
                </a:lnTo>
                <a:lnTo>
                  <a:pt x="2543568" y="68186"/>
                </a:lnTo>
                <a:lnTo>
                  <a:pt x="2540749" y="67271"/>
                </a:lnTo>
                <a:lnTo>
                  <a:pt x="2539339" y="65659"/>
                </a:lnTo>
                <a:lnTo>
                  <a:pt x="2539441" y="62026"/>
                </a:lnTo>
                <a:lnTo>
                  <a:pt x="2540330" y="49923"/>
                </a:lnTo>
                <a:lnTo>
                  <a:pt x="2540330" y="40906"/>
                </a:lnTo>
                <a:lnTo>
                  <a:pt x="2536253" y="36385"/>
                </a:lnTo>
                <a:lnTo>
                  <a:pt x="2520492" y="36385"/>
                </a:lnTo>
                <a:lnTo>
                  <a:pt x="2514295" y="41414"/>
                </a:lnTo>
                <a:lnTo>
                  <a:pt x="2504567" y="62026"/>
                </a:lnTo>
                <a:lnTo>
                  <a:pt x="2501404" y="67792"/>
                </a:lnTo>
                <a:lnTo>
                  <a:pt x="2500033" y="68745"/>
                </a:lnTo>
                <a:lnTo>
                  <a:pt x="2490063" y="75488"/>
                </a:lnTo>
                <a:lnTo>
                  <a:pt x="2485072" y="80391"/>
                </a:lnTo>
                <a:lnTo>
                  <a:pt x="2485072" y="86474"/>
                </a:lnTo>
                <a:lnTo>
                  <a:pt x="2486545" y="89039"/>
                </a:lnTo>
                <a:lnTo>
                  <a:pt x="2492425" y="93268"/>
                </a:lnTo>
                <a:lnTo>
                  <a:pt x="2493886" y="94615"/>
                </a:lnTo>
                <a:lnTo>
                  <a:pt x="2489111" y="133870"/>
                </a:lnTo>
                <a:lnTo>
                  <a:pt x="2487015" y="145021"/>
                </a:lnTo>
                <a:lnTo>
                  <a:pt x="2485529" y="154559"/>
                </a:lnTo>
                <a:lnTo>
                  <a:pt x="2484628" y="162458"/>
                </a:lnTo>
                <a:lnTo>
                  <a:pt x="2484513" y="165023"/>
                </a:lnTo>
                <a:lnTo>
                  <a:pt x="2484336" y="168833"/>
                </a:lnTo>
                <a:lnTo>
                  <a:pt x="2484336" y="176199"/>
                </a:lnTo>
                <a:lnTo>
                  <a:pt x="2486215" y="182626"/>
                </a:lnTo>
                <a:lnTo>
                  <a:pt x="2486317" y="182778"/>
                </a:lnTo>
                <a:lnTo>
                  <a:pt x="2493746" y="193598"/>
                </a:lnTo>
                <a:lnTo>
                  <a:pt x="2499080" y="196329"/>
                </a:lnTo>
                <a:lnTo>
                  <a:pt x="2508237" y="196329"/>
                </a:lnTo>
                <a:lnTo>
                  <a:pt x="2543848" y="182778"/>
                </a:lnTo>
                <a:lnTo>
                  <a:pt x="2548902" y="177190"/>
                </a:lnTo>
                <a:lnTo>
                  <a:pt x="2548902" y="165023"/>
                </a:lnTo>
                <a:lnTo>
                  <a:pt x="2548674" y="164795"/>
                </a:lnTo>
                <a:lnTo>
                  <a:pt x="2545613" y="161810"/>
                </a:lnTo>
                <a:lnTo>
                  <a:pt x="2536177" y="161810"/>
                </a:lnTo>
                <a:lnTo>
                  <a:pt x="2533154" y="162306"/>
                </a:lnTo>
                <a:lnTo>
                  <a:pt x="2526779" y="164299"/>
                </a:lnTo>
                <a:lnTo>
                  <a:pt x="2524379" y="164795"/>
                </a:lnTo>
                <a:lnTo>
                  <a:pt x="2520492" y="164795"/>
                </a:lnTo>
                <a:lnTo>
                  <a:pt x="2519349" y="162458"/>
                </a:lnTo>
                <a:lnTo>
                  <a:pt x="2519349" y="157772"/>
                </a:lnTo>
                <a:lnTo>
                  <a:pt x="2519603" y="153162"/>
                </a:lnTo>
                <a:lnTo>
                  <a:pt x="2527719" y="115100"/>
                </a:lnTo>
                <a:lnTo>
                  <a:pt x="2555506" y="91236"/>
                </a:lnTo>
                <a:lnTo>
                  <a:pt x="2559329" y="87693"/>
                </a:lnTo>
                <a:lnTo>
                  <a:pt x="2559329" y="76352"/>
                </a:lnTo>
                <a:close/>
              </a:path>
              <a:path w="4613275" h="253364">
                <a:moveTo>
                  <a:pt x="2626271" y="168656"/>
                </a:moveTo>
                <a:lnTo>
                  <a:pt x="2623591" y="166154"/>
                </a:lnTo>
                <a:lnTo>
                  <a:pt x="2612923" y="166154"/>
                </a:lnTo>
                <a:lnTo>
                  <a:pt x="2610002" y="165950"/>
                </a:lnTo>
                <a:lnTo>
                  <a:pt x="2609011" y="165125"/>
                </a:lnTo>
                <a:lnTo>
                  <a:pt x="2608757" y="163550"/>
                </a:lnTo>
                <a:lnTo>
                  <a:pt x="2608757" y="160820"/>
                </a:lnTo>
                <a:lnTo>
                  <a:pt x="2609227" y="156946"/>
                </a:lnTo>
                <a:lnTo>
                  <a:pt x="2610662" y="149313"/>
                </a:lnTo>
                <a:lnTo>
                  <a:pt x="2612987" y="138252"/>
                </a:lnTo>
                <a:lnTo>
                  <a:pt x="2619552" y="108508"/>
                </a:lnTo>
                <a:lnTo>
                  <a:pt x="2621902" y="97002"/>
                </a:lnTo>
                <a:lnTo>
                  <a:pt x="2623312" y="88925"/>
                </a:lnTo>
                <a:lnTo>
                  <a:pt x="2623782" y="84213"/>
                </a:lnTo>
                <a:lnTo>
                  <a:pt x="2623782" y="74282"/>
                </a:lnTo>
                <a:lnTo>
                  <a:pt x="2619413" y="69303"/>
                </a:lnTo>
                <a:lnTo>
                  <a:pt x="2608948" y="69303"/>
                </a:lnTo>
                <a:lnTo>
                  <a:pt x="2569768" y="84213"/>
                </a:lnTo>
                <a:lnTo>
                  <a:pt x="2569768" y="94488"/>
                </a:lnTo>
                <a:lnTo>
                  <a:pt x="2574531" y="97878"/>
                </a:lnTo>
                <a:lnTo>
                  <a:pt x="2584043" y="100279"/>
                </a:lnTo>
                <a:lnTo>
                  <a:pt x="2585288" y="100609"/>
                </a:lnTo>
                <a:lnTo>
                  <a:pt x="2585910" y="101650"/>
                </a:lnTo>
                <a:lnTo>
                  <a:pt x="2585910" y="103390"/>
                </a:lnTo>
                <a:lnTo>
                  <a:pt x="2577896" y="143929"/>
                </a:lnTo>
                <a:lnTo>
                  <a:pt x="2567635" y="172859"/>
                </a:lnTo>
                <a:lnTo>
                  <a:pt x="2566035" y="178511"/>
                </a:lnTo>
                <a:lnTo>
                  <a:pt x="2566035" y="191846"/>
                </a:lnTo>
                <a:lnTo>
                  <a:pt x="2570797" y="196215"/>
                </a:lnTo>
                <a:lnTo>
                  <a:pt x="2580322" y="196215"/>
                </a:lnTo>
                <a:lnTo>
                  <a:pt x="2587739" y="195668"/>
                </a:lnTo>
                <a:lnTo>
                  <a:pt x="2626271" y="179006"/>
                </a:lnTo>
                <a:lnTo>
                  <a:pt x="2626271" y="168656"/>
                </a:lnTo>
                <a:close/>
              </a:path>
              <a:path w="4613275" h="253364">
                <a:moveTo>
                  <a:pt x="2634716" y="25146"/>
                </a:moveTo>
                <a:lnTo>
                  <a:pt x="2632989" y="21259"/>
                </a:lnTo>
                <a:lnTo>
                  <a:pt x="2626118" y="14389"/>
                </a:lnTo>
                <a:lnTo>
                  <a:pt x="2622105" y="12674"/>
                </a:lnTo>
                <a:lnTo>
                  <a:pt x="2615158" y="12674"/>
                </a:lnTo>
                <a:lnTo>
                  <a:pt x="2611805" y="13169"/>
                </a:lnTo>
                <a:lnTo>
                  <a:pt x="2607907" y="13169"/>
                </a:lnTo>
                <a:lnTo>
                  <a:pt x="2595092" y="31483"/>
                </a:lnTo>
                <a:lnTo>
                  <a:pt x="2594851" y="32473"/>
                </a:lnTo>
                <a:lnTo>
                  <a:pt x="2594851" y="40627"/>
                </a:lnTo>
                <a:lnTo>
                  <a:pt x="2596502" y="44627"/>
                </a:lnTo>
                <a:lnTo>
                  <a:pt x="2603131" y="51244"/>
                </a:lnTo>
                <a:lnTo>
                  <a:pt x="2605354" y="52806"/>
                </a:lnTo>
                <a:lnTo>
                  <a:pt x="2610904" y="52806"/>
                </a:lnTo>
                <a:lnTo>
                  <a:pt x="2611678" y="52031"/>
                </a:lnTo>
                <a:lnTo>
                  <a:pt x="2611882" y="52806"/>
                </a:lnTo>
                <a:lnTo>
                  <a:pt x="2617940" y="52806"/>
                </a:lnTo>
                <a:lnTo>
                  <a:pt x="2618194" y="52590"/>
                </a:lnTo>
                <a:lnTo>
                  <a:pt x="2621877" y="52806"/>
                </a:lnTo>
                <a:lnTo>
                  <a:pt x="2622245" y="52590"/>
                </a:lnTo>
                <a:lnTo>
                  <a:pt x="2623235" y="52031"/>
                </a:lnTo>
                <a:lnTo>
                  <a:pt x="2625483" y="50774"/>
                </a:lnTo>
                <a:lnTo>
                  <a:pt x="2629001" y="46507"/>
                </a:lnTo>
                <a:lnTo>
                  <a:pt x="2632557" y="42252"/>
                </a:lnTo>
                <a:lnTo>
                  <a:pt x="2634335" y="39268"/>
                </a:lnTo>
                <a:lnTo>
                  <a:pt x="2634462" y="34467"/>
                </a:lnTo>
                <a:lnTo>
                  <a:pt x="2634716" y="33477"/>
                </a:lnTo>
                <a:lnTo>
                  <a:pt x="2634716" y="25146"/>
                </a:lnTo>
                <a:close/>
              </a:path>
              <a:path w="4613275" h="253364">
                <a:moveTo>
                  <a:pt x="2767711" y="92748"/>
                </a:moveTo>
                <a:lnTo>
                  <a:pt x="2767660" y="86766"/>
                </a:lnTo>
                <a:lnTo>
                  <a:pt x="2767571" y="86245"/>
                </a:lnTo>
                <a:lnTo>
                  <a:pt x="2766542" y="79375"/>
                </a:lnTo>
                <a:lnTo>
                  <a:pt x="2763177" y="74028"/>
                </a:lnTo>
                <a:lnTo>
                  <a:pt x="2763037" y="73825"/>
                </a:lnTo>
                <a:lnTo>
                  <a:pt x="2757259" y="70523"/>
                </a:lnTo>
                <a:lnTo>
                  <a:pt x="2749143" y="69418"/>
                </a:lnTo>
                <a:lnTo>
                  <a:pt x="2743466" y="69418"/>
                </a:lnTo>
                <a:lnTo>
                  <a:pt x="2738323" y="71081"/>
                </a:lnTo>
                <a:lnTo>
                  <a:pt x="2729052" y="77660"/>
                </a:lnTo>
                <a:lnTo>
                  <a:pt x="2726728" y="81318"/>
                </a:lnTo>
                <a:lnTo>
                  <a:pt x="2726728" y="85382"/>
                </a:lnTo>
                <a:lnTo>
                  <a:pt x="2729217" y="98412"/>
                </a:lnTo>
                <a:lnTo>
                  <a:pt x="2729090" y="99491"/>
                </a:lnTo>
                <a:lnTo>
                  <a:pt x="2729039" y="99847"/>
                </a:lnTo>
                <a:lnTo>
                  <a:pt x="2727502" y="113030"/>
                </a:lnTo>
                <a:lnTo>
                  <a:pt x="2722397" y="127101"/>
                </a:lnTo>
                <a:lnTo>
                  <a:pt x="2713875" y="140652"/>
                </a:lnTo>
                <a:lnTo>
                  <a:pt x="2701950" y="153682"/>
                </a:lnTo>
                <a:lnTo>
                  <a:pt x="2700045" y="158229"/>
                </a:lnTo>
                <a:lnTo>
                  <a:pt x="2699131" y="159448"/>
                </a:lnTo>
                <a:lnTo>
                  <a:pt x="2699093" y="157467"/>
                </a:lnTo>
                <a:lnTo>
                  <a:pt x="2698800" y="155473"/>
                </a:lnTo>
                <a:lnTo>
                  <a:pt x="2698737" y="153682"/>
                </a:lnTo>
                <a:lnTo>
                  <a:pt x="2698597" y="149948"/>
                </a:lnTo>
                <a:lnTo>
                  <a:pt x="2698534" y="145275"/>
                </a:lnTo>
                <a:lnTo>
                  <a:pt x="2698419" y="128562"/>
                </a:lnTo>
                <a:lnTo>
                  <a:pt x="2698305" y="121361"/>
                </a:lnTo>
                <a:lnTo>
                  <a:pt x="2698191" y="116636"/>
                </a:lnTo>
                <a:lnTo>
                  <a:pt x="2698064" y="111848"/>
                </a:lnTo>
                <a:lnTo>
                  <a:pt x="2697950" y="107353"/>
                </a:lnTo>
                <a:lnTo>
                  <a:pt x="2696972" y="92748"/>
                </a:lnTo>
                <a:lnTo>
                  <a:pt x="2696857" y="92024"/>
                </a:lnTo>
                <a:lnTo>
                  <a:pt x="2696768" y="91440"/>
                </a:lnTo>
                <a:lnTo>
                  <a:pt x="2696641" y="90652"/>
                </a:lnTo>
                <a:lnTo>
                  <a:pt x="2696019" y="86766"/>
                </a:lnTo>
                <a:lnTo>
                  <a:pt x="2694444" y="80911"/>
                </a:lnTo>
                <a:lnTo>
                  <a:pt x="2692044" y="73825"/>
                </a:lnTo>
                <a:lnTo>
                  <a:pt x="2687243" y="70294"/>
                </a:lnTo>
                <a:lnTo>
                  <a:pt x="2680043" y="70294"/>
                </a:lnTo>
                <a:lnTo>
                  <a:pt x="2640050" y="86245"/>
                </a:lnTo>
                <a:lnTo>
                  <a:pt x="2640050" y="96304"/>
                </a:lnTo>
                <a:lnTo>
                  <a:pt x="2645270" y="99847"/>
                </a:lnTo>
                <a:lnTo>
                  <a:pt x="2657183" y="102539"/>
                </a:lnTo>
                <a:lnTo>
                  <a:pt x="2658745" y="104559"/>
                </a:lnTo>
                <a:lnTo>
                  <a:pt x="2667216" y="132892"/>
                </a:lnTo>
                <a:lnTo>
                  <a:pt x="2667952" y="139585"/>
                </a:lnTo>
                <a:lnTo>
                  <a:pt x="2668041" y="140652"/>
                </a:lnTo>
                <a:lnTo>
                  <a:pt x="2668143" y="142062"/>
                </a:lnTo>
                <a:lnTo>
                  <a:pt x="2668219" y="143281"/>
                </a:lnTo>
                <a:lnTo>
                  <a:pt x="2668295" y="144348"/>
                </a:lnTo>
                <a:lnTo>
                  <a:pt x="2668359" y="145275"/>
                </a:lnTo>
                <a:lnTo>
                  <a:pt x="2669057" y="155473"/>
                </a:lnTo>
                <a:lnTo>
                  <a:pt x="2669997" y="167728"/>
                </a:lnTo>
                <a:lnTo>
                  <a:pt x="2670619" y="174777"/>
                </a:lnTo>
                <a:lnTo>
                  <a:pt x="2671102" y="178511"/>
                </a:lnTo>
                <a:lnTo>
                  <a:pt x="2673375" y="188569"/>
                </a:lnTo>
                <a:lnTo>
                  <a:pt x="2678150" y="193598"/>
                </a:lnTo>
                <a:lnTo>
                  <a:pt x="2693632" y="193598"/>
                </a:lnTo>
                <a:lnTo>
                  <a:pt x="2725001" y="166776"/>
                </a:lnTo>
                <a:lnTo>
                  <a:pt x="2748965" y="128562"/>
                </a:lnTo>
                <a:lnTo>
                  <a:pt x="2765577" y="99225"/>
                </a:lnTo>
                <a:lnTo>
                  <a:pt x="2767711" y="92748"/>
                </a:lnTo>
                <a:close/>
              </a:path>
              <a:path w="4613275" h="253364">
                <a:moveTo>
                  <a:pt x="2875584" y="102539"/>
                </a:moveTo>
                <a:lnTo>
                  <a:pt x="2875521" y="98412"/>
                </a:lnTo>
                <a:lnTo>
                  <a:pt x="2875153" y="94081"/>
                </a:lnTo>
                <a:lnTo>
                  <a:pt x="2875076" y="93776"/>
                </a:lnTo>
                <a:lnTo>
                  <a:pt x="2875000" y="93510"/>
                </a:lnTo>
                <a:lnTo>
                  <a:pt x="2874200" y="90652"/>
                </a:lnTo>
                <a:lnTo>
                  <a:pt x="2843212" y="68059"/>
                </a:lnTo>
                <a:lnTo>
                  <a:pt x="2843212" y="105371"/>
                </a:lnTo>
                <a:lnTo>
                  <a:pt x="2839643" y="109283"/>
                </a:lnTo>
                <a:lnTo>
                  <a:pt x="2803652" y="121945"/>
                </a:lnTo>
                <a:lnTo>
                  <a:pt x="2805087" y="121767"/>
                </a:lnTo>
                <a:lnTo>
                  <a:pt x="2805150" y="121361"/>
                </a:lnTo>
                <a:lnTo>
                  <a:pt x="2827959" y="90652"/>
                </a:lnTo>
                <a:lnTo>
                  <a:pt x="2838132" y="90652"/>
                </a:lnTo>
                <a:lnTo>
                  <a:pt x="2839974" y="91440"/>
                </a:lnTo>
                <a:lnTo>
                  <a:pt x="2842463" y="94589"/>
                </a:lnTo>
                <a:lnTo>
                  <a:pt x="2843085" y="96862"/>
                </a:lnTo>
                <a:lnTo>
                  <a:pt x="2843212" y="105371"/>
                </a:lnTo>
                <a:lnTo>
                  <a:pt x="2843212" y="68059"/>
                </a:lnTo>
                <a:lnTo>
                  <a:pt x="2839796" y="67805"/>
                </a:lnTo>
                <a:lnTo>
                  <a:pt x="2837434" y="67805"/>
                </a:lnTo>
                <a:lnTo>
                  <a:pt x="2798851" y="82092"/>
                </a:lnTo>
                <a:lnTo>
                  <a:pt x="2771902" y="118110"/>
                </a:lnTo>
                <a:lnTo>
                  <a:pt x="2767787" y="132892"/>
                </a:lnTo>
                <a:lnTo>
                  <a:pt x="2766466" y="147586"/>
                </a:lnTo>
                <a:lnTo>
                  <a:pt x="2766466" y="149948"/>
                </a:lnTo>
                <a:lnTo>
                  <a:pt x="2767101" y="158940"/>
                </a:lnTo>
                <a:lnTo>
                  <a:pt x="2796578" y="195567"/>
                </a:lnTo>
                <a:lnTo>
                  <a:pt x="2802661" y="196951"/>
                </a:lnTo>
                <a:lnTo>
                  <a:pt x="2813837" y="196951"/>
                </a:lnTo>
                <a:lnTo>
                  <a:pt x="2852280" y="182041"/>
                </a:lnTo>
                <a:lnTo>
                  <a:pt x="2861957" y="161785"/>
                </a:lnTo>
                <a:lnTo>
                  <a:pt x="2859887" y="159207"/>
                </a:lnTo>
                <a:lnTo>
                  <a:pt x="2851658" y="159207"/>
                </a:lnTo>
                <a:lnTo>
                  <a:pt x="2845905" y="160883"/>
                </a:lnTo>
                <a:lnTo>
                  <a:pt x="2831084" y="167589"/>
                </a:lnTo>
                <a:lnTo>
                  <a:pt x="2825013" y="169265"/>
                </a:lnTo>
                <a:lnTo>
                  <a:pt x="2815615" y="169265"/>
                </a:lnTo>
                <a:lnTo>
                  <a:pt x="2811462" y="167728"/>
                </a:lnTo>
                <a:lnTo>
                  <a:pt x="2807817" y="164668"/>
                </a:lnTo>
                <a:lnTo>
                  <a:pt x="2804172" y="161556"/>
                </a:lnTo>
                <a:lnTo>
                  <a:pt x="2802356" y="157645"/>
                </a:lnTo>
                <a:lnTo>
                  <a:pt x="2802356" y="148209"/>
                </a:lnTo>
                <a:lnTo>
                  <a:pt x="2803385" y="145275"/>
                </a:lnTo>
                <a:lnTo>
                  <a:pt x="2805455" y="144119"/>
                </a:lnTo>
                <a:lnTo>
                  <a:pt x="2806789" y="143281"/>
                </a:lnTo>
                <a:lnTo>
                  <a:pt x="2811272" y="142062"/>
                </a:lnTo>
                <a:lnTo>
                  <a:pt x="2818930" y="140449"/>
                </a:lnTo>
                <a:lnTo>
                  <a:pt x="2833979" y="136855"/>
                </a:lnTo>
                <a:lnTo>
                  <a:pt x="2869387" y="119227"/>
                </a:lnTo>
                <a:lnTo>
                  <a:pt x="2875076" y="107353"/>
                </a:lnTo>
                <a:lnTo>
                  <a:pt x="2875584" y="102539"/>
                </a:lnTo>
                <a:close/>
              </a:path>
              <a:path w="4613275" h="253364">
                <a:moveTo>
                  <a:pt x="2896997" y="211112"/>
                </a:moveTo>
                <a:lnTo>
                  <a:pt x="2228037" y="211112"/>
                </a:lnTo>
                <a:lnTo>
                  <a:pt x="2228037" y="234950"/>
                </a:lnTo>
                <a:lnTo>
                  <a:pt x="2896997" y="234950"/>
                </a:lnTo>
                <a:lnTo>
                  <a:pt x="2896997" y="211112"/>
                </a:lnTo>
                <a:close/>
              </a:path>
              <a:path w="4613275" h="253364">
                <a:moveTo>
                  <a:pt x="3064129" y="10337"/>
                </a:moveTo>
                <a:lnTo>
                  <a:pt x="3061728" y="6591"/>
                </a:lnTo>
                <a:lnTo>
                  <a:pt x="3056915" y="3975"/>
                </a:lnTo>
                <a:lnTo>
                  <a:pt x="3052165" y="1333"/>
                </a:lnTo>
                <a:lnTo>
                  <a:pt x="3046425" y="0"/>
                </a:lnTo>
                <a:lnTo>
                  <a:pt x="3028797" y="0"/>
                </a:lnTo>
                <a:lnTo>
                  <a:pt x="2993771" y="20675"/>
                </a:lnTo>
                <a:lnTo>
                  <a:pt x="2973184" y="59410"/>
                </a:lnTo>
                <a:lnTo>
                  <a:pt x="2969463" y="66281"/>
                </a:lnTo>
                <a:lnTo>
                  <a:pt x="2967012" y="68186"/>
                </a:lnTo>
                <a:lnTo>
                  <a:pt x="2960395" y="73482"/>
                </a:lnTo>
                <a:lnTo>
                  <a:pt x="2957080" y="77990"/>
                </a:lnTo>
                <a:lnTo>
                  <a:pt x="2957080" y="85394"/>
                </a:lnTo>
                <a:lnTo>
                  <a:pt x="2958173" y="89433"/>
                </a:lnTo>
                <a:lnTo>
                  <a:pt x="2962567" y="98209"/>
                </a:lnTo>
                <a:lnTo>
                  <a:pt x="2963659" y="101396"/>
                </a:lnTo>
                <a:lnTo>
                  <a:pt x="2963659" y="103263"/>
                </a:lnTo>
                <a:lnTo>
                  <a:pt x="2963291" y="111328"/>
                </a:lnTo>
                <a:lnTo>
                  <a:pt x="2957639" y="150012"/>
                </a:lnTo>
                <a:lnTo>
                  <a:pt x="2948203" y="192608"/>
                </a:lnTo>
                <a:lnTo>
                  <a:pt x="2941307" y="205333"/>
                </a:lnTo>
                <a:lnTo>
                  <a:pt x="2939034" y="207657"/>
                </a:lnTo>
                <a:lnTo>
                  <a:pt x="2935325" y="209842"/>
                </a:lnTo>
                <a:lnTo>
                  <a:pt x="2925026" y="214033"/>
                </a:lnTo>
                <a:lnTo>
                  <a:pt x="2922435" y="217462"/>
                </a:lnTo>
                <a:lnTo>
                  <a:pt x="2922435" y="232283"/>
                </a:lnTo>
                <a:lnTo>
                  <a:pt x="2929077" y="237312"/>
                </a:lnTo>
                <a:lnTo>
                  <a:pt x="2942615" y="237312"/>
                </a:lnTo>
                <a:lnTo>
                  <a:pt x="2952699" y="236080"/>
                </a:lnTo>
                <a:lnTo>
                  <a:pt x="2961830" y="232283"/>
                </a:lnTo>
                <a:lnTo>
                  <a:pt x="2961690" y="232283"/>
                </a:lnTo>
                <a:lnTo>
                  <a:pt x="2969120" y="226275"/>
                </a:lnTo>
                <a:lnTo>
                  <a:pt x="2985363" y="182562"/>
                </a:lnTo>
                <a:lnTo>
                  <a:pt x="2993694" y="139954"/>
                </a:lnTo>
                <a:lnTo>
                  <a:pt x="2996908" y="124002"/>
                </a:lnTo>
                <a:lnTo>
                  <a:pt x="3026664" y="90309"/>
                </a:lnTo>
                <a:lnTo>
                  <a:pt x="3030715" y="86956"/>
                </a:lnTo>
                <a:lnTo>
                  <a:pt x="3030715" y="76974"/>
                </a:lnTo>
                <a:lnTo>
                  <a:pt x="3027426" y="73291"/>
                </a:lnTo>
                <a:lnTo>
                  <a:pt x="3014268" y="71145"/>
                </a:lnTo>
                <a:lnTo>
                  <a:pt x="3010535" y="70192"/>
                </a:lnTo>
                <a:lnTo>
                  <a:pt x="3009608" y="69303"/>
                </a:lnTo>
                <a:lnTo>
                  <a:pt x="3008807" y="68491"/>
                </a:lnTo>
                <a:lnTo>
                  <a:pt x="3008706" y="68186"/>
                </a:lnTo>
                <a:lnTo>
                  <a:pt x="3008363" y="67119"/>
                </a:lnTo>
                <a:lnTo>
                  <a:pt x="3008363" y="65265"/>
                </a:lnTo>
                <a:lnTo>
                  <a:pt x="3024111" y="27076"/>
                </a:lnTo>
                <a:lnTo>
                  <a:pt x="3030537" y="27076"/>
                </a:lnTo>
                <a:lnTo>
                  <a:pt x="3033166" y="28384"/>
                </a:lnTo>
                <a:lnTo>
                  <a:pt x="3040278" y="33477"/>
                </a:lnTo>
                <a:lnTo>
                  <a:pt x="3040088" y="33477"/>
                </a:lnTo>
                <a:lnTo>
                  <a:pt x="3044177" y="34899"/>
                </a:lnTo>
                <a:lnTo>
                  <a:pt x="3051784" y="34899"/>
                </a:lnTo>
                <a:lnTo>
                  <a:pt x="3055429" y="33312"/>
                </a:lnTo>
                <a:lnTo>
                  <a:pt x="3062224" y="27076"/>
                </a:lnTo>
                <a:lnTo>
                  <a:pt x="3062440" y="26809"/>
                </a:lnTo>
                <a:lnTo>
                  <a:pt x="3064129" y="22999"/>
                </a:lnTo>
                <a:lnTo>
                  <a:pt x="3064129" y="10337"/>
                </a:lnTo>
                <a:close/>
              </a:path>
              <a:path w="4613275" h="253364">
                <a:moveTo>
                  <a:pt x="3095536" y="168656"/>
                </a:moveTo>
                <a:lnTo>
                  <a:pt x="3092869" y="166154"/>
                </a:lnTo>
                <a:lnTo>
                  <a:pt x="3082188" y="166154"/>
                </a:lnTo>
                <a:lnTo>
                  <a:pt x="3079280" y="165950"/>
                </a:lnTo>
                <a:lnTo>
                  <a:pt x="3078276" y="165125"/>
                </a:lnTo>
                <a:lnTo>
                  <a:pt x="3078035" y="163550"/>
                </a:lnTo>
                <a:lnTo>
                  <a:pt x="3078035" y="160820"/>
                </a:lnTo>
                <a:lnTo>
                  <a:pt x="3078505" y="156946"/>
                </a:lnTo>
                <a:lnTo>
                  <a:pt x="3079800" y="150012"/>
                </a:lnTo>
                <a:lnTo>
                  <a:pt x="3082252" y="138252"/>
                </a:lnTo>
                <a:lnTo>
                  <a:pt x="3088830" y="108508"/>
                </a:lnTo>
                <a:lnTo>
                  <a:pt x="3091180" y="97002"/>
                </a:lnTo>
                <a:lnTo>
                  <a:pt x="3092589" y="88925"/>
                </a:lnTo>
                <a:lnTo>
                  <a:pt x="3092945" y="85394"/>
                </a:lnTo>
                <a:lnTo>
                  <a:pt x="3093059" y="74282"/>
                </a:lnTo>
                <a:lnTo>
                  <a:pt x="3088690" y="69303"/>
                </a:lnTo>
                <a:lnTo>
                  <a:pt x="3078213" y="69303"/>
                </a:lnTo>
                <a:lnTo>
                  <a:pt x="3072625" y="69672"/>
                </a:lnTo>
                <a:lnTo>
                  <a:pt x="3039033" y="84213"/>
                </a:lnTo>
                <a:lnTo>
                  <a:pt x="3039033" y="94488"/>
                </a:lnTo>
                <a:lnTo>
                  <a:pt x="3043796" y="97878"/>
                </a:lnTo>
                <a:lnTo>
                  <a:pt x="3053321" y="100279"/>
                </a:lnTo>
                <a:lnTo>
                  <a:pt x="3054324" y="100545"/>
                </a:lnTo>
                <a:lnTo>
                  <a:pt x="3054527" y="100545"/>
                </a:lnTo>
                <a:lnTo>
                  <a:pt x="3055188" y="101650"/>
                </a:lnTo>
                <a:lnTo>
                  <a:pt x="3055188" y="103263"/>
                </a:lnTo>
                <a:lnTo>
                  <a:pt x="3054680" y="110248"/>
                </a:lnTo>
                <a:lnTo>
                  <a:pt x="3045637" y="149313"/>
                </a:lnTo>
                <a:lnTo>
                  <a:pt x="3036913" y="172859"/>
                </a:lnTo>
                <a:lnTo>
                  <a:pt x="3035312" y="178511"/>
                </a:lnTo>
                <a:lnTo>
                  <a:pt x="3035312" y="191846"/>
                </a:lnTo>
                <a:lnTo>
                  <a:pt x="3040075" y="196215"/>
                </a:lnTo>
                <a:lnTo>
                  <a:pt x="3049600" y="196215"/>
                </a:lnTo>
                <a:lnTo>
                  <a:pt x="3057017" y="195668"/>
                </a:lnTo>
                <a:lnTo>
                  <a:pt x="3095536" y="179006"/>
                </a:lnTo>
                <a:lnTo>
                  <a:pt x="3095536" y="168656"/>
                </a:lnTo>
                <a:close/>
              </a:path>
              <a:path w="4613275" h="253364">
                <a:moveTo>
                  <a:pt x="3103981" y="25146"/>
                </a:moveTo>
                <a:lnTo>
                  <a:pt x="3102267" y="21259"/>
                </a:lnTo>
                <a:lnTo>
                  <a:pt x="3095396" y="14389"/>
                </a:lnTo>
                <a:lnTo>
                  <a:pt x="3091383" y="12674"/>
                </a:lnTo>
                <a:lnTo>
                  <a:pt x="3084423" y="12674"/>
                </a:lnTo>
                <a:lnTo>
                  <a:pt x="3081070" y="13169"/>
                </a:lnTo>
                <a:lnTo>
                  <a:pt x="3077184" y="13169"/>
                </a:lnTo>
                <a:lnTo>
                  <a:pt x="3064370" y="31483"/>
                </a:lnTo>
                <a:lnTo>
                  <a:pt x="3064256" y="31940"/>
                </a:lnTo>
                <a:lnTo>
                  <a:pt x="3064129" y="32473"/>
                </a:lnTo>
                <a:lnTo>
                  <a:pt x="3064129" y="40627"/>
                </a:lnTo>
                <a:lnTo>
                  <a:pt x="3065780" y="44627"/>
                </a:lnTo>
                <a:lnTo>
                  <a:pt x="3072396" y="51244"/>
                </a:lnTo>
                <a:lnTo>
                  <a:pt x="3074632" y="52806"/>
                </a:lnTo>
                <a:lnTo>
                  <a:pt x="3080181" y="52806"/>
                </a:lnTo>
                <a:lnTo>
                  <a:pt x="3080956" y="52031"/>
                </a:lnTo>
                <a:lnTo>
                  <a:pt x="3081159" y="52806"/>
                </a:lnTo>
                <a:lnTo>
                  <a:pt x="3087217" y="52806"/>
                </a:lnTo>
                <a:lnTo>
                  <a:pt x="3087471" y="52590"/>
                </a:lnTo>
                <a:lnTo>
                  <a:pt x="3091154" y="52806"/>
                </a:lnTo>
                <a:lnTo>
                  <a:pt x="3091523" y="52590"/>
                </a:lnTo>
                <a:lnTo>
                  <a:pt x="3092513" y="52031"/>
                </a:lnTo>
                <a:lnTo>
                  <a:pt x="3094761" y="50774"/>
                </a:lnTo>
                <a:lnTo>
                  <a:pt x="3098279" y="46507"/>
                </a:lnTo>
                <a:lnTo>
                  <a:pt x="3101835" y="42252"/>
                </a:lnTo>
                <a:lnTo>
                  <a:pt x="3102800" y="40627"/>
                </a:lnTo>
                <a:lnTo>
                  <a:pt x="3103613" y="39204"/>
                </a:lnTo>
                <a:lnTo>
                  <a:pt x="3103740" y="34467"/>
                </a:lnTo>
                <a:lnTo>
                  <a:pt x="3103981" y="33477"/>
                </a:lnTo>
                <a:lnTo>
                  <a:pt x="3103981" y="25146"/>
                </a:lnTo>
                <a:close/>
              </a:path>
              <a:path w="4613275" h="253364">
                <a:moveTo>
                  <a:pt x="3216618" y="100965"/>
                </a:moveTo>
                <a:lnTo>
                  <a:pt x="3188779" y="68389"/>
                </a:lnTo>
                <a:lnTo>
                  <a:pt x="3184080" y="68059"/>
                </a:lnTo>
                <a:lnTo>
                  <a:pt x="3184080" y="105371"/>
                </a:lnTo>
                <a:lnTo>
                  <a:pt x="3180524" y="109283"/>
                </a:lnTo>
                <a:lnTo>
                  <a:pt x="3144532" y="121945"/>
                </a:lnTo>
                <a:lnTo>
                  <a:pt x="3145955" y="121767"/>
                </a:lnTo>
                <a:lnTo>
                  <a:pt x="3146031" y="121361"/>
                </a:lnTo>
                <a:lnTo>
                  <a:pt x="3168827" y="90652"/>
                </a:lnTo>
                <a:lnTo>
                  <a:pt x="3179013" y="90652"/>
                </a:lnTo>
                <a:lnTo>
                  <a:pt x="3180854" y="91440"/>
                </a:lnTo>
                <a:lnTo>
                  <a:pt x="3183331" y="94589"/>
                </a:lnTo>
                <a:lnTo>
                  <a:pt x="3183953" y="96862"/>
                </a:lnTo>
                <a:lnTo>
                  <a:pt x="3184080" y="105371"/>
                </a:lnTo>
                <a:lnTo>
                  <a:pt x="3184080" y="68059"/>
                </a:lnTo>
                <a:lnTo>
                  <a:pt x="3180664" y="67805"/>
                </a:lnTo>
                <a:lnTo>
                  <a:pt x="3178302" y="67805"/>
                </a:lnTo>
                <a:lnTo>
                  <a:pt x="3139719" y="82092"/>
                </a:lnTo>
                <a:lnTo>
                  <a:pt x="3112770" y="118110"/>
                </a:lnTo>
                <a:lnTo>
                  <a:pt x="3108655" y="132892"/>
                </a:lnTo>
                <a:lnTo>
                  <a:pt x="3107334" y="147586"/>
                </a:lnTo>
                <a:lnTo>
                  <a:pt x="3107334" y="149948"/>
                </a:lnTo>
                <a:lnTo>
                  <a:pt x="3107969" y="158940"/>
                </a:lnTo>
                <a:lnTo>
                  <a:pt x="3108033" y="159207"/>
                </a:lnTo>
                <a:lnTo>
                  <a:pt x="3109887" y="167208"/>
                </a:lnTo>
                <a:lnTo>
                  <a:pt x="3137446" y="195567"/>
                </a:lnTo>
                <a:lnTo>
                  <a:pt x="3143542" y="196951"/>
                </a:lnTo>
                <a:lnTo>
                  <a:pt x="3154718" y="196951"/>
                </a:lnTo>
                <a:lnTo>
                  <a:pt x="3193161" y="182041"/>
                </a:lnTo>
                <a:lnTo>
                  <a:pt x="3202838" y="161785"/>
                </a:lnTo>
                <a:lnTo>
                  <a:pt x="3200768" y="159207"/>
                </a:lnTo>
                <a:lnTo>
                  <a:pt x="3192526" y="159207"/>
                </a:lnTo>
                <a:lnTo>
                  <a:pt x="3186773" y="160883"/>
                </a:lnTo>
                <a:lnTo>
                  <a:pt x="3171952" y="167589"/>
                </a:lnTo>
                <a:lnTo>
                  <a:pt x="3165894" y="169265"/>
                </a:lnTo>
                <a:lnTo>
                  <a:pt x="3156496" y="169265"/>
                </a:lnTo>
                <a:lnTo>
                  <a:pt x="3152330" y="167728"/>
                </a:lnTo>
                <a:lnTo>
                  <a:pt x="3148685" y="164668"/>
                </a:lnTo>
                <a:lnTo>
                  <a:pt x="3145053" y="161556"/>
                </a:lnTo>
                <a:lnTo>
                  <a:pt x="3143224" y="157645"/>
                </a:lnTo>
                <a:lnTo>
                  <a:pt x="3143224" y="148209"/>
                </a:lnTo>
                <a:lnTo>
                  <a:pt x="3144266" y="145275"/>
                </a:lnTo>
                <a:lnTo>
                  <a:pt x="3146336" y="144119"/>
                </a:lnTo>
                <a:lnTo>
                  <a:pt x="3147657" y="143281"/>
                </a:lnTo>
                <a:lnTo>
                  <a:pt x="3152152" y="142062"/>
                </a:lnTo>
                <a:lnTo>
                  <a:pt x="3159798" y="140449"/>
                </a:lnTo>
                <a:lnTo>
                  <a:pt x="3174847" y="136855"/>
                </a:lnTo>
                <a:lnTo>
                  <a:pt x="3210255" y="119227"/>
                </a:lnTo>
                <a:lnTo>
                  <a:pt x="3215906" y="107772"/>
                </a:lnTo>
                <a:lnTo>
                  <a:pt x="3216618" y="100965"/>
                </a:lnTo>
                <a:close/>
              </a:path>
              <a:path w="4613275" h="253364">
                <a:moveTo>
                  <a:pt x="3290633" y="5651"/>
                </a:moveTo>
                <a:lnTo>
                  <a:pt x="3286963" y="1003"/>
                </a:lnTo>
                <a:lnTo>
                  <a:pt x="3277400" y="1003"/>
                </a:lnTo>
                <a:lnTo>
                  <a:pt x="3239211" y="11328"/>
                </a:lnTo>
                <a:lnTo>
                  <a:pt x="3239211" y="19227"/>
                </a:lnTo>
                <a:lnTo>
                  <a:pt x="3243122" y="23253"/>
                </a:lnTo>
                <a:lnTo>
                  <a:pt x="3252063" y="27266"/>
                </a:lnTo>
                <a:lnTo>
                  <a:pt x="3252622" y="28943"/>
                </a:lnTo>
                <a:lnTo>
                  <a:pt x="3252622" y="31800"/>
                </a:lnTo>
                <a:lnTo>
                  <a:pt x="3252025" y="36728"/>
                </a:lnTo>
                <a:lnTo>
                  <a:pt x="3243072" y="85064"/>
                </a:lnTo>
                <a:lnTo>
                  <a:pt x="3234448" y="127406"/>
                </a:lnTo>
                <a:lnTo>
                  <a:pt x="3224085" y="170726"/>
                </a:lnTo>
                <a:lnTo>
                  <a:pt x="3222206" y="178841"/>
                </a:lnTo>
                <a:lnTo>
                  <a:pt x="3222206" y="191554"/>
                </a:lnTo>
                <a:lnTo>
                  <a:pt x="3226384" y="196215"/>
                </a:lnTo>
                <a:lnTo>
                  <a:pt x="3234740" y="196215"/>
                </a:lnTo>
                <a:lnTo>
                  <a:pt x="3241268" y="195719"/>
                </a:lnTo>
                <a:lnTo>
                  <a:pt x="3280575" y="178054"/>
                </a:lnTo>
                <a:lnTo>
                  <a:pt x="3280575" y="168490"/>
                </a:lnTo>
                <a:lnTo>
                  <a:pt x="3279356" y="166776"/>
                </a:lnTo>
                <a:lnTo>
                  <a:pt x="3278911" y="166154"/>
                </a:lnTo>
                <a:lnTo>
                  <a:pt x="3272294" y="166154"/>
                </a:lnTo>
                <a:lnTo>
                  <a:pt x="3269399" y="166370"/>
                </a:lnTo>
                <a:lnTo>
                  <a:pt x="3266910" y="166776"/>
                </a:lnTo>
                <a:lnTo>
                  <a:pt x="3264751" y="166776"/>
                </a:lnTo>
                <a:lnTo>
                  <a:pt x="3263684" y="164477"/>
                </a:lnTo>
                <a:lnTo>
                  <a:pt x="3263684" y="159880"/>
                </a:lnTo>
                <a:lnTo>
                  <a:pt x="3272866" y="106362"/>
                </a:lnTo>
                <a:lnTo>
                  <a:pt x="3280829" y="66192"/>
                </a:lnTo>
                <a:lnTo>
                  <a:pt x="3288220" y="31496"/>
                </a:lnTo>
                <a:lnTo>
                  <a:pt x="3289554" y="24409"/>
                </a:lnTo>
                <a:lnTo>
                  <a:pt x="3290354" y="18897"/>
                </a:lnTo>
                <a:lnTo>
                  <a:pt x="3290633" y="14973"/>
                </a:lnTo>
                <a:lnTo>
                  <a:pt x="3290633" y="5651"/>
                </a:lnTo>
                <a:close/>
              </a:path>
              <a:path w="4613275" h="253364">
                <a:moveTo>
                  <a:pt x="3426485" y="5740"/>
                </a:moveTo>
                <a:lnTo>
                  <a:pt x="3419830" y="876"/>
                </a:lnTo>
                <a:lnTo>
                  <a:pt x="3399840" y="876"/>
                </a:lnTo>
                <a:lnTo>
                  <a:pt x="3392576" y="2984"/>
                </a:lnTo>
                <a:lnTo>
                  <a:pt x="3380041" y="9779"/>
                </a:lnTo>
                <a:lnTo>
                  <a:pt x="3377679" y="12941"/>
                </a:lnTo>
                <a:lnTo>
                  <a:pt x="3377679" y="19278"/>
                </a:lnTo>
                <a:lnTo>
                  <a:pt x="3380905" y="22999"/>
                </a:lnTo>
                <a:lnTo>
                  <a:pt x="3388855" y="29006"/>
                </a:lnTo>
                <a:lnTo>
                  <a:pt x="3389604" y="31191"/>
                </a:lnTo>
                <a:lnTo>
                  <a:pt x="3389604" y="34467"/>
                </a:lnTo>
                <a:lnTo>
                  <a:pt x="3389249" y="44462"/>
                </a:lnTo>
                <a:lnTo>
                  <a:pt x="3377577" y="72771"/>
                </a:lnTo>
                <a:lnTo>
                  <a:pt x="3375685" y="72771"/>
                </a:lnTo>
                <a:lnTo>
                  <a:pt x="3375685" y="97840"/>
                </a:lnTo>
                <a:lnTo>
                  <a:pt x="3375571" y="102019"/>
                </a:lnTo>
                <a:lnTo>
                  <a:pt x="3375495" y="103162"/>
                </a:lnTo>
                <a:lnTo>
                  <a:pt x="3374821" y="113880"/>
                </a:lnTo>
                <a:lnTo>
                  <a:pt x="3360534" y="154419"/>
                </a:lnTo>
                <a:lnTo>
                  <a:pt x="3341814" y="169633"/>
                </a:lnTo>
                <a:lnTo>
                  <a:pt x="3334194" y="169633"/>
                </a:lnTo>
                <a:lnTo>
                  <a:pt x="3326561" y="152971"/>
                </a:lnTo>
                <a:lnTo>
                  <a:pt x="3326396" y="151320"/>
                </a:lnTo>
                <a:lnTo>
                  <a:pt x="3326396" y="140474"/>
                </a:lnTo>
                <a:lnTo>
                  <a:pt x="3327565" y="134340"/>
                </a:lnTo>
                <a:lnTo>
                  <a:pt x="3347542" y="99225"/>
                </a:lnTo>
                <a:lnTo>
                  <a:pt x="3360026" y="93014"/>
                </a:lnTo>
                <a:lnTo>
                  <a:pt x="3369335" y="93014"/>
                </a:lnTo>
                <a:lnTo>
                  <a:pt x="3371596" y="93662"/>
                </a:lnTo>
                <a:lnTo>
                  <a:pt x="3373209" y="94945"/>
                </a:lnTo>
                <a:lnTo>
                  <a:pt x="3374860" y="96227"/>
                </a:lnTo>
                <a:lnTo>
                  <a:pt x="3375685" y="97840"/>
                </a:lnTo>
                <a:lnTo>
                  <a:pt x="3375685" y="72771"/>
                </a:lnTo>
                <a:lnTo>
                  <a:pt x="3369538" y="72771"/>
                </a:lnTo>
                <a:lnTo>
                  <a:pt x="3346399" y="75819"/>
                </a:lnTo>
                <a:lnTo>
                  <a:pt x="3311004" y="100190"/>
                </a:lnTo>
                <a:lnTo>
                  <a:pt x="3293503" y="137871"/>
                </a:lnTo>
                <a:lnTo>
                  <a:pt x="3292043" y="148831"/>
                </a:lnTo>
                <a:lnTo>
                  <a:pt x="3291903" y="151320"/>
                </a:lnTo>
                <a:lnTo>
                  <a:pt x="3291802" y="155295"/>
                </a:lnTo>
                <a:lnTo>
                  <a:pt x="3292322" y="162687"/>
                </a:lnTo>
                <a:lnTo>
                  <a:pt x="3294062" y="170103"/>
                </a:lnTo>
                <a:lnTo>
                  <a:pt x="3294176" y="170357"/>
                </a:lnTo>
                <a:lnTo>
                  <a:pt x="3296945" y="176657"/>
                </a:lnTo>
                <a:lnTo>
                  <a:pt x="3324428" y="193357"/>
                </a:lnTo>
                <a:lnTo>
                  <a:pt x="3324593" y="193357"/>
                </a:lnTo>
                <a:lnTo>
                  <a:pt x="3362896" y="176428"/>
                </a:lnTo>
                <a:lnTo>
                  <a:pt x="3364573" y="175183"/>
                </a:lnTo>
                <a:lnTo>
                  <a:pt x="3364573" y="174561"/>
                </a:lnTo>
                <a:lnTo>
                  <a:pt x="3366008" y="177330"/>
                </a:lnTo>
                <a:lnTo>
                  <a:pt x="3368941" y="184099"/>
                </a:lnTo>
                <a:lnTo>
                  <a:pt x="3371761" y="190449"/>
                </a:lnTo>
                <a:lnTo>
                  <a:pt x="3376625" y="193725"/>
                </a:lnTo>
                <a:lnTo>
                  <a:pt x="3392894" y="193725"/>
                </a:lnTo>
                <a:lnTo>
                  <a:pt x="3399663" y="191795"/>
                </a:lnTo>
                <a:lnTo>
                  <a:pt x="3413074" y="184099"/>
                </a:lnTo>
                <a:lnTo>
                  <a:pt x="3414318" y="182359"/>
                </a:lnTo>
                <a:lnTo>
                  <a:pt x="3416427" y="179324"/>
                </a:lnTo>
                <a:lnTo>
                  <a:pt x="3416427" y="174561"/>
                </a:lnTo>
                <a:lnTo>
                  <a:pt x="3416427" y="170357"/>
                </a:lnTo>
                <a:lnTo>
                  <a:pt x="3415766" y="169633"/>
                </a:lnTo>
                <a:lnTo>
                  <a:pt x="3414166" y="167855"/>
                </a:lnTo>
                <a:lnTo>
                  <a:pt x="3405187" y="164960"/>
                </a:lnTo>
                <a:lnTo>
                  <a:pt x="3402673" y="163969"/>
                </a:lnTo>
                <a:lnTo>
                  <a:pt x="3402139" y="163423"/>
                </a:lnTo>
                <a:lnTo>
                  <a:pt x="3401631" y="162687"/>
                </a:lnTo>
                <a:lnTo>
                  <a:pt x="3401390" y="160134"/>
                </a:lnTo>
                <a:lnTo>
                  <a:pt x="3401491" y="154419"/>
                </a:lnTo>
                <a:lnTo>
                  <a:pt x="3408578" y="113880"/>
                </a:lnTo>
                <a:lnTo>
                  <a:pt x="3419424" y="60617"/>
                </a:lnTo>
                <a:lnTo>
                  <a:pt x="3423348" y="40055"/>
                </a:lnTo>
                <a:lnTo>
                  <a:pt x="3425698" y="25908"/>
                </a:lnTo>
                <a:lnTo>
                  <a:pt x="3426371" y="19278"/>
                </a:lnTo>
                <a:lnTo>
                  <a:pt x="3426485" y="5740"/>
                </a:lnTo>
                <a:close/>
              </a:path>
              <a:path w="4613275" h="253364">
                <a:moveTo>
                  <a:pt x="3577729" y="76352"/>
                </a:moveTo>
                <a:lnTo>
                  <a:pt x="3572472" y="71742"/>
                </a:lnTo>
                <a:lnTo>
                  <a:pt x="3561956" y="68186"/>
                </a:lnTo>
                <a:lnTo>
                  <a:pt x="3559149" y="67271"/>
                </a:lnTo>
                <a:lnTo>
                  <a:pt x="3557740" y="65659"/>
                </a:lnTo>
                <a:lnTo>
                  <a:pt x="3557828" y="62026"/>
                </a:lnTo>
                <a:lnTo>
                  <a:pt x="3558730" y="49923"/>
                </a:lnTo>
                <a:lnTo>
                  <a:pt x="3558730" y="40906"/>
                </a:lnTo>
                <a:lnTo>
                  <a:pt x="3554653" y="36385"/>
                </a:lnTo>
                <a:lnTo>
                  <a:pt x="3538880" y="36385"/>
                </a:lnTo>
                <a:lnTo>
                  <a:pt x="3532695" y="41414"/>
                </a:lnTo>
                <a:lnTo>
                  <a:pt x="3522967" y="62026"/>
                </a:lnTo>
                <a:lnTo>
                  <a:pt x="3519805" y="67792"/>
                </a:lnTo>
                <a:lnTo>
                  <a:pt x="3518433" y="68745"/>
                </a:lnTo>
                <a:lnTo>
                  <a:pt x="3508464" y="75488"/>
                </a:lnTo>
                <a:lnTo>
                  <a:pt x="3503472" y="80391"/>
                </a:lnTo>
                <a:lnTo>
                  <a:pt x="3503472" y="86474"/>
                </a:lnTo>
                <a:lnTo>
                  <a:pt x="3504946" y="89039"/>
                </a:lnTo>
                <a:lnTo>
                  <a:pt x="3510813" y="93268"/>
                </a:lnTo>
                <a:lnTo>
                  <a:pt x="3512286" y="94615"/>
                </a:lnTo>
                <a:lnTo>
                  <a:pt x="3512197" y="97688"/>
                </a:lnTo>
                <a:lnTo>
                  <a:pt x="3511994" y="103149"/>
                </a:lnTo>
                <a:lnTo>
                  <a:pt x="3511931" y="103695"/>
                </a:lnTo>
                <a:lnTo>
                  <a:pt x="3511092" y="112242"/>
                </a:lnTo>
                <a:lnTo>
                  <a:pt x="3509594" y="122491"/>
                </a:lnTo>
                <a:lnTo>
                  <a:pt x="3507511" y="133870"/>
                </a:lnTo>
                <a:lnTo>
                  <a:pt x="3505416" y="145021"/>
                </a:lnTo>
                <a:lnTo>
                  <a:pt x="3503917" y="154559"/>
                </a:lnTo>
                <a:lnTo>
                  <a:pt x="3503028" y="162458"/>
                </a:lnTo>
                <a:lnTo>
                  <a:pt x="3502901" y="165023"/>
                </a:lnTo>
                <a:lnTo>
                  <a:pt x="3502723" y="168833"/>
                </a:lnTo>
                <a:lnTo>
                  <a:pt x="3502723" y="176199"/>
                </a:lnTo>
                <a:lnTo>
                  <a:pt x="3504615" y="182626"/>
                </a:lnTo>
                <a:lnTo>
                  <a:pt x="3504704" y="182778"/>
                </a:lnTo>
                <a:lnTo>
                  <a:pt x="3512147" y="193598"/>
                </a:lnTo>
                <a:lnTo>
                  <a:pt x="3517481" y="196329"/>
                </a:lnTo>
                <a:lnTo>
                  <a:pt x="3526625" y="196329"/>
                </a:lnTo>
                <a:lnTo>
                  <a:pt x="3562248" y="182778"/>
                </a:lnTo>
                <a:lnTo>
                  <a:pt x="3567303" y="177190"/>
                </a:lnTo>
                <a:lnTo>
                  <a:pt x="3567303" y="165023"/>
                </a:lnTo>
                <a:lnTo>
                  <a:pt x="3567061" y="164795"/>
                </a:lnTo>
                <a:lnTo>
                  <a:pt x="3564013" y="161810"/>
                </a:lnTo>
                <a:lnTo>
                  <a:pt x="3554565" y="161810"/>
                </a:lnTo>
                <a:lnTo>
                  <a:pt x="3551555" y="162306"/>
                </a:lnTo>
                <a:lnTo>
                  <a:pt x="3545179" y="164299"/>
                </a:lnTo>
                <a:lnTo>
                  <a:pt x="3542779" y="164795"/>
                </a:lnTo>
                <a:lnTo>
                  <a:pt x="3538880" y="164795"/>
                </a:lnTo>
                <a:lnTo>
                  <a:pt x="3537750" y="162458"/>
                </a:lnTo>
                <a:lnTo>
                  <a:pt x="3537750" y="157772"/>
                </a:lnTo>
                <a:lnTo>
                  <a:pt x="3538004" y="153162"/>
                </a:lnTo>
                <a:lnTo>
                  <a:pt x="3546106" y="115100"/>
                </a:lnTo>
                <a:lnTo>
                  <a:pt x="3573907" y="91236"/>
                </a:lnTo>
                <a:lnTo>
                  <a:pt x="3577729" y="87693"/>
                </a:lnTo>
                <a:lnTo>
                  <a:pt x="3577729" y="76352"/>
                </a:lnTo>
                <a:close/>
              </a:path>
              <a:path w="4613275" h="253364">
                <a:moveTo>
                  <a:pt x="3702405" y="181127"/>
                </a:moveTo>
                <a:lnTo>
                  <a:pt x="3695623" y="174371"/>
                </a:lnTo>
                <a:lnTo>
                  <a:pt x="3692220" y="168579"/>
                </a:lnTo>
                <a:lnTo>
                  <a:pt x="3692334" y="162623"/>
                </a:lnTo>
                <a:lnTo>
                  <a:pt x="3692499" y="160820"/>
                </a:lnTo>
                <a:lnTo>
                  <a:pt x="3693337" y="155295"/>
                </a:lnTo>
                <a:lnTo>
                  <a:pt x="3694760" y="147053"/>
                </a:lnTo>
                <a:lnTo>
                  <a:pt x="3696690" y="136410"/>
                </a:lnTo>
                <a:lnTo>
                  <a:pt x="3698646" y="125234"/>
                </a:lnTo>
                <a:lnTo>
                  <a:pt x="3701161" y="99720"/>
                </a:lnTo>
                <a:lnTo>
                  <a:pt x="3701161" y="95046"/>
                </a:lnTo>
                <a:lnTo>
                  <a:pt x="3700843" y="94107"/>
                </a:lnTo>
                <a:lnTo>
                  <a:pt x="3700767" y="93891"/>
                </a:lnTo>
                <a:lnTo>
                  <a:pt x="3698887" y="88468"/>
                </a:lnTo>
                <a:lnTo>
                  <a:pt x="3689781" y="75920"/>
                </a:lnTo>
                <a:lnTo>
                  <a:pt x="3683546" y="72771"/>
                </a:lnTo>
                <a:lnTo>
                  <a:pt x="3667734" y="72771"/>
                </a:lnTo>
                <a:lnTo>
                  <a:pt x="3661118" y="74015"/>
                </a:lnTo>
                <a:lnTo>
                  <a:pt x="3650475" y="78981"/>
                </a:lnTo>
                <a:lnTo>
                  <a:pt x="3645179" y="82321"/>
                </a:lnTo>
                <a:lnTo>
                  <a:pt x="3634651" y="90589"/>
                </a:lnTo>
                <a:lnTo>
                  <a:pt x="3633533" y="91389"/>
                </a:lnTo>
                <a:lnTo>
                  <a:pt x="3643261" y="44983"/>
                </a:lnTo>
                <a:lnTo>
                  <a:pt x="3646589" y="24180"/>
                </a:lnTo>
                <a:lnTo>
                  <a:pt x="3646855" y="20866"/>
                </a:lnTo>
                <a:lnTo>
                  <a:pt x="3633762" y="2235"/>
                </a:lnTo>
                <a:lnTo>
                  <a:pt x="3618979" y="2235"/>
                </a:lnTo>
                <a:lnTo>
                  <a:pt x="3612540" y="4495"/>
                </a:lnTo>
                <a:lnTo>
                  <a:pt x="3607041" y="9004"/>
                </a:lnTo>
                <a:lnTo>
                  <a:pt x="3603637" y="11696"/>
                </a:lnTo>
                <a:lnTo>
                  <a:pt x="3601948" y="14617"/>
                </a:lnTo>
                <a:lnTo>
                  <a:pt x="3601948" y="20866"/>
                </a:lnTo>
                <a:lnTo>
                  <a:pt x="3603231" y="24180"/>
                </a:lnTo>
                <a:lnTo>
                  <a:pt x="3608362" y="31216"/>
                </a:lnTo>
                <a:lnTo>
                  <a:pt x="3609644" y="34861"/>
                </a:lnTo>
                <a:lnTo>
                  <a:pt x="3609644" y="38620"/>
                </a:lnTo>
                <a:lnTo>
                  <a:pt x="3609149" y="43624"/>
                </a:lnTo>
                <a:lnTo>
                  <a:pt x="3601821" y="84696"/>
                </a:lnTo>
                <a:lnTo>
                  <a:pt x="3590709" y="137337"/>
                </a:lnTo>
                <a:lnTo>
                  <a:pt x="3584359" y="163131"/>
                </a:lnTo>
                <a:lnTo>
                  <a:pt x="3582263" y="172034"/>
                </a:lnTo>
                <a:lnTo>
                  <a:pt x="3581006" y="178117"/>
                </a:lnTo>
                <a:lnTo>
                  <a:pt x="3580612" y="181127"/>
                </a:lnTo>
                <a:lnTo>
                  <a:pt x="3580587" y="183769"/>
                </a:lnTo>
                <a:lnTo>
                  <a:pt x="3581870" y="186715"/>
                </a:lnTo>
                <a:lnTo>
                  <a:pt x="3587000" y="193624"/>
                </a:lnTo>
                <a:lnTo>
                  <a:pt x="3590912" y="195338"/>
                </a:lnTo>
                <a:lnTo>
                  <a:pt x="3596170" y="195338"/>
                </a:lnTo>
                <a:lnTo>
                  <a:pt x="3622865" y="162623"/>
                </a:lnTo>
                <a:lnTo>
                  <a:pt x="3625634" y="147053"/>
                </a:lnTo>
                <a:lnTo>
                  <a:pt x="3639883" y="111455"/>
                </a:lnTo>
                <a:lnTo>
                  <a:pt x="3650691" y="99720"/>
                </a:lnTo>
                <a:lnTo>
                  <a:pt x="3662273" y="99720"/>
                </a:lnTo>
                <a:lnTo>
                  <a:pt x="3665156" y="105905"/>
                </a:lnTo>
                <a:lnTo>
                  <a:pt x="3665156" y="118287"/>
                </a:lnTo>
                <a:lnTo>
                  <a:pt x="3660991" y="145237"/>
                </a:lnTo>
                <a:lnTo>
                  <a:pt x="3659174" y="156095"/>
                </a:lnTo>
                <a:lnTo>
                  <a:pt x="3656838" y="184594"/>
                </a:lnTo>
                <a:lnTo>
                  <a:pt x="3660991" y="189128"/>
                </a:lnTo>
                <a:lnTo>
                  <a:pt x="3669436" y="189128"/>
                </a:lnTo>
                <a:lnTo>
                  <a:pt x="3672548" y="188633"/>
                </a:lnTo>
                <a:lnTo>
                  <a:pt x="3679075" y="187134"/>
                </a:lnTo>
                <a:lnTo>
                  <a:pt x="3689134" y="184594"/>
                </a:lnTo>
                <a:lnTo>
                  <a:pt x="3702405" y="181127"/>
                </a:lnTo>
                <a:close/>
              </a:path>
              <a:path w="4613275" h="253364">
                <a:moveTo>
                  <a:pt x="3836517" y="164896"/>
                </a:moveTo>
                <a:lnTo>
                  <a:pt x="3832999" y="161937"/>
                </a:lnTo>
                <a:lnTo>
                  <a:pt x="3819893" y="161937"/>
                </a:lnTo>
                <a:lnTo>
                  <a:pt x="3819817" y="161709"/>
                </a:lnTo>
                <a:lnTo>
                  <a:pt x="3819385" y="160426"/>
                </a:lnTo>
                <a:lnTo>
                  <a:pt x="3819487" y="155917"/>
                </a:lnTo>
                <a:lnTo>
                  <a:pt x="3819601" y="154749"/>
                </a:lnTo>
                <a:lnTo>
                  <a:pt x="3819817" y="152654"/>
                </a:lnTo>
                <a:lnTo>
                  <a:pt x="3821138" y="145161"/>
                </a:lnTo>
                <a:lnTo>
                  <a:pt x="3823335" y="134429"/>
                </a:lnTo>
                <a:lnTo>
                  <a:pt x="3829469" y="106578"/>
                </a:lnTo>
                <a:lnTo>
                  <a:pt x="3831666" y="96100"/>
                </a:lnTo>
                <a:lnTo>
                  <a:pt x="3832301" y="92646"/>
                </a:lnTo>
                <a:lnTo>
                  <a:pt x="3832974" y="89039"/>
                </a:lnTo>
                <a:lnTo>
                  <a:pt x="3833418" y="85382"/>
                </a:lnTo>
                <a:lnTo>
                  <a:pt x="3833418" y="76568"/>
                </a:lnTo>
                <a:lnTo>
                  <a:pt x="3830510" y="73152"/>
                </a:lnTo>
                <a:lnTo>
                  <a:pt x="3829672" y="72148"/>
                </a:lnTo>
                <a:lnTo>
                  <a:pt x="3818534" y="72148"/>
                </a:lnTo>
                <a:lnTo>
                  <a:pt x="3812184" y="73152"/>
                </a:lnTo>
                <a:lnTo>
                  <a:pt x="3808336" y="73152"/>
                </a:lnTo>
                <a:lnTo>
                  <a:pt x="3804031" y="72669"/>
                </a:lnTo>
                <a:lnTo>
                  <a:pt x="3796411" y="71145"/>
                </a:lnTo>
                <a:lnTo>
                  <a:pt x="3796411" y="94615"/>
                </a:lnTo>
                <a:lnTo>
                  <a:pt x="3796284" y="101650"/>
                </a:lnTo>
                <a:lnTo>
                  <a:pt x="3796042" y="103924"/>
                </a:lnTo>
                <a:lnTo>
                  <a:pt x="3795166" y="114173"/>
                </a:lnTo>
                <a:lnTo>
                  <a:pt x="3779520" y="154749"/>
                </a:lnTo>
                <a:lnTo>
                  <a:pt x="3761041" y="168884"/>
                </a:lnTo>
                <a:lnTo>
                  <a:pt x="3754628" y="168884"/>
                </a:lnTo>
                <a:lnTo>
                  <a:pt x="3752761" y="167462"/>
                </a:lnTo>
                <a:lnTo>
                  <a:pt x="3751021" y="164604"/>
                </a:lnTo>
                <a:lnTo>
                  <a:pt x="3749332" y="161709"/>
                </a:lnTo>
                <a:lnTo>
                  <a:pt x="3748481" y="157238"/>
                </a:lnTo>
                <a:lnTo>
                  <a:pt x="3748544" y="148005"/>
                </a:lnTo>
                <a:lnTo>
                  <a:pt x="3761448" y="108724"/>
                </a:lnTo>
                <a:lnTo>
                  <a:pt x="3781488" y="92646"/>
                </a:lnTo>
                <a:lnTo>
                  <a:pt x="3793782" y="92646"/>
                </a:lnTo>
                <a:lnTo>
                  <a:pt x="3796411" y="94615"/>
                </a:lnTo>
                <a:lnTo>
                  <a:pt x="3796411" y="71145"/>
                </a:lnTo>
                <a:lnTo>
                  <a:pt x="3794506" y="70764"/>
                </a:lnTo>
                <a:lnTo>
                  <a:pt x="3791089" y="70294"/>
                </a:lnTo>
                <a:lnTo>
                  <a:pt x="3784422" y="70294"/>
                </a:lnTo>
                <a:lnTo>
                  <a:pt x="3746741" y="86601"/>
                </a:lnTo>
                <a:lnTo>
                  <a:pt x="3720046" y="124739"/>
                </a:lnTo>
                <a:lnTo>
                  <a:pt x="3714356" y="152654"/>
                </a:lnTo>
                <a:lnTo>
                  <a:pt x="3714407" y="159156"/>
                </a:lnTo>
                <a:lnTo>
                  <a:pt x="3714496" y="160426"/>
                </a:lnTo>
                <a:lnTo>
                  <a:pt x="3714597" y="161937"/>
                </a:lnTo>
                <a:lnTo>
                  <a:pt x="3735171" y="193979"/>
                </a:lnTo>
                <a:lnTo>
                  <a:pt x="3752634" y="193979"/>
                </a:lnTo>
                <a:lnTo>
                  <a:pt x="3785895" y="172783"/>
                </a:lnTo>
                <a:lnTo>
                  <a:pt x="3787229" y="169964"/>
                </a:lnTo>
                <a:lnTo>
                  <a:pt x="3787190" y="171259"/>
                </a:lnTo>
                <a:lnTo>
                  <a:pt x="3787165" y="180378"/>
                </a:lnTo>
                <a:lnTo>
                  <a:pt x="3788562" y="184518"/>
                </a:lnTo>
                <a:lnTo>
                  <a:pt x="3794201" y="191389"/>
                </a:lnTo>
                <a:lnTo>
                  <a:pt x="3798938" y="193103"/>
                </a:lnTo>
                <a:lnTo>
                  <a:pt x="3812311" y="193103"/>
                </a:lnTo>
                <a:lnTo>
                  <a:pt x="3819131" y="191058"/>
                </a:lnTo>
                <a:lnTo>
                  <a:pt x="3833037" y="182816"/>
                </a:lnTo>
                <a:lnTo>
                  <a:pt x="3836517" y="177939"/>
                </a:lnTo>
                <a:lnTo>
                  <a:pt x="3836517" y="168554"/>
                </a:lnTo>
                <a:lnTo>
                  <a:pt x="3836517" y="164896"/>
                </a:lnTo>
                <a:close/>
              </a:path>
              <a:path w="4613275" h="253364">
                <a:moveTo>
                  <a:pt x="3931513" y="76352"/>
                </a:moveTo>
                <a:lnTo>
                  <a:pt x="3926255" y="71742"/>
                </a:lnTo>
                <a:lnTo>
                  <a:pt x="3915753" y="68186"/>
                </a:lnTo>
                <a:lnTo>
                  <a:pt x="3912933" y="67271"/>
                </a:lnTo>
                <a:lnTo>
                  <a:pt x="3911523" y="65659"/>
                </a:lnTo>
                <a:lnTo>
                  <a:pt x="3911625" y="62026"/>
                </a:lnTo>
                <a:lnTo>
                  <a:pt x="3912514" y="49923"/>
                </a:lnTo>
                <a:lnTo>
                  <a:pt x="3912514" y="40906"/>
                </a:lnTo>
                <a:lnTo>
                  <a:pt x="3908437" y="36385"/>
                </a:lnTo>
                <a:lnTo>
                  <a:pt x="3892677" y="36385"/>
                </a:lnTo>
                <a:lnTo>
                  <a:pt x="3886479" y="41414"/>
                </a:lnTo>
                <a:lnTo>
                  <a:pt x="3876751" y="62026"/>
                </a:lnTo>
                <a:lnTo>
                  <a:pt x="3873589" y="67792"/>
                </a:lnTo>
                <a:lnTo>
                  <a:pt x="3872217" y="68745"/>
                </a:lnTo>
                <a:lnTo>
                  <a:pt x="3862247" y="75488"/>
                </a:lnTo>
                <a:lnTo>
                  <a:pt x="3857256" y="80391"/>
                </a:lnTo>
                <a:lnTo>
                  <a:pt x="3857256" y="86474"/>
                </a:lnTo>
                <a:lnTo>
                  <a:pt x="3858730" y="89039"/>
                </a:lnTo>
                <a:lnTo>
                  <a:pt x="3864610" y="93268"/>
                </a:lnTo>
                <a:lnTo>
                  <a:pt x="3866070" y="94615"/>
                </a:lnTo>
                <a:lnTo>
                  <a:pt x="3861295" y="133870"/>
                </a:lnTo>
                <a:lnTo>
                  <a:pt x="3859199" y="145021"/>
                </a:lnTo>
                <a:lnTo>
                  <a:pt x="3857714" y="154559"/>
                </a:lnTo>
                <a:lnTo>
                  <a:pt x="3856812" y="162458"/>
                </a:lnTo>
                <a:lnTo>
                  <a:pt x="3856698" y="165023"/>
                </a:lnTo>
                <a:lnTo>
                  <a:pt x="3856507" y="168833"/>
                </a:lnTo>
                <a:lnTo>
                  <a:pt x="3856507" y="176199"/>
                </a:lnTo>
                <a:lnTo>
                  <a:pt x="3858399" y="182626"/>
                </a:lnTo>
                <a:lnTo>
                  <a:pt x="3858501" y="182778"/>
                </a:lnTo>
                <a:lnTo>
                  <a:pt x="3865930" y="193598"/>
                </a:lnTo>
                <a:lnTo>
                  <a:pt x="3871264" y="196329"/>
                </a:lnTo>
                <a:lnTo>
                  <a:pt x="3880421" y="196329"/>
                </a:lnTo>
                <a:lnTo>
                  <a:pt x="3916032" y="182778"/>
                </a:lnTo>
                <a:lnTo>
                  <a:pt x="3921087" y="177190"/>
                </a:lnTo>
                <a:lnTo>
                  <a:pt x="3921087" y="165023"/>
                </a:lnTo>
                <a:lnTo>
                  <a:pt x="3920858" y="164795"/>
                </a:lnTo>
                <a:lnTo>
                  <a:pt x="3917797" y="161810"/>
                </a:lnTo>
                <a:lnTo>
                  <a:pt x="3908361" y="161810"/>
                </a:lnTo>
                <a:lnTo>
                  <a:pt x="3905339" y="162306"/>
                </a:lnTo>
                <a:lnTo>
                  <a:pt x="3898963" y="164299"/>
                </a:lnTo>
                <a:lnTo>
                  <a:pt x="3896563" y="164795"/>
                </a:lnTo>
                <a:lnTo>
                  <a:pt x="3892677" y="164795"/>
                </a:lnTo>
                <a:lnTo>
                  <a:pt x="3891534" y="162458"/>
                </a:lnTo>
                <a:lnTo>
                  <a:pt x="3891534" y="157772"/>
                </a:lnTo>
                <a:lnTo>
                  <a:pt x="3891788" y="153162"/>
                </a:lnTo>
                <a:lnTo>
                  <a:pt x="3899903" y="115100"/>
                </a:lnTo>
                <a:lnTo>
                  <a:pt x="3927691" y="91236"/>
                </a:lnTo>
                <a:lnTo>
                  <a:pt x="3931513" y="87693"/>
                </a:lnTo>
                <a:lnTo>
                  <a:pt x="3931513" y="76352"/>
                </a:lnTo>
                <a:close/>
              </a:path>
              <a:path w="4613275" h="253364">
                <a:moveTo>
                  <a:pt x="4054716" y="126174"/>
                </a:moveTo>
                <a:lnTo>
                  <a:pt x="4015028" y="126174"/>
                </a:lnTo>
                <a:lnTo>
                  <a:pt x="4014952" y="126415"/>
                </a:lnTo>
                <a:lnTo>
                  <a:pt x="4013708" y="130683"/>
                </a:lnTo>
                <a:lnTo>
                  <a:pt x="4013631" y="130873"/>
                </a:lnTo>
                <a:lnTo>
                  <a:pt x="4009809" y="140322"/>
                </a:lnTo>
                <a:lnTo>
                  <a:pt x="4008780" y="144018"/>
                </a:lnTo>
                <a:lnTo>
                  <a:pt x="4008259" y="149212"/>
                </a:lnTo>
                <a:lnTo>
                  <a:pt x="4008259" y="162572"/>
                </a:lnTo>
                <a:lnTo>
                  <a:pt x="4009796" y="169532"/>
                </a:lnTo>
                <a:lnTo>
                  <a:pt x="4015956" y="184023"/>
                </a:lnTo>
                <a:lnTo>
                  <a:pt x="4020096" y="187642"/>
                </a:lnTo>
                <a:lnTo>
                  <a:pt x="4030446" y="187642"/>
                </a:lnTo>
                <a:lnTo>
                  <a:pt x="4035006" y="183413"/>
                </a:lnTo>
                <a:lnTo>
                  <a:pt x="4039844" y="173024"/>
                </a:lnTo>
                <a:lnTo>
                  <a:pt x="4041267" y="168059"/>
                </a:lnTo>
                <a:lnTo>
                  <a:pt x="4043222" y="160070"/>
                </a:lnTo>
                <a:lnTo>
                  <a:pt x="4045204" y="152082"/>
                </a:lnTo>
                <a:lnTo>
                  <a:pt x="4046410" y="147383"/>
                </a:lnTo>
                <a:lnTo>
                  <a:pt x="4046817" y="145973"/>
                </a:lnTo>
                <a:lnTo>
                  <a:pt x="4051833" y="131851"/>
                </a:lnTo>
                <a:lnTo>
                  <a:pt x="4054716" y="126174"/>
                </a:lnTo>
                <a:close/>
              </a:path>
              <a:path w="4613275" h="253364">
                <a:moveTo>
                  <a:pt x="4185094" y="97904"/>
                </a:moveTo>
                <a:lnTo>
                  <a:pt x="4184980" y="95783"/>
                </a:lnTo>
                <a:lnTo>
                  <a:pt x="4183024" y="89522"/>
                </a:lnTo>
                <a:lnTo>
                  <a:pt x="4174744" y="77228"/>
                </a:lnTo>
                <a:lnTo>
                  <a:pt x="4168864" y="74142"/>
                </a:lnTo>
                <a:lnTo>
                  <a:pt x="4153636" y="74142"/>
                </a:lnTo>
                <a:lnTo>
                  <a:pt x="4147058" y="75463"/>
                </a:lnTo>
                <a:lnTo>
                  <a:pt x="4135996" y="80721"/>
                </a:lnTo>
                <a:lnTo>
                  <a:pt x="4130560" y="84264"/>
                </a:lnTo>
                <a:lnTo>
                  <a:pt x="4119842" y="93167"/>
                </a:lnTo>
                <a:lnTo>
                  <a:pt x="4117022" y="95377"/>
                </a:lnTo>
                <a:lnTo>
                  <a:pt x="4116730" y="95377"/>
                </a:lnTo>
                <a:lnTo>
                  <a:pt x="4116730" y="97904"/>
                </a:lnTo>
                <a:lnTo>
                  <a:pt x="4116400" y="95783"/>
                </a:lnTo>
                <a:lnTo>
                  <a:pt x="4116324" y="95008"/>
                </a:lnTo>
                <a:lnTo>
                  <a:pt x="4116057" y="92329"/>
                </a:lnTo>
                <a:lnTo>
                  <a:pt x="4115955" y="91300"/>
                </a:lnTo>
                <a:lnTo>
                  <a:pt x="4099052" y="69799"/>
                </a:lnTo>
                <a:lnTo>
                  <a:pt x="4091279" y="69799"/>
                </a:lnTo>
                <a:lnTo>
                  <a:pt x="4054017" y="88861"/>
                </a:lnTo>
                <a:lnTo>
                  <a:pt x="4050042" y="92329"/>
                </a:lnTo>
                <a:lnTo>
                  <a:pt x="4034650" y="79108"/>
                </a:lnTo>
                <a:lnTo>
                  <a:pt x="4023309" y="79108"/>
                </a:lnTo>
                <a:lnTo>
                  <a:pt x="4019283" y="82257"/>
                </a:lnTo>
                <a:lnTo>
                  <a:pt x="4018292" y="84442"/>
                </a:lnTo>
                <a:lnTo>
                  <a:pt x="4013720" y="95008"/>
                </a:lnTo>
                <a:lnTo>
                  <a:pt x="4013657" y="95377"/>
                </a:lnTo>
                <a:lnTo>
                  <a:pt x="4013581" y="95783"/>
                </a:lnTo>
                <a:lnTo>
                  <a:pt x="4013517" y="96164"/>
                </a:lnTo>
                <a:lnTo>
                  <a:pt x="4012438" y="102082"/>
                </a:lnTo>
                <a:lnTo>
                  <a:pt x="4012488" y="112496"/>
                </a:lnTo>
                <a:lnTo>
                  <a:pt x="4013949" y="125958"/>
                </a:lnTo>
                <a:lnTo>
                  <a:pt x="4015092" y="125958"/>
                </a:lnTo>
                <a:lnTo>
                  <a:pt x="4054818" y="125958"/>
                </a:lnTo>
                <a:lnTo>
                  <a:pt x="4079316" y="101092"/>
                </a:lnTo>
                <a:lnTo>
                  <a:pt x="4084282" y="101092"/>
                </a:lnTo>
                <a:lnTo>
                  <a:pt x="4085628" y="103301"/>
                </a:lnTo>
                <a:lnTo>
                  <a:pt x="4085513" y="109905"/>
                </a:lnTo>
                <a:lnTo>
                  <a:pt x="4085412" y="111264"/>
                </a:lnTo>
                <a:lnTo>
                  <a:pt x="4085310" y="112496"/>
                </a:lnTo>
                <a:lnTo>
                  <a:pt x="4084866" y="118224"/>
                </a:lnTo>
                <a:lnTo>
                  <a:pt x="4082618" y="130873"/>
                </a:lnTo>
                <a:lnTo>
                  <a:pt x="4078859" y="146392"/>
                </a:lnTo>
                <a:lnTo>
                  <a:pt x="4073575" y="164909"/>
                </a:lnTo>
                <a:lnTo>
                  <a:pt x="4070604" y="174599"/>
                </a:lnTo>
                <a:lnTo>
                  <a:pt x="4069105" y="182130"/>
                </a:lnTo>
                <a:lnTo>
                  <a:pt x="4069105" y="192900"/>
                </a:lnTo>
                <a:lnTo>
                  <a:pt x="4074261" y="195592"/>
                </a:lnTo>
                <a:lnTo>
                  <a:pt x="4084574" y="195592"/>
                </a:lnTo>
                <a:lnTo>
                  <a:pt x="4092422" y="194678"/>
                </a:lnTo>
                <a:lnTo>
                  <a:pt x="4113441" y="160883"/>
                </a:lnTo>
                <a:lnTo>
                  <a:pt x="4113542" y="160070"/>
                </a:lnTo>
                <a:lnTo>
                  <a:pt x="4122318" y="126174"/>
                </a:lnTo>
                <a:lnTo>
                  <a:pt x="4122407" y="125958"/>
                </a:lnTo>
                <a:lnTo>
                  <a:pt x="4126915" y="116446"/>
                </a:lnTo>
                <a:lnTo>
                  <a:pt x="4130903" y="109905"/>
                </a:lnTo>
                <a:lnTo>
                  <a:pt x="4134180" y="106794"/>
                </a:lnTo>
                <a:lnTo>
                  <a:pt x="4137444" y="103657"/>
                </a:lnTo>
                <a:lnTo>
                  <a:pt x="4139806" y="102082"/>
                </a:lnTo>
                <a:lnTo>
                  <a:pt x="4142752" y="102082"/>
                </a:lnTo>
                <a:lnTo>
                  <a:pt x="4144022" y="103301"/>
                </a:lnTo>
                <a:lnTo>
                  <a:pt x="4144213" y="103657"/>
                </a:lnTo>
                <a:lnTo>
                  <a:pt x="4146385" y="108394"/>
                </a:lnTo>
                <a:lnTo>
                  <a:pt x="4146499" y="109207"/>
                </a:lnTo>
                <a:lnTo>
                  <a:pt x="4146600" y="109905"/>
                </a:lnTo>
                <a:lnTo>
                  <a:pt x="4146969" y="112496"/>
                </a:lnTo>
                <a:lnTo>
                  <a:pt x="4146918" y="124269"/>
                </a:lnTo>
                <a:lnTo>
                  <a:pt x="4146156" y="132067"/>
                </a:lnTo>
                <a:lnTo>
                  <a:pt x="4142930" y="153924"/>
                </a:lnTo>
                <a:lnTo>
                  <a:pt x="4142879" y="154482"/>
                </a:lnTo>
                <a:lnTo>
                  <a:pt x="4142219" y="160883"/>
                </a:lnTo>
                <a:lnTo>
                  <a:pt x="4142130" y="171602"/>
                </a:lnTo>
                <a:lnTo>
                  <a:pt x="4143451" y="176441"/>
                </a:lnTo>
                <a:lnTo>
                  <a:pt x="4146105" y="181241"/>
                </a:lnTo>
                <a:lnTo>
                  <a:pt x="4148785" y="186004"/>
                </a:lnTo>
                <a:lnTo>
                  <a:pt x="4152557" y="188391"/>
                </a:lnTo>
                <a:lnTo>
                  <a:pt x="4162247" y="188391"/>
                </a:lnTo>
                <a:lnTo>
                  <a:pt x="4167644" y="187045"/>
                </a:lnTo>
                <a:lnTo>
                  <a:pt x="4173601" y="184353"/>
                </a:lnTo>
                <a:lnTo>
                  <a:pt x="4184599" y="180936"/>
                </a:lnTo>
                <a:lnTo>
                  <a:pt x="4184599" y="177292"/>
                </a:lnTo>
                <a:lnTo>
                  <a:pt x="4183354" y="173316"/>
                </a:lnTo>
                <a:lnTo>
                  <a:pt x="4178389" y="164706"/>
                </a:lnTo>
                <a:lnTo>
                  <a:pt x="4177436" y="161836"/>
                </a:lnTo>
                <a:lnTo>
                  <a:pt x="4177144" y="160883"/>
                </a:lnTo>
                <a:lnTo>
                  <a:pt x="4177233" y="153924"/>
                </a:lnTo>
                <a:lnTo>
                  <a:pt x="4178465" y="146392"/>
                </a:lnTo>
                <a:lnTo>
                  <a:pt x="4178554" y="145973"/>
                </a:lnTo>
                <a:lnTo>
                  <a:pt x="4181119" y="133438"/>
                </a:lnTo>
                <a:lnTo>
                  <a:pt x="4184942" y="106794"/>
                </a:lnTo>
                <a:lnTo>
                  <a:pt x="4185018" y="105003"/>
                </a:lnTo>
                <a:lnTo>
                  <a:pt x="4185094" y="102082"/>
                </a:lnTo>
                <a:lnTo>
                  <a:pt x="4185094" y="101092"/>
                </a:lnTo>
                <a:lnTo>
                  <a:pt x="4185094" y="97904"/>
                </a:lnTo>
                <a:close/>
              </a:path>
              <a:path w="4613275" h="253364">
                <a:moveTo>
                  <a:pt x="4267047" y="168656"/>
                </a:moveTo>
                <a:lnTo>
                  <a:pt x="4264380" y="166154"/>
                </a:lnTo>
                <a:lnTo>
                  <a:pt x="4253700" y="166154"/>
                </a:lnTo>
                <a:lnTo>
                  <a:pt x="4250779" y="165950"/>
                </a:lnTo>
                <a:lnTo>
                  <a:pt x="4249788" y="165125"/>
                </a:lnTo>
                <a:lnTo>
                  <a:pt x="4249547" y="163550"/>
                </a:lnTo>
                <a:lnTo>
                  <a:pt x="4249547" y="160820"/>
                </a:lnTo>
                <a:lnTo>
                  <a:pt x="4250017" y="156946"/>
                </a:lnTo>
                <a:lnTo>
                  <a:pt x="4251439" y="149313"/>
                </a:lnTo>
                <a:lnTo>
                  <a:pt x="4253763" y="138252"/>
                </a:lnTo>
                <a:lnTo>
                  <a:pt x="4260342" y="108508"/>
                </a:lnTo>
                <a:lnTo>
                  <a:pt x="4262691" y="97002"/>
                </a:lnTo>
                <a:lnTo>
                  <a:pt x="4264101" y="88925"/>
                </a:lnTo>
                <a:lnTo>
                  <a:pt x="4264571" y="84213"/>
                </a:lnTo>
                <a:lnTo>
                  <a:pt x="4264571" y="74282"/>
                </a:lnTo>
                <a:lnTo>
                  <a:pt x="4260202" y="69303"/>
                </a:lnTo>
                <a:lnTo>
                  <a:pt x="4249725" y="69303"/>
                </a:lnTo>
                <a:lnTo>
                  <a:pt x="4210545" y="84213"/>
                </a:lnTo>
                <a:lnTo>
                  <a:pt x="4210545" y="94488"/>
                </a:lnTo>
                <a:lnTo>
                  <a:pt x="4215308" y="97878"/>
                </a:lnTo>
                <a:lnTo>
                  <a:pt x="4224833" y="100279"/>
                </a:lnTo>
                <a:lnTo>
                  <a:pt x="4226077" y="100609"/>
                </a:lnTo>
                <a:lnTo>
                  <a:pt x="4226687" y="101650"/>
                </a:lnTo>
                <a:lnTo>
                  <a:pt x="4226687" y="103390"/>
                </a:lnTo>
                <a:lnTo>
                  <a:pt x="4218686" y="143929"/>
                </a:lnTo>
                <a:lnTo>
                  <a:pt x="4208411" y="172859"/>
                </a:lnTo>
                <a:lnTo>
                  <a:pt x="4206824" y="178511"/>
                </a:lnTo>
                <a:lnTo>
                  <a:pt x="4206824" y="191846"/>
                </a:lnTo>
                <a:lnTo>
                  <a:pt x="4211586" y="196215"/>
                </a:lnTo>
                <a:lnTo>
                  <a:pt x="4221099" y="196215"/>
                </a:lnTo>
                <a:lnTo>
                  <a:pt x="4228528" y="195668"/>
                </a:lnTo>
                <a:lnTo>
                  <a:pt x="4267047" y="179006"/>
                </a:lnTo>
                <a:lnTo>
                  <a:pt x="4267047" y="168656"/>
                </a:lnTo>
                <a:close/>
              </a:path>
              <a:path w="4613275" h="253364">
                <a:moveTo>
                  <a:pt x="4275493" y="25146"/>
                </a:moveTo>
                <a:lnTo>
                  <a:pt x="4273778" y="21259"/>
                </a:lnTo>
                <a:lnTo>
                  <a:pt x="4266908" y="14389"/>
                </a:lnTo>
                <a:lnTo>
                  <a:pt x="4262894" y="12674"/>
                </a:lnTo>
                <a:lnTo>
                  <a:pt x="4255935" y="12674"/>
                </a:lnTo>
                <a:lnTo>
                  <a:pt x="4252582" y="13169"/>
                </a:lnTo>
                <a:lnTo>
                  <a:pt x="4248696" y="13169"/>
                </a:lnTo>
                <a:lnTo>
                  <a:pt x="4235882" y="31483"/>
                </a:lnTo>
                <a:lnTo>
                  <a:pt x="4235628" y="32473"/>
                </a:lnTo>
                <a:lnTo>
                  <a:pt x="4235628" y="40627"/>
                </a:lnTo>
                <a:lnTo>
                  <a:pt x="4237291" y="44627"/>
                </a:lnTo>
                <a:lnTo>
                  <a:pt x="4243908" y="51244"/>
                </a:lnTo>
                <a:lnTo>
                  <a:pt x="4246143" y="52806"/>
                </a:lnTo>
                <a:lnTo>
                  <a:pt x="4251693" y="52806"/>
                </a:lnTo>
                <a:lnTo>
                  <a:pt x="4252455" y="52031"/>
                </a:lnTo>
                <a:lnTo>
                  <a:pt x="4252671" y="52806"/>
                </a:lnTo>
                <a:lnTo>
                  <a:pt x="4258729" y="52806"/>
                </a:lnTo>
                <a:lnTo>
                  <a:pt x="4258983" y="52590"/>
                </a:lnTo>
                <a:lnTo>
                  <a:pt x="4262666" y="52806"/>
                </a:lnTo>
                <a:lnTo>
                  <a:pt x="4263034" y="52590"/>
                </a:lnTo>
                <a:lnTo>
                  <a:pt x="4264025" y="52031"/>
                </a:lnTo>
                <a:lnTo>
                  <a:pt x="4266260" y="50774"/>
                </a:lnTo>
                <a:lnTo>
                  <a:pt x="4269778" y="46507"/>
                </a:lnTo>
                <a:lnTo>
                  <a:pt x="4273347" y="42252"/>
                </a:lnTo>
                <a:lnTo>
                  <a:pt x="4275125" y="39268"/>
                </a:lnTo>
                <a:lnTo>
                  <a:pt x="4275252" y="34467"/>
                </a:lnTo>
                <a:lnTo>
                  <a:pt x="4275493" y="33477"/>
                </a:lnTo>
                <a:lnTo>
                  <a:pt x="4275493" y="25146"/>
                </a:lnTo>
                <a:close/>
              </a:path>
              <a:path w="4613275" h="253364">
                <a:moveTo>
                  <a:pt x="4405515" y="83058"/>
                </a:moveTo>
                <a:lnTo>
                  <a:pt x="4403483" y="79248"/>
                </a:lnTo>
                <a:lnTo>
                  <a:pt x="4399432" y="75692"/>
                </a:lnTo>
                <a:lnTo>
                  <a:pt x="4395292" y="71983"/>
                </a:lnTo>
                <a:lnTo>
                  <a:pt x="4395114" y="71983"/>
                </a:lnTo>
                <a:lnTo>
                  <a:pt x="4390326" y="70294"/>
                </a:lnTo>
                <a:lnTo>
                  <a:pt x="4378020" y="70294"/>
                </a:lnTo>
                <a:lnTo>
                  <a:pt x="4373384" y="71983"/>
                </a:lnTo>
                <a:lnTo>
                  <a:pt x="4370248" y="75387"/>
                </a:lnTo>
                <a:lnTo>
                  <a:pt x="4369498" y="76085"/>
                </a:lnTo>
                <a:lnTo>
                  <a:pt x="4367746" y="78943"/>
                </a:lnTo>
                <a:lnTo>
                  <a:pt x="4364964" y="83947"/>
                </a:lnTo>
                <a:lnTo>
                  <a:pt x="4362234" y="88963"/>
                </a:lnTo>
                <a:lnTo>
                  <a:pt x="4360126" y="92481"/>
                </a:lnTo>
                <a:lnTo>
                  <a:pt x="4358627" y="94500"/>
                </a:lnTo>
                <a:lnTo>
                  <a:pt x="4352137" y="103200"/>
                </a:lnTo>
                <a:lnTo>
                  <a:pt x="4348492" y="107543"/>
                </a:lnTo>
                <a:lnTo>
                  <a:pt x="4347705" y="107543"/>
                </a:lnTo>
                <a:lnTo>
                  <a:pt x="4347705" y="108788"/>
                </a:lnTo>
                <a:lnTo>
                  <a:pt x="4346384" y="105016"/>
                </a:lnTo>
                <a:lnTo>
                  <a:pt x="4343730" y="96240"/>
                </a:lnTo>
                <a:lnTo>
                  <a:pt x="4341126" y="87426"/>
                </a:lnTo>
                <a:lnTo>
                  <a:pt x="4339221" y="81927"/>
                </a:lnTo>
                <a:lnTo>
                  <a:pt x="4338015" y="79730"/>
                </a:lnTo>
                <a:lnTo>
                  <a:pt x="4334624" y="74104"/>
                </a:lnTo>
                <a:lnTo>
                  <a:pt x="4329862" y="71285"/>
                </a:lnTo>
                <a:lnTo>
                  <a:pt x="4323740" y="71285"/>
                </a:lnTo>
                <a:lnTo>
                  <a:pt x="4288980" y="87426"/>
                </a:lnTo>
                <a:lnTo>
                  <a:pt x="4288904" y="96888"/>
                </a:lnTo>
                <a:lnTo>
                  <a:pt x="4291965" y="99225"/>
                </a:lnTo>
                <a:lnTo>
                  <a:pt x="4304258" y="99225"/>
                </a:lnTo>
                <a:lnTo>
                  <a:pt x="4308462" y="100711"/>
                </a:lnTo>
                <a:lnTo>
                  <a:pt x="4312234" y="105727"/>
                </a:lnTo>
                <a:lnTo>
                  <a:pt x="4314469" y="110363"/>
                </a:lnTo>
                <a:lnTo>
                  <a:pt x="4320349" y="124802"/>
                </a:lnTo>
                <a:lnTo>
                  <a:pt x="4321810" y="128752"/>
                </a:lnTo>
                <a:lnTo>
                  <a:pt x="4321810" y="129463"/>
                </a:lnTo>
                <a:lnTo>
                  <a:pt x="4297324" y="162242"/>
                </a:lnTo>
                <a:lnTo>
                  <a:pt x="4277258" y="168490"/>
                </a:lnTo>
                <a:lnTo>
                  <a:pt x="4273639" y="172389"/>
                </a:lnTo>
                <a:lnTo>
                  <a:pt x="4273639" y="184391"/>
                </a:lnTo>
                <a:lnTo>
                  <a:pt x="4275988" y="188671"/>
                </a:lnTo>
                <a:lnTo>
                  <a:pt x="4285475" y="193814"/>
                </a:lnTo>
                <a:lnTo>
                  <a:pt x="4290504" y="195097"/>
                </a:lnTo>
                <a:lnTo>
                  <a:pt x="4301096" y="195097"/>
                </a:lnTo>
                <a:lnTo>
                  <a:pt x="4304982" y="193814"/>
                </a:lnTo>
                <a:lnTo>
                  <a:pt x="4307471" y="191236"/>
                </a:lnTo>
                <a:lnTo>
                  <a:pt x="4309999" y="188671"/>
                </a:lnTo>
                <a:lnTo>
                  <a:pt x="4312691" y="185178"/>
                </a:lnTo>
                <a:lnTo>
                  <a:pt x="4315549" y="180746"/>
                </a:lnTo>
                <a:lnTo>
                  <a:pt x="4318444" y="176314"/>
                </a:lnTo>
                <a:lnTo>
                  <a:pt x="4320908" y="172758"/>
                </a:lnTo>
                <a:lnTo>
                  <a:pt x="4322927" y="170065"/>
                </a:lnTo>
                <a:lnTo>
                  <a:pt x="4333926" y="155854"/>
                </a:lnTo>
                <a:lnTo>
                  <a:pt x="4333926" y="154190"/>
                </a:lnTo>
                <a:lnTo>
                  <a:pt x="4335665" y="158546"/>
                </a:lnTo>
                <a:lnTo>
                  <a:pt x="4342612" y="179235"/>
                </a:lnTo>
                <a:lnTo>
                  <a:pt x="4344835" y="185178"/>
                </a:lnTo>
                <a:lnTo>
                  <a:pt x="4345838" y="186829"/>
                </a:lnTo>
                <a:lnTo>
                  <a:pt x="4349318" y="192176"/>
                </a:lnTo>
                <a:lnTo>
                  <a:pt x="4354106" y="194843"/>
                </a:lnTo>
                <a:lnTo>
                  <a:pt x="4360189" y="194843"/>
                </a:lnTo>
                <a:lnTo>
                  <a:pt x="4395571" y="178473"/>
                </a:lnTo>
                <a:lnTo>
                  <a:pt x="4395571" y="169367"/>
                </a:lnTo>
                <a:lnTo>
                  <a:pt x="4393527" y="166903"/>
                </a:lnTo>
                <a:lnTo>
                  <a:pt x="4376140" y="166903"/>
                </a:lnTo>
                <a:lnTo>
                  <a:pt x="4374286" y="165100"/>
                </a:lnTo>
                <a:lnTo>
                  <a:pt x="4360430" y="135801"/>
                </a:lnTo>
                <a:lnTo>
                  <a:pt x="4361269" y="131483"/>
                </a:lnTo>
                <a:lnTo>
                  <a:pt x="4363758" y="126314"/>
                </a:lnTo>
                <a:lnTo>
                  <a:pt x="4367911" y="120281"/>
                </a:lnTo>
                <a:lnTo>
                  <a:pt x="4373727" y="113385"/>
                </a:lnTo>
                <a:lnTo>
                  <a:pt x="4377868" y="108788"/>
                </a:lnTo>
                <a:lnTo>
                  <a:pt x="4379760" y="106680"/>
                </a:lnTo>
                <a:lnTo>
                  <a:pt x="4384954" y="102387"/>
                </a:lnTo>
                <a:lnTo>
                  <a:pt x="4400105" y="95808"/>
                </a:lnTo>
                <a:lnTo>
                  <a:pt x="4405515" y="91338"/>
                </a:lnTo>
                <a:lnTo>
                  <a:pt x="4405515" y="83058"/>
                </a:lnTo>
                <a:close/>
              </a:path>
              <a:path w="4613275" h="253364">
                <a:moveTo>
                  <a:pt x="4514913" y="100965"/>
                </a:moveTo>
                <a:lnTo>
                  <a:pt x="4514329" y="94081"/>
                </a:lnTo>
                <a:lnTo>
                  <a:pt x="4514240" y="93764"/>
                </a:lnTo>
                <a:lnTo>
                  <a:pt x="4514164" y="93510"/>
                </a:lnTo>
                <a:lnTo>
                  <a:pt x="4514088" y="93218"/>
                </a:lnTo>
                <a:lnTo>
                  <a:pt x="4494047" y="70078"/>
                </a:lnTo>
                <a:lnTo>
                  <a:pt x="4493895" y="70078"/>
                </a:lnTo>
                <a:lnTo>
                  <a:pt x="4487075" y="68389"/>
                </a:lnTo>
                <a:lnTo>
                  <a:pt x="4482376" y="68059"/>
                </a:lnTo>
                <a:lnTo>
                  <a:pt x="4482376" y="105371"/>
                </a:lnTo>
                <a:lnTo>
                  <a:pt x="4478820" y="109283"/>
                </a:lnTo>
                <a:lnTo>
                  <a:pt x="4442828" y="121945"/>
                </a:lnTo>
                <a:lnTo>
                  <a:pt x="4444250" y="121767"/>
                </a:lnTo>
                <a:lnTo>
                  <a:pt x="4444327" y="121361"/>
                </a:lnTo>
                <a:lnTo>
                  <a:pt x="4467123" y="90652"/>
                </a:lnTo>
                <a:lnTo>
                  <a:pt x="4477309" y="90652"/>
                </a:lnTo>
                <a:lnTo>
                  <a:pt x="4479150" y="91440"/>
                </a:lnTo>
                <a:lnTo>
                  <a:pt x="4479264" y="91592"/>
                </a:lnTo>
                <a:lnTo>
                  <a:pt x="4481639" y="94589"/>
                </a:lnTo>
                <a:lnTo>
                  <a:pt x="4482249" y="96862"/>
                </a:lnTo>
                <a:lnTo>
                  <a:pt x="4482376" y="105371"/>
                </a:lnTo>
                <a:lnTo>
                  <a:pt x="4482376" y="68059"/>
                </a:lnTo>
                <a:lnTo>
                  <a:pt x="4478960" y="67805"/>
                </a:lnTo>
                <a:lnTo>
                  <a:pt x="4476610" y="67805"/>
                </a:lnTo>
                <a:lnTo>
                  <a:pt x="4438015" y="82092"/>
                </a:lnTo>
                <a:lnTo>
                  <a:pt x="4411065" y="118110"/>
                </a:lnTo>
                <a:lnTo>
                  <a:pt x="4406951" y="132892"/>
                </a:lnTo>
                <a:lnTo>
                  <a:pt x="4406862" y="133896"/>
                </a:lnTo>
                <a:lnTo>
                  <a:pt x="4405630" y="147586"/>
                </a:lnTo>
                <a:lnTo>
                  <a:pt x="4405630" y="149948"/>
                </a:lnTo>
                <a:lnTo>
                  <a:pt x="4419384" y="186258"/>
                </a:lnTo>
                <a:lnTo>
                  <a:pt x="4441837" y="196951"/>
                </a:lnTo>
                <a:lnTo>
                  <a:pt x="4453013" y="196951"/>
                </a:lnTo>
                <a:lnTo>
                  <a:pt x="4491456" y="182041"/>
                </a:lnTo>
                <a:lnTo>
                  <a:pt x="4501134" y="161785"/>
                </a:lnTo>
                <a:lnTo>
                  <a:pt x="4499064" y="159207"/>
                </a:lnTo>
                <a:lnTo>
                  <a:pt x="4490821" y="159207"/>
                </a:lnTo>
                <a:lnTo>
                  <a:pt x="4485068" y="160883"/>
                </a:lnTo>
                <a:lnTo>
                  <a:pt x="4470247" y="167589"/>
                </a:lnTo>
                <a:lnTo>
                  <a:pt x="4464329" y="169214"/>
                </a:lnTo>
                <a:lnTo>
                  <a:pt x="4454677" y="169214"/>
                </a:lnTo>
                <a:lnTo>
                  <a:pt x="4450626" y="167728"/>
                </a:lnTo>
                <a:lnTo>
                  <a:pt x="4446981" y="164668"/>
                </a:lnTo>
                <a:lnTo>
                  <a:pt x="4443349" y="161556"/>
                </a:lnTo>
                <a:lnTo>
                  <a:pt x="4441520" y="157645"/>
                </a:lnTo>
                <a:lnTo>
                  <a:pt x="4441634" y="147878"/>
                </a:lnTo>
                <a:lnTo>
                  <a:pt x="4441736" y="147586"/>
                </a:lnTo>
                <a:lnTo>
                  <a:pt x="4442561" y="145275"/>
                </a:lnTo>
                <a:lnTo>
                  <a:pt x="4444631" y="144119"/>
                </a:lnTo>
                <a:lnTo>
                  <a:pt x="4445952" y="143281"/>
                </a:lnTo>
                <a:lnTo>
                  <a:pt x="4450448" y="142062"/>
                </a:lnTo>
                <a:lnTo>
                  <a:pt x="4458106" y="140449"/>
                </a:lnTo>
                <a:lnTo>
                  <a:pt x="4473143" y="136855"/>
                </a:lnTo>
                <a:lnTo>
                  <a:pt x="4508563" y="119227"/>
                </a:lnTo>
                <a:lnTo>
                  <a:pt x="4514380" y="106070"/>
                </a:lnTo>
                <a:lnTo>
                  <a:pt x="4514456" y="105371"/>
                </a:lnTo>
                <a:lnTo>
                  <a:pt x="4514532" y="104648"/>
                </a:lnTo>
                <a:lnTo>
                  <a:pt x="4514621" y="103835"/>
                </a:lnTo>
                <a:lnTo>
                  <a:pt x="4514913" y="100965"/>
                </a:lnTo>
                <a:close/>
              </a:path>
              <a:path w="4613275" h="253364">
                <a:moveTo>
                  <a:pt x="4606061" y="211112"/>
                </a:moveTo>
                <a:lnTo>
                  <a:pt x="3002178" y="211112"/>
                </a:lnTo>
                <a:lnTo>
                  <a:pt x="3002178" y="234950"/>
                </a:lnTo>
                <a:lnTo>
                  <a:pt x="4606061" y="234950"/>
                </a:lnTo>
                <a:lnTo>
                  <a:pt x="4606061" y="211112"/>
                </a:lnTo>
                <a:close/>
              </a:path>
              <a:path w="4613275" h="253364">
                <a:moveTo>
                  <a:pt x="4613262" y="82397"/>
                </a:moveTo>
                <a:lnTo>
                  <a:pt x="4609782" y="77177"/>
                </a:lnTo>
                <a:lnTo>
                  <a:pt x="4609643" y="77177"/>
                </a:lnTo>
                <a:lnTo>
                  <a:pt x="4603013" y="73888"/>
                </a:lnTo>
                <a:lnTo>
                  <a:pt x="4597603" y="71666"/>
                </a:lnTo>
                <a:lnTo>
                  <a:pt x="4591558" y="70078"/>
                </a:lnTo>
                <a:lnTo>
                  <a:pt x="4584878" y="69113"/>
                </a:lnTo>
                <a:lnTo>
                  <a:pt x="4577562" y="68795"/>
                </a:lnTo>
                <a:lnTo>
                  <a:pt x="4574832" y="68795"/>
                </a:lnTo>
                <a:lnTo>
                  <a:pt x="4566590" y="69456"/>
                </a:lnTo>
                <a:lnTo>
                  <a:pt x="4566323" y="69456"/>
                </a:lnTo>
                <a:lnTo>
                  <a:pt x="4532249" y="91592"/>
                </a:lnTo>
                <a:lnTo>
                  <a:pt x="4529480" y="99161"/>
                </a:lnTo>
                <a:lnTo>
                  <a:pt x="4528794" y="104648"/>
                </a:lnTo>
                <a:lnTo>
                  <a:pt x="4545292" y="139026"/>
                </a:lnTo>
                <a:lnTo>
                  <a:pt x="4559782" y="148666"/>
                </a:lnTo>
                <a:lnTo>
                  <a:pt x="4564672" y="152349"/>
                </a:lnTo>
                <a:lnTo>
                  <a:pt x="4567199" y="154914"/>
                </a:lnTo>
                <a:lnTo>
                  <a:pt x="4569765" y="157441"/>
                </a:lnTo>
                <a:lnTo>
                  <a:pt x="4569853" y="157645"/>
                </a:lnTo>
                <a:lnTo>
                  <a:pt x="4571047" y="160159"/>
                </a:lnTo>
                <a:lnTo>
                  <a:pt x="4571047" y="165950"/>
                </a:lnTo>
                <a:lnTo>
                  <a:pt x="4569942" y="168490"/>
                </a:lnTo>
                <a:lnTo>
                  <a:pt x="4565561" y="172885"/>
                </a:lnTo>
                <a:lnTo>
                  <a:pt x="4562272" y="173977"/>
                </a:lnTo>
                <a:lnTo>
                  <a:pt x="4553496" y="173977"/>
                </a:lnTo>
                <a:lnTo>
                  <a:pt x="4549445" y="172885"/>
                </a:lnTo>
                <a:lnTo>
                  <a:pt x="4549775" y="172885"/>
                </a:lnTo>
                <a:lnTo>
                  <a:pt x="4544669" y="169214"/>
                </a:lnTo>
                <a:lnTo>
                  <a:pt x="4541596" y="165811"/>
                </a:lnTo>
                <a:lnTo>
                  <a:pt x="4538078" y="160883"/>
                </a:lnTo>
                <a:lnTo>
                  <a:pt x="4534598" y="155956"/>
                </a:lnTo>
                <a:lnTo>
                  <a:pt x="4530585" y="153492"/>
                </a:lnTo>
                <a:lnTo>
                  <a:pt x="4521479" y="153492"/>
                </a:lnTo>
                <a:lnTo>
                  <a:pt x="4518037" y="155765"/>
                </a:lnTo>
                <a:lnTo>
                  <a:pt x="4517949" y="155956"/>
                </a:lnTo>
                <a:lnTo>
                  <a:pt x="4513440" y="164833"/>
                </a:lnTo>
                <a:lnTo>
                  <a:pt x="4513364" y="165201"/>
                </a:lnTo>
                <a:lnTo>
                  <a:pt x="4512310" y="170230"/>
                </a:lnTo>
                <a:lnTo>
                  <a:pt x="4512310" y="182816"/>
                </a:lnTo>
                <a:lnTo>
                  <a:pt x="4542675" y="196951"/>
                </a:lnTo>
                <a:lnTo>
                  <a:pt x="4540897" y="196951"/>
                </a:lnTo>
                <a:lnTo>
                  <a:pt x="4551489" y="197446"/>
                </a:lnTo>
                <a:lnTo>
                  <a:pt x="4554334" y="197446"/>
                </a:lnTo>
                <a:lnTo>
                  <a:pt x="4563884" y="196735"/>
                </a:lnTo>
                <a:lnTo>
                  <a:pt x="4573384" y="194475"/>
                </a:lnTo>
                <a:lnTo>
                  <a:pt x="4573155" y="194475"/>
                </a:lnTo>
                <a:lnTo>
                  <a:pt x="4581245" y="191020"/>
                </a:lnTo>
                <a:lnTo>
                  <a:pt x="4603191" y="164668"/>
                </a:lnTo>
                <a:lnTo>
                  <a:pt x="4603966" y="157645"/>
                </a:lnTo>
                <a:lnTo>
                  <a:pt x="4603978" y="147586"/>
                </a:lnTo>
                <a:lnTo>
                  <a:pt x="4601857" y="140804"/>
                </a:lnTo>
                <a:lnTo>
                  <a:pt x="4597425" y="135420"/>
                </a:lnTo>
                <a:lnTo>
                  <a:pt x="4593044" y="130048"/>
                </a:lnTo>
                <a:lnTo>
                  <a:pt x="4586859" y="124701"/>
                </a:lnTo>
                <a:lnTo>
                  <a:pt x="4570920" y="114058"/>
                </a:lnTo>
                <a:lnTo>
                  <a:pt x="4565955" y="110337"/>
                </a:lnTo>
                <a:lnTo>
                  <a:pt x="4563961" y="108229"/>
                </a:lnTo>
                <a:lnTo>
                  <a:pt x="4561979" y="106070"/>
                </a:lnTo>
                <a:lnTo>
                  <a:pt x="4561891" y="105867"/>
                </a:lnTo>
                <a:lnTo>
                  <a:pt x="4560989" y="103835"/>
                </a:lnTo>
                <a:lnTo>
                  <a:pt x="4560989" y="99161"/>
                </a:lnTo>
                <a:lnTo>
                  <a:pt x="4561878" y="97028"/>
                </a:lnTo>
                <a:lnTo>
                  <a:pt x="4565434" y="93218"/>
                </a:lnTo>
                <a:lnTo>
                  <a:pt x="4568317" y="92265"/>
                </a:lnTo>
                <a:lnTo>
                  <a:pt x="4576305" y="92265"/>
                </a:lnTo>
                <a:lnTo>
                  <a:pt x="4579734" y="93764"/>
                </a:lnTo>
                <a:lnTo>
                  <a:pt x="4590212" y="104648"/>
                </a:lnTo>
                <a:lnTo>
                  <a:pt x="4591101" y="105371"/>
                </a:lnTo>
                <a:lnTo>
                  <a:pt x="4595444" y="108788"/>
                </a:lnTo>
                <a:lnTo>
                  <a:pt x="4601654" y="108788"/>
                </a:lnTo>
                <a:lnTo>
                  <a:pt x="4605134" y="107238"/>
                </a:lnTo>
                <a:lnTo>
                  <a:pt x="4611636" y="100965"/>
                </a:lnTo>
                <a:lnTo>
                  <a:pt x="4613262" y="96012"/>
                </a:lnTo>
                <a:lnTo>
                  <a:pt x="4613262" y="92265"/>
                </a:lnTo>
                <a:lnTo>
                  <a:pt x="4613262" y="8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58861" y="5293981"/>
            <a:ext cx="4678680" cy="252729"/>
          </a:xfrm>
          <a:custGeom>
            <a:avLst/>
            <a:gdLst/>
            <a:ahLst/>
            <a:cxnLst/>
            <a:rect l="l" t="t" r="r" b="b"/>
            <a:pathLst>
              <a:path w="4678680" h="252729">
                <a:moveTo>
                  <a:pt x="74764" y="167792"/>
                </a:moveTo>
                <a:lnTo>
                  <a:pt x="72085" y="165290"/>
                </a:lnTo>
                <a:lnTo>
                  <a:pt x="61417" y="165290"/>
                </a:lnTo>
                <a:lnTo>
                  <a:pt x="58496" y="165074"/>
                </a:lnTo>
                <a:lnTo>
                  <a:pt x="57505" y="164249"/>
                </a:lnTo>
                <a:lnTo>
                  <a:pt x="57251" y="162674"/>
                </a:lnTo>
                <a:lnTo>
                  <a:pt x="57251" y="159943"/>
                </a:lnTo>
                <a:lnTo>
                  <a:pt x="57721" y="156070"/>
                </a:lnTo>
                <a:lnTo>
                  <a:pt x="59156" y="148437"/>
                </a:lnTo>
                <a:lnTo>
                  <a:pt x="61480" y="137388"/>
                </a:lnTo>
                <a:lnTo>
                  <a:pt x="68046" y="107645"/>
                </a:lnTo>
                <a:lnTo>
                  <a:pt x="70396" y="96139"/>
                </a:lnTo>
                <a:lnTo>
                  <a:pt x="71805" y="88049"/>
                </a:lnTo>
                <a:lnTo>
                  <a:pt x="72275" y="83350"/>
                </a:lnTo>
                <a:lnTo>
                  <a:pt x="72275" y="73418"/>
                </a:lnTo>
                <a:lnTo>
                  <a:pt x="67906" y="68427"/>
                </a:lnTo>
                <a:lnTo>
                  <a:pt x="57442" y="68427"/>
                </a:lnTo>
                <a:lnTo>
                  <a:pt x="18262" y="83350"/>
                </a:lnTo>
                <a:lnTo>
                  <a:pt x="18262" y="93611"/>
                </a:lnTo>
                <a:lnTo>
                  <a:pt x="23025" y="97015"/>
                </a:lnTo>
                <a:lnTo>
                  <a:pt x="32537" y="99415"/>
                </a:lnTo>
                <a:lnTo>
                  <a:pt x="33782" y="99745"/>
                </a:lnTo>
                <a:lnTo>
                  <a:pt x="34404" y="100774"/>
                </a:lnTo>
                <a:lnTo>
                  <a:pt x="34404" y="102514"/>
                </a:lnTo>
                <a:lnTo>
                  <a:pt x="26390" y="143052"/>
                </a:lnTo>
                <a:lnTo>
                  <a:pt x="16129" y="171996"/>
                </a:lnTo>
                <a:lnTo>
                  <a:pt x="14528" y="177647"/>
                </a:lnTo>
                <a:lnTo>
                  <a:pt x="14528" y="190969"/>
                </a:lnTo>
                <a:lnTo>
                  <a:pt x="19291" y="195338"/>
                </a:lnTo>
                <a:lnTo>
                  <a:pt x="28816" y="195338"/>
                </a:lnTo>
                <a:lnTo>
                  <a:pt x="36233" y="194792"/>
                </a:lnTo>
                <a:lnTo>
                  <a:pt x="74764" y="178142"/>
                </a:lnTo>
                <a:lnTo>
                  <a:pt x="74764" y="167792"/>
                </a:lnTo>
                <a:close/>
              </a:path>
              <a:path w="4678680" h="252729">
                <a:moveTo>
                  <a:pt x="83210" y="24282"/>
                </a:moveTo>
                <a:lnTo>
                  <a:pt x="81483" y="20396"/>
                </a:lnTo>
                <a:lnTo>
                  <a:pt x="74612" y="13512"/>
                </a:lnTo>
                <a:lnTo>
                  <a:pt x="70599" y="11798"/>
                </a:lnTo>
                <a:lnTo>
                  <a:pt x="63652" y="11798"/>
                </a:lnTo>
                <a:lnTo>
                  <a:pt x="60299" y="12293"/>
                </a:lnTo>
                <a:lnTo>
                  <a:pt x="56400" y="12293"/>
                </a:lnTo>
                <a:lnTo>
                  <a:pt x="43586" y="30619"/>
                </a:lnTo>
                <a:lnTo>
                  <a:pt x="43345" y="31610"/>
                </a:lnTo>
                <a:lnTo>
                  <a:pt x="43345" y="39763"/>
                </a:lnTo>
                <a:lnTo>
                  <a:pt x="44996" y="43751"/>
                </a:lnTo>
                <a:lnTo>
                  <a:pt x="51625" y="50380"/>
                </a:lnTo>
                <a:lnTo>
                  <a:pt x="53848" y="51930"/>
                </a:lnTo>
                <a:lnTo>
                  <a:pt x="59397" y="51930"/>
                </a:lnTo>
                <a:lnTo>
                  <a:pt x="60172" y="51168"/>
                </a:lnTo>
                <a:lnTo>
                  <a:pt x="60375" y="51930"/>
                </a:lnTo>
                <a:lnTo>
                  <a:pt x="66433" y="51930"/>
                </a:lnTo>
                <a:lnTo>
                  <a:pt x="66687" y="51727"/>
                </a:lnTo>
                <a:lnTo>
                  <a:pt x="70370" y="51930"/>
                </a:lnTo>
                <a:lnTo>
                  <a:pt x="70739" y="51727"/>
                </a:lnTo>
                <a:lnTo>
                  <a:pt x="71729" y="51168"/>
                </a:lnTo>
                <a:lnTo>
                  <a:pt x="73977" y="49898"/>
                </a:lnTo>
                <a:lnTo>
                  <a:pt x="77495" y="45643"/>
                </a:lnTo>
                <a:lnTo>
                  <a:pt x="81051" y="41376"/>
                </a:lnTo>
                <a:lnTo>
                  <a:pt x="82829" y="38392"/>
                </a:lnTo>
                <a:lnTo>
                  <a:pt x="82956" y="33591"/>
                </a:lnTo>
                <a:lnTo>
                  <a:pt x="83210" y="32600"/>
                </a:lnTo>
                <a:lnTo>
                  <a:pt x="83210" y="24282"/>
                </a:lnTo>
                <a:close/>
              </a:path>
              <a:path w="4678680" h="252729">
                <a:moveTo>
                  <a:pt x="215950" y="169900"/>
                </a:moveTo>
                <a:lnTo>
                  <a:pt x="212623" y="168021"/>
                </a:lnTo>
                <a:lnTo>
                  <a:pt x="203263" y="168021"/>
                </a:lnTo>
                <a:lnTo>
                  <a:pt x="201917" y="165722"/>
                </a:lnTo>
                <a:lnTo>
                  <a:pt x="201917" y="161124"/>
                </a:lnTo>
                <a:lnTo>
                  <a:pt x="202272" y="157581"/>
                </a:lnTo>
                <a:lnTo>
                  <a:pt x="203365" y="151396"/>
                </a:lnTo>
                <a:lnTo>
                  <a:pt x="205155" y="142748"/>
                </a:lnTo>
                <a:lnTo>
                  <a:pt x="207568" y="131940"/>
                </a:lnTo>
                <a:lnTo>
                  <a:pt x="210045" y="120675"/>
                </a:lnTo>
                <a:lnTo>
                  <a:pt x="211810" y="111455"/>
                </a:lnTo>
                <a:lnTo>
                  <a:pt x="211886" y="110934"/>
                </a:lnTo>
                <a:lnTo>
                  <a:pt x="212864" y="104279"/>
                </a:lnTo>
                <a:lnTo>
                  <a:pt x="186461" y="69176"/>
                </a:lnTo>
                <a:lnTo>
                  <a:pt x="176098" y="70561"/>
                </a:lnTo>
                <a:lnTo>
                  <a:pt x="139573" y="98171"/>
                </a:lnTo>
                <a:lnTo>
                  <a:pt x="139280" y="98717"/>
                </a:lnTo>
                <a:lnTo>
                  <a:pt x="142049" y="87718"/>
                </a:lnTo>
                <a:lnTo>
                  <a:pt x="140843" y="82537"/>
                </a:lnTo>
                <a:lnTo>
                  <a:pt x="136918" y="78232"/>
                </a:lnTo>
                <a:lnTo>
                  <a:pt x="133019" y="73926"/>
                </a:lnTo>
                <a:lnTo>
                  <a:pt x="127977" y="71780"/>
                </a:lnTo>
                <a:lnTo>
                  <a:pt x="115595" y="71780"/>
                </a:lnTo>
                <a:lnTo>
                  <a:pt x="110172" y="74117"/>
                </a:lnTo>
                <a:lnTo>
                  <a:pt x="100812" y="83477"/>
                </a:lnTo>
                <a:lnTo>
                  <a:pt x="98475" y="88252"/>
                </a:lnTo>
                <a:lnTo>
                  <a:pt x="98513" y="98171"/>
                </a:lnTo>
                <a:lnTo>
                  <a:pt x="99720" y="102844"/>
                </a:lnTo>
                <a:lnTo>
                  <a:pt x="104686" y="112369"/>
                </a:lnTo>
                <a:lnTo>
                  <a:pt x="105930" y="117043"/>
                </a:lnTo>
                <a:lnTo>
                  <a:pt x="105930" y="126238"/>
                </a:lnTo>
                <a:lnTo>
                  <a:pt x="104051" y="133108"/>
                </a:lnTo>
                <a:lnTo>
                  <a:pt x="96507" y="151396"/>
                </a:lnTo>
                <a:lnTo>
                  <a:pt x="96481" y="151536"/>
                </a:lnTo>
                <a:lnTo>
                  <a:pt x="94627" y="159092"/>
                </a:lnTo>
                <a:lnTo>
                  <a:pt x="94627" y="174625"/>
                </a:lnTo>
                <a:lnTo>
                  <a:pt x="96012" y="180289"/>
                </a:lnTo>
                <a:lnTo>
                  <a:pt x="98793" y="185343"/>
                </a:lnTo>
                <a:lnTo>
                  <a:pt x="101600" y="190347"/>
                </a:lnTo>
                <a:lnTo>
                  <a:pt x="106489" y="192849"/>
                </a:lnTo>
                <a:lnTo>
                  <a:pt x="120396" y="192849"/>
                </a:lnTo>
                <a:lnTo>
                  <a:pt x="132689" y="163741"/>
                </a:lnTo>
                <a:lnTo>
                  <a:pt x="135978" y="148590"/>
                </a:lnTo>
                <a:lnTo>
                  <a:pt x="151130" y="110934"/>
                </a:lnTo>
                <a:lnTo>
                  <a:pt x="168249" y="96240"/>
                </a:lnTo>
                <a:lnTo>
                  <a:pt x="174866" y="96240"/>
                </a:lnTo>
                <a:lnTo>
                  <a:pt x="176834" y="100025"/>
                </a:lnTo>
                <a:lnTo>
                  <a:pt x="176834" y="107607"/>
                </a:lnTo>
                <a:lnTo>
                  <a:pt x="168173" y="155257"/>
                </a:lnTo>
                <a:lnTo>
                  <a:pt x="166293" y="164541"/>
                </a:lnTo>
                <a:lnTo>
                  <a:pt x="165163" y="170599"/>
                </a:lnTo>
                <a:lnTo>
                  <a:pt x="164795" y="173418"/>
                </a:lnTo>
                <a:lnTo>
                  <a:pt x="164795" y="186042"/>
                </a:lnTo>
                <a:lnTo>
                  <a:pt x="169100" y="192354"/>
                </a:lnTo>
                <a:lnTo>
                  <a:pt x="177711" y="192354"/>
                </a:lnTo>
                <a:lnTo>
                  <a:pt x="213791" y="179197"/>
                </a:lnTo>
                <a:lnTo>
                  <a:pt x="215950" y="176530"/>
                </a:lnTo>
                <a:lnTo>
                  <a:pt x="215950" y="169900"/>
                </a:lnTo>
                <a:close/>
              </a:path>
              <a:path w="4678680" h="252729">
                <a:moveTo>
                  <a:pt x="357263" y="91871"/>
                </a:moveTo>
                <a:lnTo>
                  <a:pt x="357212" y="85890"/>
                </a:lnTo>
                <a:lnTo>
                  <a:pt x="357136" y="85382"/>
                </a:lnTo>
                <a:lnTo>
                  <a:pt x="356108" y="78511"/>
                </a:lnTo>
                <a:lnTo>
                  <a:pt x="352742" y="73152"/>
                </a:lnTo>
                <a:lnTo>
                  <a:pt x="352602" y="72961"/>
                </a:lnTo>
                <a:lnTo>
                  <a:pt x="346824" y="69659"/>
                </a:lnTo>
                <a:lnTo>
                  <a:pt x="338709" y="68554"/>
                </a:lnTo>
                <a:lnTo>
                  <a:pt x="333032" y="68554"/>
                </a:lnTo>
                <a:lnTo>
                  <a:pt x="327875" y="70205"/>
                </a:lnTo>
                <a:lnTo>
                  <a:pt x="318604" y="76784"/>
                </a:lnTo>
                <a:lnTo>
                  <a:pt x="316293" y="80454"/>
                </a:lnTo>
                <a:lnTo>
                  <a:pt x="316293" y="84505"/>
                </a:lnTo>
                <a:lnTo>
                  <a:pt x="318770" y="97548"/>
                </a:lnTo>
                <a:lnTo>
                  <a:pt x="318643" y="98628"/>
                </a:lnTo>
                <a:lnTo>
                  <a:pt x="303441" y="139788"/>
                </a:lnTo>
                <a:lnTo>
                  <a:pt x="291515" y="152806"/>
                </a:lnTo>
                <a:lnTo>
                  <a:pt x="289610" y="157365"/>
                </a:lnTo>
                <a:lnTo>
                  <a:pt x="288696" y="158584"/>
                </a:lnTo>
                <a:lnTo>
                  <a:pt x="288658" y="156591"/>
                </a:lnTo>
                <a:lnTo>
                  <a:pt x="288366" y="154609"/>
                </a:lnTo>
                <a:lnTo>
                  <a:pt x="288302" y="152806"/>
                </a:lnTo>
                <a:lnTo>
                  <a:pt x="288163" y="149085"/>
                </a:lnTo>
                <a:lnTo>
                  <a:pt x="288099" y="144399"/>
                </a:lnTo>
                <a:lnTo>
                  <a:pt x="287985" y="127698"/>
                </a:lnTo>
                <a:lnTo>
                  <a:pt x="287870" y="120484"/>
                </a:lnTo>
                <a:lnTo>
                  <a:pt x="287743" y="115773"/>
                </a:lnTo>
                <a:lnTo>
                  <a:pt x="287629" y="110972"/>
                </a:lnTo>
                <a:lnTo>
                  <a:pt x="287083" y="97548"/>
                </a:lnTo>
                <a:lnTo>
                  <a:pt x="286664" y="92646"/>
                </a:lnTo>
                <a:lnTo>
                  <a:pt x="286537" y="91871"/>
                </a:lnTo>
                <a:lnTo>
                  <a:pt x="286423" y="91147"/>
                </a:lnTo>
                <a:lnTo>
                  <a:pt x="286334" y="90576"/>
                </a:lnTo>
                <a:lnTo>
                  <a:pt x="286207" y="89789"/>
                </a:lnTo>
                <a:lnTo>
                  <a:pt x="285584" y="85890"/>
                </a:lnTo>
                <a:lnTo>
                  <a:pt x="283997" y="80035"/>
                </a:lnTo>
                <a:lnTo>
                  <a:pt x="281597" y="72961"/>
                </a:lnTo>
                <a:lnTo>
                  <a:pt x="276796" y="69418"/>
                </a:lnTo>
                <a:lnTo>
                  <a:pt x="269595" y="69418"/>
                </a:lnTo>
                <a:lnTo>
                  <a:pt x="229616" y="85382"/>
                </a:lnTo>
                <a:lnTo>
                  <a:pt x="229616" y="95440"/>
                </a:lnTo>
                <a:lnTo>
                  <a:pt x="234823" y="98971"/>
                </a:lnTo>
                <a:lnTo>
                  <a:pt x="246748" y="101663"/>
                </a:lnTo>
                <a:lnTo>
                  <a:pt x="248297" y="103695"/>
                </a:lnTo>
                <a:lnTo>
                  <a:pt x="256781" y="132016"/>
                </a:lnTo>
                <a:lnTo>
                  <a:pt x="257517" y="138709"/>
                </a:lnTo>
                <a:lnTo>
                  <a:pt x="257606" y="139788"/>
                </a:lnTo>
                <a:lnTo>
                  <a:pt x="257708" y="141198"/>
                </a:lnTo>
                <a:lnTo>
                  <a:pt x="257784" y="142417"/>
                </a:lnTo>
                <a:lnTo>
                  <a:pt x="257860" y="143471"/>
                </a:lnTo>
                <a:lnTo>
                  <a:pt x="257924" y="144399"/>
                </a:lnTo>
                <a:lnTo>
                  <a:pt x="258622" y="154609"/>
                </a:lnTo>
                <a:lnTo>
                  <a:pt x="259562" y="166865"/>
                </a:lnTo>
                <a:lnTo>
                  <a:pt x="260184" y="173901"/>
                </a:lnTo>
                <a:lnTo>
                  <a:pt x="260654" y="177647"/>
                </a:lnTo>
                <a:lnTo>
                  <a:pt x="262928" y="187706"/>
                </a:lnTo>
                <a:lnTo>
                  <a:pt x="267716" y="192735"/>
                </a:lnTo>
                <a:lnTo>
                  <a:pt x="283197" y="192735"/>
                </a:lnTo>
                <a:lnTo>
                  <a:pt x="314566" y="165900"/>
                </a:lnTo>
                <a:lnTo>
                  <a:pt x="338518" y="127698"/>
                </a:lnTo>
                <a:lnTo>
                  <a:pt x="355142" y="98348"/>
                </a:lnTo>
                <a:lnTo>
                  <a:pt x="357263" y="91871"/>
                </a:lnTo>
                <a:close/>
              </a:path>
              <a:path w="4678680" h="252729">
                <a:moveTo>
                  <a:pt x="465137" y="101663"/>
                </a:moveTo>
                <a:lnTo>
                  <a:pt x="465086" y="97548"/>
                </a:lnTo>
                <a:lnTo>
                  <a:pt x="464718" y="93205"/>
                </a:lnTo>
                <a:lnTo>
                  <a:pt x="464629" y="92900"/>
                </a:lnTo>
                <a:lnTo>
                  <a:pt x="464566" y="92646"/>
                </a:lnTo>
                <a:lnTo>
                  <a:pt x="463753" y="89789"/>
                </a:lnTo>
                <a:lnTo>
                  <a:pt x="462965" y="86944"/>
                </a:lnTo>
                <a:lnTo>
                  <a:pt x="459955" y="81216"/>
                </a:lnTo>
                <a:lnTo>
                  <a:pt x="432765" y="67195"/>
                </a:lnTo>
                <a:lnTo>
                  <a:pt x="432765" y="104495"/>
                </a:lnTo>
                <a:lnTo>
                  <a:pt x="429209" y="108407"/>
                </a:lnTo>
                <a:lnTo>
                  <a:pt x="394741" y="120891"/>
                </a:lnTo>
                <a:lnTo>
                  <a:pt x="393217" y="121081"/>
                </a:lnTo>
                <a:lnTo>
                  <a:pt x="394652" y="120891"/>
                </a:lnTo>
                <a:lnTo>
                  <a:pt x="394716" y="120484"/>
                </a:lnTo>
                <a:lnTo>
                  <a:pt x="395427" y="116268"/>
                </a:lnTo>
                <a:lnTo>
                  <a:pt x="417512" y="89789"/>
                </a:lnTo>
                <a:lnTo>
                  <a:pt x="427697" y="89789"/>
                </a:lnTo>
                <a:lnTo>
                  <a:pt x="429539" y="90576"/>
                </a:lnTo>
                <a:lnTo>
                  <a:pt x="432028" y="93713"/>
                </a:lnTo>
                <a:lnTo>
                  <a:pt x="432650" y="95999"/>
                </a:lnTo>
                <a:lnTo>
                  <a:pt x="432765" y="104495"/>
                </a:lnTo>
                <a:lnTo>
                  <a:pt x="432765" y="67195"/>
                </a:lnTo>
                <a:lnTo>
                  <a:pt x="429361" y="66941"/>
                </a:lnTo>
                <a:lnTo>
                  <a:pt x="426999" y="66941"/>
                </a:lnTo>
                <a:lnTo>
                  <a:pt x="388404" y="81216"/>
                </a:lnTo>
                <a:lnTo>
                  <a:pt x="361454" y="117246"/>
                </a:lnTo>
                <a:lnTo>
                  <a:pt x="356031" y="146723"/>
                </a:lnTo>
                <a:lnTo>
                  <a:pt x="356031" y="149085"/>
                </a:lnTo>
                <a:lnTo>
                  <a:pt x="369773" y="185381"/>
                </a:lnTo>
                <a:lnTo>
                  <a:pt x="392226" y="196088"/>
                </a:lnTo>
                <a:lnTo>
                  <a:pt x="403402" y="196088"/>
                </a:lnTo>
                <a:lnTo>
                  <a:pt x="441845" y="181165"/>
                </a:lnTo>
                <a:lnTo>
                  <a:pt x="451027" y="168389"/>
                </a:lnTo>
                <a:lnTo>
                  <a:pt x="451472" y="166344"/>
                </a:lnTo>
                <a:lnTo>
                  <a:pt x="451523" y="160921"/>
                </a:lnTo>
                <a:lnTo>
                  <a:pt x="449453" y="158330"/>
                </a:lnTo>
                <a:lnTo>
                  <a:pt x="441210" y="158330"/>
                </a:lnTo>
                <a:lnTo>
                  <a:pt x="435457" y="160007"/>
                </a:lnTo>
                <a:lnTo>
                  <a:pt x="420636" y="166712"/>
                </a:lnTo>
                <a:lnTo>
                  <a:pt x="414578" y="168389"/>
                </a:lnTo>
                <a:lnTo>
                  <a:pt x="405180" y="168389"/>
                </a:lnTo>
                <a:lnTo>
                  <a:pt x="401027" y="166865"/>
                </a:lnTo>
                <a:lnTo>
                  <a:pt x="397383" y="163791"/>
                </a:lnTo>
                <a:lnTo>
                  <a:pt x="393738" y="160693"/>
                </a:lnTo>
                <a:lnTo>
                  <a:pt x="391909" y="156781"/>
                </a:lnTo>
                <a:lnTo>
                  <a:pt x="391909" y="147345"/>
                </a:lnTo>
                <a:lnTo>
                  <a:pt x="392950" y="144399"/>
                </a:lnTo>
                <a:lnTo>
                  <a:pt x="395020" y="143243"/>
                </a:lnTo>
                <a:lnTo>
                  <a:pt x="396341" y="142417"/>
                </a:lnTo>
                <a:lnTo>
                  <a:pt x="400837" y="141198"/>
                </a:lnTo>
                <a:lnTo>
                  <a:pt x="408495" y="139585"/>
                </a:lnTo>
                <a:lnTo>
                  <a:pt x="423532" y="135978"/>
                </a:lnTo>
                <a:lnTo>
                  <a:pt x="436143" y="132016"/>
                </a:lnTo>
                <a:lnTo>
                  <a:pt x="446290" y="127698"/>
                </a:lnTo>
                <a:lnTo>
                  <a:pt x="452920" y="123659"/>
                </a:lnTo>
                <a:lnTo>
                  <a:pt x="453720" y="123177"/>
                </a:lnTo>
                <a:lnTo>
                  <a:pt x="464642" y="106489"/>
                </a:lnTo>
                <a:lnTo>
                  <a:pt x="465137" y="101663"/>
                </a:lnTo>
                <a:close/>
              </a:path>
              <a:path w="4678680" h="252729">
                <a:moveTo>
                  <a:pt x="597433" y="169900"/>
                </a:moveTo>
                <a:lnTo>
                  <a:pt x="594106" y="168021"/>
                </a:lnTo>
                <a:lnTo>
                  <a:pt x="584746" y="168021"/>
                </a:lnTo>
                <a:lnTo>
                  <a:pt x="583399" y="165722"/>
                </a:lnTo>
                <a:lnTo>
                  <a:pt x="583399" y="161124"/>
                </a:lnTo>
                <a:lnTo>
                  <a:pt x="583755" y="157581"/>
                </a:lnTo>
                <a:lnTo>
                  <a:pt x="584835" y="151396"/>
                </a:lnTo>
                <a:lnTo>
                  <a:pt x="586638" y="142748"/>
                </a:lnTo>
                <a:lnTo>
                  <a:pt x="589051" y="131940"/>
                </a:lnTo>
                <a:lnTo>
                  <a:pt x="591527" y="120675"/>
                </a:lnTo>
                <a:lnTo>
                  <a:pt x="593293" y="111455"/>
                </a:lnTo>
                <a:lnTo>
                  <a:pt x="593369" y="110934"/>
                </a:lnTo>
                <a:lnTo>
                  <a:pt x="594347" y="104279"/>
                </a:lnTo>
                <a:lnTo>
                  <a:pt x="567944" y="69176"/>
                </a:lnTo>
                <a:lnTo>
                  <a:pt x="557580" y="70561"/>
                </a:lnTo>
                <a:lnTo>
                  <a:pt x="521042" y="98171"/>
                </a:lnTo>
                <a:lnTo>
                  <a:pt x="520763" y="98717"/>
                </a:lnTo>
                <a:lnTo>
                  <a:pt x="523519" y="87718"/>
                </a:lnTo>
                <a:lnTo>
                  <a:pt x="522325" y="82537"/>
                </a:lnTo>
                <a:lnTo>
                  <a:pt x="518388" y="78232"/>
                </a:lnTo>
                <a:lnTo>
                  <a:pt x="514502" y="73926"/>
                </a:lnTo>
                <a:lnTo>
                  <a:pt x="509447" y="71780"/>
                </a:lnTo>
                <a:lnTo>
                  <a:pt x="497078" y="71780"/>
                </a:lnTo>
                <a:lnTo>
                  <a:pt x="491655" y="74117"/>
                </a:lnTo>
                <a:lnTo>
                  <a:pt x="482295" y="83477"/>
                </a:lnTo>
                <a:lnTo>
                  <a:pt x="479958" y="88252"/>
                </a:lnTo>
                <a:lnTo>
                  <a:pt x="479996" y="98171"/>
                </a:lnTo>
                <a:lnTo>
                  <a:pt x="481203" y="102844"/>
                </a:lnTo>
                <a:lnTo>
                  <a:pt x="486168" y="112369"/>
                </a:lnTo>
                <a:lnTo>
                  <a:pt x="487413" y="117043"/>
                </a:lnTo>
                <a:lnTo>
                  <a:pt x="487413" y="126238"/>
                </a:lnTo>
                <a:lnTo>
                  <a:pt x="485521" y="133108"/>
                </a:lnTo>
                <a:lnTo>
                  <a:pt x="477989" y="151396"/>
                </a:lnTo>
                <a:lnTo>
                  <a:pt x="477964" y="151536"/>
                </a:lnTo>
                <a:lnTo>
                  <a:pt x="476110" y="159092"/>
                </a:lnTo>
                <a:lnTo>
                  <a:pt x="476110" y="174625"/>
                </a:lnTo>
                <a:lnTo>
                  <a:pt x="477494" y="180289"/>
                </a:lnTo>
                <a:lnTo>
                  <a:pt x="480263" y="185343"/>
                </a:lnTo>
                <a:lnTo>
                  <a:pt x="483082" y="190347"/>
                </a:lnTo>
                <a:lnTo>
                  <a:pt x="487972" y="192849"/>
                </a:lnTo>
                <a:lnTo>
                  <a:pt x="501878" y="192849"/>
                </a:lnTo>
                <a:lnTo>
                  <a:pt x="514172" y="163741"/>
                </a:lnTo>
                <a:lnTo>
                  <a:pt x="517461" y="148590"/>
                </a:lnTo>
                <a:lnTo>
                  <a:pt x="532612" y="110934"/>
                </a:lnTo>
                <a:lnTo>
                  <a:pt x="540753" y="102577"/>
                </a:lnTo>
                <a:lnTo>
                  <a:pt x="546061" y="98171"/>
                </a:lnTo>
                <a:lnTo>
                  <a:pt x="549732" y="96240"/>
                </a:lnTo>
                <a:lnTo>
                  <a:pt x="556348" y="96240"/>
                </a:lnTo>
                <a:lnTo>
                  <a:pt x="558317" y="100025"/>
                </a:lnTo>
                <a:lnTo>
                  <a:pt x="558317" y="107607"/>
                </a:lnTo>
                <a:lnTo>
                  <a:pt x="549656" y="155257"/>
                </a:lnTo>
                <a:lnTo>
                  <a:pt x="547776" y="164541"/>
                </a:lnTo>
                <a:lnTo>
                  <a:pt x="546646" y="170599"/>
                </a:lnTo>
                <a:lnTo>
                  <a:pt x="546265" y="173418"/>
                </a:lnTo>
                <a:lnTo>
                  <a:pt x="546265" y="186042"/>
                </a:lnTo>
                <a:lnTo>
                  <a:pt x="550570" y="192354"/>
                </a:lnTo>
                <a:lnTo>
                  <a:pt x="559181" y="192354"/>
                </a:lnTo>
                <a:lnTo>
                  <a:pt x="595274" y="179197"/>
                </a:lnTo>
                <a:lnTo>
                  <a:pt x="597433" y="176530"/>
                </a:lnTo>
                <a:lnTo>
                  <a:pt x="597433" y="169900"/>
                </a:lnTo>
                <a:close/>
              </a:path>
              <a:path w="4678680" h="252729">
                <a:moveTo>
                  <a:pt x="694791" y="75488"/>
                </a:moveTo>
                <a:lnTo>
                  <a:pt x="689533" y="70866"/>
                </a:lnTo>
                <a:lnTo>
                  <a:pt x="679018" y="67310"/>
                </a:lnTo>
                <a:lnTo>
                  <a:pt x="676198" y="66395"/>
                </a:lnTo>
                <a:lnTo>
                  <a:pt x="674801" y="64782"/>
                </a:lnTo>
                <a:lnTo>
                  <a:pt x="674890" y="61163"/>
                </a:lnTo>
                <a:lnTo>
                  <a:pt x="675792" y="49060"/>
                </a:lnTo>
                <a:lnTo>
                  <a:pt x="675792" y="40030"/>
                </a:lnTo>
                <a:lnTo>
                  <a:pt x="671715" y="35521"/>
                </a:lnTo>
                <a:lnTo>
                  <a:pt x="655942" y="35521"/>
                </a:lnTo>
                <a:lnTo>
                  <a:pt x="649757" y="40551"/>
                </a:lnTo>
                <a:lnTo>
                  <a:pt x="640029" y="61163"/>
                </a:lnTo>
                <a:lnTo>
                  <a:pt x="636854" y="66916"/>
                </a:lnTo>
                <a:lnTo>
                  <a:pt x="635495" y="67868"/>
                </a:lnTo>
                <a:lnTo>
                  <a:pt x="625513" y="74612"/>
                </a:lnTo>
                <a:lnTo>
                  <a:pt x="620534" y="79514"/>
                </a:lnTo>
                <a:lnTo>
                  <a:pt x="620534" y="85610"/>
                </a:lnTo>
                <a:lnTo>
                  <a:pt x="621995" y="88176"/>
                </a:lnTo>
                <a:lnTo>
                  <a:pt x="627875" y="92392"/>
                </a:lnTo>
                <a:lnTo>
                  <a:pt x="629348" y="93738"/>
                </a:lnTo>
                <a:lnTo>
                  <a:pt x="624560" y="132994"/>
                </a:lnTo>
                <a:lnTo>
                  <a:pt x="622477" y="144145"/>
                </a:lnTo>
                <a:lnTo>
                  <a:pt x="620979" y="153695"/>
                </a:lnTo>
                <a:lnTo>
                  <a:pt x="620090" y="161582"/>
                </a:lnTo>
                <a:lnTo>
                  <a:pt x="619963" y="164147"/>
                </a:lnTo>
                <a:lnTo>
                  <a:pt x="619785" y="167957"/>
                </a:lnTo>
                <a:lnTo>
                  <a:pt x="619785" y="175323"/>
                </a:lnTo>
                <a:lnTo>
                  <a:pt x="621665" y="181762"/>
                </a:lnTo>
                <a:lnTo>
                  <a:pt x="621766" y="181902"/>
                </a:lnTo>
                <a:lnTo>
                  <a:pt x="629196" y="192735"/>
                </a:lnTo>
                <a:lnTo>
                  <a:pt x="634542" y="195465"/>
                </a:lnTo>
                <a:lnTo>
                  <a:pt x="643686" y="195465"/>
                </a:lnTo>
                <a:lnTo>
                  <a:pt x="679310" y="181902"/>
                </a:lnTo>
                <a:lnTo>
                  <a:pt x="684352" y="176314"/>
                </a:lnTo>
                <a:lnTo>
                  <a:pt x="684352" y="164147"/>
                </a:lnTo>
                <a:lnTo>
                  <a:pt x="684123" y="163918"/>
                </a:lnTo>
                <a:lnTo>
                  <a:pt x="681062" y="160947"/>
                </a:lnTo>
                <a:lnTo>
                  <a:pt x="671626" y="160947"/>
                </a:lnTo>
                <a:lnTo>
                  <a:pt x="668604" y="161442"/>
                </a:lnTo>
                <a:lnTo>
                  <a:pt x="662228" y="163423"/>
                </a:lnTo>
                <a:lnTo>
                  <a:pt x="659828" y="163918"/>
                </a:lnTo>
                <a:lnTo>
                  <a:pt x="655942" y="163918"/>
                </a:lnTo>
                <a:lnTo>
                  <a:pt x="654799" y="161582"/>
                </a:lnTo>
                <a:lnTo>
                  <a:pt x="654799" y="156908"/>
                </a:lnTo>
                <a:lnTo>
                  <a:pt x="655066" y="152298"/>
                </a:lnTo>
                <a:lnTo>
                  <a:pt x="663168" y="114236"/>
                </a:lnTo>
                <a:lnTo>
                  <a:pt x="690956" y="90360"/>
                </a:lnTo>
                <a:lnTo>
                  <a:pt x="694791" y="86829"/>
                </a:lnTo>
                <a:lnTo>
                  <a:pt x="694791" y="75488"/>
                </a:lnTo>
                <a:close/>
              </a:path>
              <a:path w="4678680" h="252729">
                <a:moveTo>
                  <a:pt x="761720" y="167792"/>
                </a:moveTo>
                <a:lnTo>
                  <a:pt x="759053" y="165290"/>
                </a:lnTo>
                <a:lnTo>
                  <a:pt x="748372" y="165290"/>
                </a:lnTo>
                <a:lnTo>
                  <a:pt x="745451" y="165074"/>
                </a:lnTo>
                <a:lnTo>
                  <a:pt x="744461" y="164249"/>
                </a:lnTo>
                <a:lnTo>
                  <a:pt x="744207" y="162674"/>
                </a:lnTo>
                <a:lnTo>
                  <a:pt x="744207" y="159943"/>
                </a:lnTo>
                <a:lnTo>
                  <a:pt x="744677" y="156070"/>
                </a:lnTo>
                <a:lnTo>
                  <a:pt x="746112" y="148437"/>
                </a:lnTo>
                <a:lnTo>
                  <a:pt x="748436" y="137388"/>
                </a:lnTo>
                <a:lnTo>
                  <a:pt x="755015" y="107645"/>
                </a:lnTo>
                <a:lnTo>
                  <a:pt x="757364" y="96139"/>
                </a:lnTo>
                <a:lnTo>
                  <a:pt x="758774" y="88049"/>
                </a:lnTo>
                <a:lnTo>
                  <a:pt x="759244" y="83350"/>
                </a:lnTo>
                <a:lnTo>
                  <a:pt x="759244" y="73418"/>
                </a:lnTo>
                <a:lnTo>
                  <a:pt x="754875" y="68427"/>
                </a:lnTo>
                <a:lnTo>
                  <a:pt x="744397" y="68427"/>
                </a:lnTo>
                <a:lnTo>
                  <a:pt x="705218" y="83350"/>
                </a:lnTo>
                <a:lnTo>
                  <a:pt x="705218" y="93611"/>
                </a:lnTo>
                <a:lnTo>
                  <a:pt x="709980" y="97015"/>
                </a:lnTo>
                <a:lnTo>
                  <a:pt x="719505" y="99415"/>
                </a:lnTo>
                <a:lnTo>
                  <a:pt x="720737" y="99745"/>
                </a:lnTo>
                <a:lnTo>
                  <a:pt x="721360" y="100774"/>
                </a:lnTo>
                <a:lnTo>
                  <a:pt x="721360" y="102514"/>
                </a:lnTo>
                <a:lnTo>
                  <a:pt x="713359" y="143052"/>
                </a:lnTo>
                <a:lnTo>
                  <a:pt x="703084" y="171996"/>
                </a:lnTo>
                <a:lnTo>
                  <a:pt x="701497" y="177647"/>
                </a:lnTo>
                <a:lnTo>
                  <a:pt x="701497" y="190969"/>
                </a:lnTo>
                <a:lnTo>
                  <a:pt x="706259" y="195338"/>
                </a:lnTo>
                <a:lnTo>
                  <a:pt x="715772" y="195338"/>
                </a:lnTo>
                <a:lnTo>
                  <a:pt x="723201" y="194792"/>
                </a:lnTo>
                <a:lnTo>
                  <a:pt x="761720" y="178142"/>
                </a:lnTo>
                <a:lnTo>
                  <a:pt x="761720" y="167792"/>
                </a:lnTo>
                <a:close/>
              </a:path>
              <a:path w="4678680" h="252729">
                <a:moveTo>
                  <a:pt x="770166" y="24282"/>
                </a:moveTo>
                <a:lnTo>
                  <a:pt x="768451" y="20396"/>
                </a:lnTo>
                <a:lnTo>
                  <a:pt x="761580" y="13512"/>
                </a:lnTo>
                <a:lnTo>
                  <a:pt x="757567" y="11798"/>
                </a:lnTo>
                <a:lnTo>
                  <a:pt x="750608" y="11798"/>
                </a:lnTo>
                <a:lnTo>
                  <a:pt x="747255" y="12293"/>
                </a:lnTo>
                <a:lnTo>
                  <a:pt x="743369" y="12293"/>
                </a:lnTo>
                <a:lnTo>
                  <a:pt x="730554" y="30619"/>
                </a:lnTo>
                <a:lnTo>
                  <a:pt x="730300" y="31610"/>
                </a:lnTo>
                <a:lnTo>
                  <a:pt x="730300" y="39763"/>
                </a:lnTo>
                <a:lnTo>
                  <a:pt x="731964" y="43751"/>
                </a:lnTo>
                <a:lnTo>
                  <a:pt x="738581" y="50380"/>
                </a:lnTo>
                <a:lnTo>
                  <a:pt x="740816" y="51930"/>
                </a:lnTo>
                <a:lnTo>
                  <a:pt x="746366" y="51930"/>
                </a:lnTo>
                <a:lnTo>
                  <a:pt x="747128" y="51168"/>
                </a:lnTo>
                <a:lnTo>
                  <a:pt x="747344" y="51930"/>
                </a:lnTo>
                <a:lnTo>
                  <a:pt x="753402" y="51930"/>
                </a:lnTo>
                <a:lnTo>
                  <a:pt x="753656" y="51727"/>
                </a:lnTo>
                <a:lnTo>
                  <a:pt x="757339" y="51930"/>
                </a:lnTo>
                <a:lnTo>
                  <a:pt x="757707" y="51727"/>
                </a:lnTo>
                <a:lnTo>
                  <a:pt x="758698" y="51168"/>
                </a:lnTo>
                <a:lnTo>
                  <a:pt x="760933" y="49898"/>
                </a:lnTo>
                <a:lnTo>
                  <a:pt x="764451" y="45643"/>
                </a:lnTo>
                <a:lnTo>
                  <a:pt x="768019" y="41376"/>
                </a:lnTo>
                <a:lnTo>
                  <a:pt x="769797" y="38392"/>
                </a:lnTo>
                <a:lnTo>
                  <a:pt x="769912" y="33591"/>
                </a:lnTo>
                <a:lnTo>
                  <a:pt x="770166" y="32600"/>
                </a:lnTo>
                <a:lnTo>
                  <a:pt x="770166" y="24282"/>
                </a:lnTo>
                <a:close/>
              </a:path>
              <a:path w="4678680" h="252729">
                <a:moveTo>
                  <a:pt x="903160" y="91871"/>
                </a:moveTo>
                <a:lnTo>
                  <a:pt x="903109" y="85890"/>
                </a:lnTo>
                <a:lnTo>
                  <a:pt x="903033" y="85382"/>
                </a:lnTo>
                <a:lnTo>
                  <a:pt x="902004" y="78511"/>
                </a:lnTo>
                <a:lnTo>
                  <a:pt x="898639" y="73152"/>
                </a:lnTo>
                <a:lnTo>
                  <a:pt x="898499" y="72961"/>
                </a:lnTo>
                <a:lnTo>
                  <a:pt x="892721" y="69659"/>
                </a:lnTo>
                <a:lnTo>
                  <a:pt x="884593" y="68554"/>
                </a:lnTo>
                <a:lnTo>
                  <a:pt x="878928" y="68554"/>
                </a:lnTo>
                <a:lnTo>
                  <a:pt x="873772" y="70205"/>
                </a:lnTo>
                <a:lnTo>
                  <a:pt x="864501" y="76784"/>
                </a:lnTo>
                <a:lnTo>
                  <a:pt x="862177" y="80454"/>
                </a:lnTo>
                <a:lnTo>
                  <a:pt x="862177" y="84505"/>
                </a:lnTo>
                <a:lnTo>
                  <a:pt x="864666" y="97548"/>
                </a:lnTo>
                <a:lnTo>
                  <a:pt x="864539" y="98628"/>
                </a:lnTo>
                <a:lnTo>
                  <a:pt x="849337" y="139788"/>
                </a:lnTo>
                <a:lnTo>
                  <a:pt x="837412" y="152806"/>
                </a:lnTo>
                <a:lnTo>
                  <a:pt x="835507" y="157365"/>
                </a:lnTo>
                <a:lnTo>
                  <a:pt x="834580" y="158584"/>
                </a:lnTo>
                <a:lnTo>
                  <a:pt x="834555" y="156591"/>
                </a:lnTo>
                <a:lnTo>
                  <a:pt x="834250" y="154609"/>
                </a:lnTo>
                <a:lnTo>
                  <a:pt x="834186" y="152806"/>
                </a:lnTo>
                <a:lnTo>
                  <a:pt x="834059" y="149085"/>
                </a:lnTo>
                <a:lnTo>
                  <a:pt x="833983" y="144399"/>
                </a:lnTo>
                <a:lnTo>
                  <a:pt x="833882" y="127698"/>
                </a:lnTo>
                <a:lnTo>
                  <a:pt x="833767" y="120484"/>
                </a:lnTo>
                <a:lnTo>
                  <a:pt x="833640" y="115773"/>
                </a:lnTo>
                <a:lnTo>
                  <a:pt x="833526" y="110972"/>
                </a:lnTo>
                <a:lnTo>
                  <a:pt x="833412" y="106489"/>
                </a:lnTo>
                <a:lnTo>
                  <a:pt x="833285" y="101663"/>
                </a:lnTo>
                <a:lnTo>
                  <a:pt x="833196" y="100088"/>
                </a:lnTo>
                <a:lnTo>
                  <a:pt x="833094" y="98971"/>
                </a:lnTo>
                <a:lnTo>
                  <a:pt x="832980" y="97548"/>
                </a:lnTo>
                <a:lnTo>
                  <a:pt x="832561" y="92646"/>
                </a:lnTo>
                <a:lnTo>
                  <a:pt x="832434" y="91871"/>
                </a:lnTo>
                <a:lnTo>
                  <a:pt x="832319" y="91147"/>
                </a:lnTo>
                <a:lnTo>
                  <a:pt x="832218" y="90576"/>
                </a:lnTo>
                <a:lnTo>
                  <a:pt x="832091" y="89789"/>
                </a:lnTo>
                <a:lnTo>
                  <a:pt x="831469" y="85890"/>
                </a:lnTo>
                <a:lnTo>
                  <a:pt x="829894" y="80035"/>
                </a:lnTo>
                <a:lnTo>
                  <a:pt x="827493" y="72961"/>
                </a:lnTo>
                <a:lnTo>
                  <a:pt x="822693" y="69418"/>
                </a:lnTo>
                <a:lnTo>
                  <a:pt x="815492" y="69418"/>
                </a:lnTo>
                <a:lnTo>
                  <a:pt x="775500" y="85382"/>
                </a:lnTo>
                <a:lnTo>
                  <a:pt x="775500" y="95440"/>
                </a:lnTo>
                <a:lnTo>
                  <a:pt x="780719" y="98971"/>
                </a:lnTo>
                <a:lnTo>
                  <a:pt x="792645" y="101663"/>
                </a:lnTo>
                <a:lnTo>
                  <a:pt x="794194" y="103695"/>
                </a:lnTo>
                <a:lnTo>
                  <a:pt x="795807" y="107416"/>
                </a:lnTo>
                <a:lnTo>
                  <a:pt x="798753" y="115290"/>
                </a:lnTo>
                <a:lnTo>
                  <a:pt x="801014" y="123177"/>
                </a:lnTo>
                <a:lnTo>
                  <a:pt x="801103" y="123659"/>
                </a:lnTo>
                <a:lnTo>
                  <a:pt x="802576" y="131089"/>
                </a:lnTo>
                <a:lnTo>
                  <a:pt x="802678" y="132016"/>
                </a:lnTo>
                <a:lnTo>
                  <a:pt x="803414" y="138709"/>
                </a:lnTo>
                <a:lnTo>
                  <a:pt x="803503" y="139788"/>
                </a:lnTo>
                <a:lnTo>
                  <a:pt x="803592" y="141198"/>
                </a:lnTo>
                <a:lnTo>
                  <a:pt x="803681" y="142417"/>
                </a:lnTo>
                <a:lnTo>
                  <a:pt x="803757" y="143471"/>
                </a:lnTo>
                <a:lnTo>
                  <a:pt x="803821" y="144399"/>
                </a:lnTo>
                <a:lnTo>
                  <a:pt x="804519" y="154609"/>
                </a:lnTo>
                <a:lnTo>
                  <a:pt x="805446" y="166865"/>
                </a:lnTo>
                <a:lnTo>
                  <a:pt x="806081" y="173901"/>
                </a:lnTo>
                <a:lnTo>
                  <a:pt x="806551" y="177647"/>
                </a:lnTo>
                <a:lnTo>
                  <a:pt x="808824" y="187706"/>
                </a:lnTo>
                <a:lnTo>
                  <a:pt x="813612" y="192735"/>
                </a:lnTo>
                <a:lnTo>
                  <a:pt x="829094" y="192735"/>
                </a:lnTo>
                <a:lnTo>
                  <a:pt x="860450" y="165900"/>
                </a:lnTo>
                <a:lnTo>
                  <a:pt x="884415" y="127698"/>
                </a:lnTo>
                <a:lnTo>
                  <a:pt x="901039" y="98348"/>
                </a:lnTo>
                <a:lnTo>
                  <a:pt x="903160" y="91871"/>
                </a:lnTo>
                <a:close/>
              </a:path>
              <a:path w="4678680" h="252729">
                <a:moveTo>
                  <a:pt x="1011034" y="101663"/>
                </a:moveTo>
                <a:lnTo>
                  <a:pt x="1010983" y="97548"/>
                </a:lnTo>
                <a:lnTo>
                  <a:pt x="1010615" y="93205"/>
                </a:lnTo>
                <a:lnTo>
                  <a:pt x="1010526" y="92900"/>
                </a:lnTo>
                <a:lnTo>
                  <a:pt x="1010450" y="92646"/>
                </a:lnTo>
                <a:lnTo>
                  <a:pt x="1009650" y="89789"/>
                </a:lnTo>
                <a:lnTo>
                  <a:pt x="978662" y="67195"/>
                </a:lnTo>
                <a:lnTo>
                  <a:pt x="978662" y="104495"/>
                </a:lnTo>
                <a:lnTo>
                  <a:pt x="975106" y="108407"/>
                </a:lnTo>
                <a:lnTo>
                  <a:pt x="940638" y="120891"/>
                </a:lnTo>
                <a:lnTo>
                  <a:pt x="939114" y="121081"/>
                </a:lnTo>
                <a:lnTo>
                  <a:pt x="940536" y="120891"/>
                </a:lnTo>
                <a:lnTo>
                  <a:pt x="940612" y="120484"/>
                </a:lnTo>
                <a:lnTo>
                  <a:pt x="941324" y="116268"/>
                </a:lnTo>
                <a:lnTo>
                  <a:pt x="943660" y="110972"/>
                </a:lnTo>
                <a:lnTo>
                  <a:pt x="947559" y="105003"/>
                </a:lnTo>
                <a:lnTo>
                  <a:pt x="953020" y="98348"/>
                </a:lnTo>
                <a:lnTo>
                  <a:pt x="958075" y="92646"/>
                </a:lnTo>
                <a:lnTo>
                  <a:pt x="963409" y="89789"/>
                </a:lnTo>
                <a:lnTo>
                  <a:pt x="973594" y="89789"/>
                </a:lnTo>
                <a:lnTo>
                  <a:pt x="975436" y="90576"/>
                </a:lnTo>
                <a:lnTo>
                  <a:pt x="977912" y="93713"/>
                </a:lnTo>
                <a:lnTo>
                  <a:pt x="978535" y="95999"/>
                </a:lnTo>
                <a:lnTo>
                  <a:pt x="978662" y="104495"/>
                </a:lnTo>
                <a:lnTo>
                  <a:pt x="978662" y="67195"/>
                </a:lnTo>
                <a:lnTo>
                  <a:pt x="975245" y="66941"/>
                </a:lnTo>
                <a:lnTo>
                  <a:pt x="972883" y="66941"/>
                </a:lnTo>
                <a:lnTo>
                  <a:pt x="934300" y="81216"/>
                </a:lnTo>
                <a:lnTo>
                  <a:pt x="907351" y="117246"/>
                </a:lnTo>
                <a:lnTo>
                  <a:pt x="903236" y="132016"/>
                </a:lnTo>
                <a:lnTo>
                  <a:pt x="901915" y="146723"/>
                </a:lnTo>
                <a:lnTo>
                  <a:pt x="901915" y="149085"/>
                </a:lnTo>
                <a:lnTo>
                  <a:pt x="902550" y="158064"/>
                </a:lnTo>
                <a:lnTo>
                  <a:pt x="902677" y="158584"/>
                </a:lnTo>
                <a:lnTo>
                  <a:pt x="904468" y="166344"/>
                </a:lnTo>
                <a:lnTo>
                  <a:pt x="932040" y="194691"/>
                </a:lnTo>
                <a:lnTo>
                  <a:pt x="938123" y="196088"/>
                </a:lnTo>
                <a:lnTo>
                  <a:pt x="949299" y="196088"/>
                </a:lnTo>
                <a:lnTo>
                  <a:pt x="987742" y="181165"/>
                </a:lnTo>
                <a:lnTo>
                  <a:pt x="997419" y="160921"/>
                </a:lnTo>
                <a:lnTo>
                  <a:pt x="995349" y="158330"/>
                </a:lnTo>
                <a:lnTo>
                  <a:pt x="987107" y="158330"/>
                </a:lnTo>
                <a:lnTo>
                  <a:pt x="981354" y="160007"/>
                </a:lnTo>
                <a:lnTo>
                  <a:pt x="966533" y="166712"/>
                </a:lnTo>
                <a:lnTo>
                  <a:pt x="960475" y="168389"/>
                </a:lnTo>
                <a:lnTo>
                  <a:pt x="951077" y="168389"/>
                </a:lnTo>
                <a:lnTo>
                  <a:pt x="946912" y="166865"/>
                </a:lnTo>
                <a:lnTo>
                  <a:pt x="943267" y="163791"/>
                </a:lnTo>
                <a:lnTo>
                  <a:pt x="939634" y="160693"/>
                </a:lnTo>
                <a:lnTo>
                  <a:pt x="937806" y="156781"/>
                </a:lnTo>
                <a:lnTo>
                  <a:pt x="937806" y="147345"/>
                </a:lnTo>
                <a:lnTo>
                  <a:pt x="938847" y="144399"/>
                </a:lnTo>
                <a:lnTo>
                  <a:pt x="940917" y="143243"/>
                </a:lnTo>
                <a:lnTo>
                  <a:pt x="942238" y="142417"/>
                </a:lnTo>
                <a:lnTo>
                  <a:pt x="946734" y="141198"/>
                </a:lnTo>
                <a:lnTo>
                  <a:pt x="954392" y="139585"/>
                </a:lnTo>
                <a:lnTo>
                  <a:pt x="969429" y="135978"/>
                </a:lnTo>
                <a:lnTo>
                  <a:pt x="982027" y="132016"/>
                </a:lnTo>
                <a:lnTo>
                  <a:pt x="992187" y="127698"/>
                </a:lnTo>
                <a:lnTo>
                  <a:pt x="998804" y="123659"/>
                </a:lnTo>
                <a:lnTo>
                  <a:pt x="999617" y="123177"/>
                </a:lnTo>
                <a:lnTo>
                  <a:pt x="1010539" y="106489"/>
                </a:lnTo>
                <a:lnTo>
                  <a:pt x="1011034" y="101663"/>
                </a:lnTo>
                <a:close/>
              </a:path>
              <a:path w="4678680" h="252729">
                <a:moveTo>
                  <a:pt x="1143330" y="169900"/>
                </a:moveTo>
                <a:lnTo>
                  <a:pt x="1139990" y="168021"/>
                </a:lnTo>
                <a:lnTo>
                  <a:pt x="1130642" y="168021"/>
                </a:lnTo>
                <a:lnTo>
                  <a:pt x="1129296" y="165722"/>
                </a:lnTo>
                <a:lnTo>
                  <a:pt x="1129296" y="161124"/>
                </a:lnTo>
                <a:lnTo>
                  <a:pt x="1129652" y="157581"/>
                </a:lnTo>
                <a:lnTo>
                  <a:pt x="1130731" y="151396"/>
                </a:lnTo>
                <a:lnTo>
                  <a:pt x="1132522" y="142748"/>
                </a:lnTo>
                <a:lnTo>
                  <a:pt x="1134948" y="131940"/>
                </a:lnTo>
                <a:lnTo>
                  <a:pt x="1137412" y="120675"/>
                </a:lnTo>
                <a:lnTo>
                  <a:pt x="1139177" y="111455"/>
                </a:lnTo>
                <a:lnTo>
                  <a:pt x="1139253" y="110934"/>
                </a:lnTo>
                <a:lnTo>
                  <a:pt x="1140244" y="104279"/>
                </a:lnTo>
                <a:lnTo>
                  <a:pt x="1113828" y="69176"/>
                </a:lnTo>
                <a:lnTo>
                  <a:pt x="1103464" y="70561"/>
                </a:lnTo>
                <a:lnTo>
                  <a:pt x="1066939" y="98171"/>
                </a:lnTo>
                <a:lnTo>
                  <a:pt x="1066660" y="98691"/>
                </a:lnTo>
                <a:lnTo>
                  <a:pt x="1069416" y="87718"/>
                </a:lnTo>
                <a:lnTo>
                  <a:pt x="1068222" y="82537"/>
                </a:lnTo>
                <a:lnTo>
                  <a:pt x="1064285" y="78232"/>
                </a:lnTo>
                <a:lnTo>
                  <a:pt x="1060399" y="73926"/>
                </a:lnTo>
                <a:lnTo>
                  <a:pt x="1055344" y="71780"/>
                </a:lnTo>
                <a:lnTo>
                  <a:pt x="1042962" y="71780"/>
                </a:lnTo>
                <a:lnTo>
                  <a:pt x="1037539" y="74117"/>
                </a:lnTo>
                <a:lnTo>
                  <a:pt x="1028192" y="83477"/>
                </a:lnTo>
                <a:lnTo>
                  <a:pt x="1025855" y="88252"/>
                </a:lnTo>
                <a:lnTo>
                  <a:pt x="1025893" y="98171"/>
                </a:lnTo>
                <a:lnTo>
                  <a:pt x="1027099" y="102844"/>
                </a:lnTo>
                <a:lnTo>
                  <a:pt x="1032065" y="112369"/>
                </a:lnTo>
                <a:lnTo>
                  <a:pt x="1033297" y="117043"/>
                </a:lnTo>
                <a:lnTo>
                  <a:pt x="1033297" y="126238"/>
                </a:lnTo>
                <a:lnTo>
                  <a:pt x="1031417" y="133108"/>
                </a:lnTo>
                <a:lnTo>
                  <a:pt x="1023886" y="151396"/>
                </a:lnTo>
                <a:lnTo>
                  <a:pt x="1023848" y="151536"/>
                </a:lnTo>
                <a:lnTo>
                  <a:pt x="1022007" y="159092"/>
                </a:lnTo>
                <a:lnTo>
                  <a:pt x="1022007" y="174625"/>
                </a:lnTo>
                <a:lnTo>
                  <a:pt x="1023391" y="180289"/>
                </a:lnTo>
                <a:lnTo>
                  <a:pt x="1026160" y="185343"/>
                </a:lnTo>
                <a:lnTo>
                  <a:pt x="1028979" y="190347"/>
                </a:lnTo>
                <a:lnTo>
                  <a:pt x="1033856" y="192849"/>
                </a:lnTo>
                <a:lnTo>
                  <a:pt x="1047775" y="192849"/>
                </a:lnTo>
                <a:lnTo>
                  <a:pt x="1060069" y="163741"/>
                </a:lnTo>
                <a:lnTo>
                  <a:pt x="1063358" y="148590"/>
                </a:lnTo>
                <a:lnTo>
                  <a:pt x="1078509" y="110934"/>
                </a:lnTo>
                <a:lnTo>
                  <a:pt x="1095616" y="96240"/>
                </a:lnTo>
                <a:lnTo>
                  <a:pt x="1102245" y="96240"/>
                </a:lnTo>
                <a:lnTo>
                  <a:pt x="1104214" y="100025"/>
                </a:lnTo>
                <a:lnTo>
                  <a:pt x="1104214" y="107607"/>
                </a:lnTo>
                <a:lnTo>
                  <a:pt x="1095552" y="155257"/>
                </a:lnTo>
                <a:lnTo>
                  <a:pt x="1093673" y="164541"/>
                </a:lnTo>
                <a:lnTo>
                  <a:pt x="1092542" y="170599"/>
                </a:lnTo>
                <a:lnTo>
                  <a:pt x="1092161" y="173418"/>
                </a:lnTo>
                <a:lnTo>
                  <a:pt x="1092161" y="186042"/>
                </a:lnTo>
                <a:lnTo>
                  <a:pt x="1096467" y="192354"/>
                </a:lnTo>
                <a:lnTo>
                  <a:pt x="1105077" y="192354"/>
                </a:lnTo>
                <a:lnTo>
                  <a:pt x="1141171" y="179197"/>
                </a:lnTo>
                <a:lnTo>
                  <a:pt x="1143330" y="176530"/>
                </a:lnTo>
                <a:lnTo>
                  <a:pt x="1143330" y="169900"/>
                </a:lnTo>
                <a:close/>
              </a:path>
              <a:path w="4678680" h="252729">
                <a:moveTo>
                  <a:pt x="1264767" y="99961"/>
                </a:moveTo>
                <a:lnTo>
                  <a:pt x="1264183" y="92341"/>
                </a:lnTo>
                <a:lnTo>
                  <a:pt x="1263129" y="88531"/>
                </a:lnTo>
                <a:lnTo>
                  <a:pt x="1262430" y="85991"/>
                </a:lnTo>
                <a:lnTo>
                  <a:pt x="1236929" y="66941"/>
                </a:lnTo>
                <a:lnTo>
                  <a:pt x="1232242" y="66941"/>
                </a:lnTo>
                <a:lnTo>
                  <a:pt x="1232242" y="103771"/>
                </a:lnTo>
                <a:lnTo>
                  <a:pt x="1228674" y="107581"/>
                </a:lnTo>
                <a:lnTo>
                  <a:pt x="1221562" y="111391"/>
                </a:lnTo>
                <a:lnTo>
                  <a:pt x="1211948" y="115201"/>
                </a:lnTo>
                <a:lnTo>
                  <a:pt x="1203947" y="117741"/>
                </a:lnTo>
                <a:lnTo>
                  <a:pt x="1197521" y="120281"/>
                </a:lnTo>
                <a:lnTo>
                  <a:pt x="1194117" y="120281"/>
                </a:lnTo>
                <a:lnTo>
                  <a:pt x="1194892" y="115201"/>
                </a:lnTo>
                <a:lnTo>
                  <a:pt x="1216990" y="88531"/>
                </a:lnTo>
                <a:lnTo>
                  <a:pt x="1227162" y="88531"/>
                </a:lnTo>
                <a:lnTo>
                  <a:pt x="1229004" y="89801"/>
                </a:lnTo>
                <a:lnTo>
                  <a:pt x="1231493" y="93611"/>
                </a:lnTo>
                <a:lnTo>
                  <a:pt x="1232115" y="94881"/>
                </a:lnTo>
                <a:lnTo>
                  <a:pt x="1232242" y="103771"/>
                </a:lnTo>
                <a:lnTo>
                  <a:pt x="1232242" y="66941"/>
                </a:lnTo>
                <a:lnTo>
                  <a:pt x="1219936" y="66941"/>
                </a:lnTo>
                <a:lnTo>
                  <a:pt x="1206804" y="69481"/>
                </a:lnTo>
                <a:lnTo>
                  <a:pt x="1200200" y="73291"/>
                </a:lnTo>
                <a:lnTo>
                  <a:pt x="1193825" y="75831"/>
                </a:lnTo>
                <a:lnTo>
                  <a:pt x="1187869" y="80911"/>
                </a:lnTo>
                <a:lnTo>
                  <a:pt x="1182344" y="84721"/>
                </a:lnTo>
                <a:lnTo>
                  <a:pt x="1177226" y="91071"/>
                </a:lnTo>
                <a:lnTo>
                  <a:pt x="1167714" y="103771"/>
                </a:lnTo>
                <a:lnTo>
                  <a:pt x="1160932" y="116471"/>
                </a:lnTo>
                <a:lnTo>
                  <a:pt x="1156855" y="130441"/>
                </a:lnTo>
                <a:lnTo>
                  <a:pt x="1156741" y="131711"/>
                </a:lnTo>
                <a:lnTo>
                  <a:pt x="1156627" y="132981"/>
                </a:lnTo>
                <a:lnTo>
                  <a:pt x="1156512" y="134251"/>
                </a:lnTo>
                <a:lnTo>
                  <a:pt x="1156398" y="135521"/>
                </a:lnTo>
                <a:lnTo>
                  <a:pt x="1155496" y="145681"/>
                </a:lnTo>
                <a:lnTo>
                  <a:pt x="1155496" y="148221"/>
                </a:lnTo>
                <a:lnTo>
                  <a:pt x="1156131" y="157111"/>
                </a:lnTo>
                <a:lnTo>
                  <a:pt x="1185608" y="193941"/>
                </a:lnTo>
                <a:lnTo>
                  <a:pt x="1191691" y="195211"/>
                </a:lnTo>
                <a:lnTo>
                  <a:pt x="1209941" y="195211"/>
                </a:lnTo>
                <a:lnTo>
                  <a:pt x="1217460" y="192671"/>
                </a:lnTo>
                <a:lnTo>
                  <a:pt x="1225410" y="190131"/>
                </a:lnTo>
                <a:lnTo>
                  <a:pt x="1250988" y="166001"/>
                </a:lnTo>
                <a:lnTo>
                  <a:pt x="1250988" y="160921"/>
                </a:lnTo>
                <a:lnTo>
                  <a:pt x="1248918" y="157111"/>
                </a:lnTo>
                <a:lnTo>
                  <a:pt x="1240688" y="157111"/>
                </a:lnTo>
                <a:lnTo>
                  <a:pt x="1234922" y="159651"/>
                </a:lnTo>
                <a:lnTo>
                  <a:pt x="1220114" y="166001"/>
                </a:lnTo>
                <a:lnTo>
                  <a:pt x="1214043" y="167271"/>
                </a:lnTo>
                <a:lnTo>
                  <a:pt x="1204645" y="167271"/>
                </a:lnTo>
                <a:lnTo>
                  <a:pt x="1200492" y="166001"/>
                </a:lnTo>
                <a:lnTo>
                  <a:pt x="1196848" y="163461"/>
                </a:lnTo>
                <a:lnTo>
                  <a:pt x="1193203" y="159651"/>
                </a:lnTo>
                <a:lnTo>
                  <a:pt x="1191387" y="155841"/>
                </a:lnTo>
                <a:lnTo>
                  <a:pt x="1191387" y="146951"/>
                </a:lnTo>
                <a:lnTo>
                  <a:pt x="1192415" y="143141"/>
                </a:lnTo>
                <a:lnTo>
                  <a:pt x="1194485" y="143141"/>
                </a:lnTo>
                <a:lnTo>
                  <a:pt x="1195806" y="141871"/>
                </a:lnTo>
                <a:lnTo>
                  <a:pt x="1200302" y="140601"/>
                </a:lnTo>
                <a:lnTo>
                  <a:pt x="1207960" y="139331"/>
                </a:lnTo>
                <a:lnTo>
                  <a:pt x="1223010" y="135521"/>
                </a:lnTo>
                <a:lnTo>
                  <a:pt x="1258417" y="117741"/>
                </a:lnTo>
                <a:lnTo>
                  <a:pt x="1264069" y="106311"/>
                </a:lnTo>
                <a:lnTo>
                  <a:pt x="1264767" y="99961"/>
                </a:lnTo>
                <a:close/>
              </a:path>
              <a:path w="4678680" h="252729">
                <a:moveTo>
                  <a:pt x="1363129" y="80911"/>
                </a:moveTo>
                <a:lnTo>
                  <a:pt x="1359712" y="75831"/>
                </a:lnTo>
                <a:lnTo>
                  <a:pt x="1352880" y="72021"/>
                </a:lnTo>
                <a:lnTo>
                  <a:pt x="1347470" y="70751"/>
                </a:lnTo>
                <a:lnTo>
                  <a:pt x="1341424" y="68211"/>
                </a:lnTo>
                <a:lnTo>
                  <a:pt x="1334744" y="68211"/>
                </a:lnTo>
                <a:lnTo>
                  <a:pt x="1327416" y="66941"/>
                </a:lnTo>
                <a:lnTo>
                  <a:pt x="1324686" y="66941"/>
                </a:lnTo>
                <a:lnTo>
                  <a:pt x="1286560" y="83451"/>
                </a:lnTo>
                <a:lnTo>
                  <a:pt x="1278559" y="103771"/>
                </a:lnTo>
                <a:lnTo>
                  <a:pt x="1278559" y="113931"/>
                </a:lnTo>
                <a:lnTo>
                  <a:pt x="1280706" y="121551"/>
                </a:lnTo>
                <a:lnTo>
                  <a:pt x="1285011" y="126631"/>
                </a:lnTo>
                <a:lnTo>
                  <a:pt x="1289354" y="132981"/>
                </a:lnTo>
                <a:lnTo>
                  <a:pt x="1295158" y="138061"/>
                </a:lnTo>
                <a:lnTo>
                  <a:pt x="1302397" y="141871"/>
                </a:lnTo>
                <a:lnTo>
                  <a:pt x="1309649" y="146951"/>
                </a:lnTo>
                <a:lnTo>
                  <a:pt x="1314526" y="150761"/>
                </a:lnTo>
                <a:lnTo>
                  <a:pt x="1317053" y="153301"/>
                </a:lnTo>
                <a:lnTo>
                  <a:pt x="1319618" y="155841"/>
                </a:lnTo>
                <a:lnTo>
                  <a:pt x="1320901" y="158381"/>
                </a:lnTo>
                <a:lnTo>
                  <a:pt x="1320901" y="164731"/>
                </a:lnTo>
                <a:lnTo>
                  <a:pt x="1319809" y="167271"/>
                </a:lnTo>
                <a:lnTo>
                  <a:pt x="1315415" y="171081"/>
                </a:lnTo>
                <a:lnTo>
                  <a:pt x="1312125" y="172351"/>
                </a:lnTo>
                <a:lnTo>
                  <a:pt x="1303350" y="172351"/>
                </a:lnTo>
                <a:lnTo>
                  <a:pt x="1284452" y="154571"/>
                </a:lnTo>
                <a:lnTo>
                  <a:pt x="1280439" y="152031"/>
                </a:lnTo>
                <a:lnTo>
                  <a:pt x="1271333" y="152031"/>
                </a:lnTo>
                <a:lnTo>
                  <a:pt x="1267904" y="154571"/>
                </a:lnTo>
                <a:lnTo>
                  <a:pt x="1263307" y="163461"/>
                </a:lnTo>
                <a:lnTo>
                  <a:pt x="1262164" y="168541"/>
                </a:lnTo>
                <a:lnTo>
                  <a:pt x="1262164" y="181241"/>
                </a:lnTo>
                <a:lnTo>
                  <a:pt x="1301343" y="196481"/>
                </a:lnTo>
                <a:lnTo>
                  <a:pt x="1304201" y="196481"/>
                </a:lnTo>
                <a:lnTo>
                  <a:pt x="1345476" y="178701"/>
                </a:lnTo>
                <a:lnTo>
                  <a:pt x="1353934" y="154571"/>
                </a:lnTo>
                <a:lnTo>
                  <a:pt x="1353934" y="146951"/>
                </a:lnTo>
                <a:lnTo>
                  <a:pt x="1351724" y="139331"/>
                </a:lnTo>
                <a:lnTo>
                  <a:pt x="1347292" y="134251"/>
                </a:lnTo>
                <a:lnTo>
                  <a:pt x="1342898" y="129171"/>
                </a:lnTo>
                <a:lnTo>
                  <a:pt x="1336713" y="122821"/>
                </a:lnTo>
                <a:lnTo>
                  <a:pt x="1320774" y="112661"/>
                </a:lnTo>
                <a:lnTo>
                  <a:pt x="1315808" y="108851"/>
                </a:lnTo>
                <a:lnTo>
                  <a:pt x="1313827" y="106311"/>
                </a:lnTo>
                <a:lnTo>
                  <a:pt x="1311833" y="105041"/>
                </a:lnTo>
                <a:lnTo>
                  <a:pt x="1310843" y="102501"/>
                </a:lnTo>
                <a:lnTo>
                  <a:pt x="1310843" y="97421"/>
                </a:lnTo>
                <a:lnTo>
                  <a:pt x="1311732" y="96151"/>
                </a:lnTo>
                <a:lnTo>
                  <a:pt x="1315288" y="92341"/>
                </a:lnTo>
                <a:lnTo>
                  <a:pt x="1318171" y="91071"/>
                </a:lnTo>
                <a:lnTo>
                  <a:pt x="1326159" y="91071"/>
                </a:lnTo>
                <a:lnTo>
                  <a:pt x="1329601" y="92341"/>
                </a:lnTo>
                <a:lnTo>
                  <a:pt x="1340192" y="103771"/>
                </a:lnTo>
                <a:lnTo>
                  <a:pt x="1345298" y="107581"/>
                </a:lnTo>
                <a:lnTo>
                  <a:pt x="1351508" y="107581"/>
                </a:lnTo>
                <a:lnTo>
                  <a:pt x="1354988" y="106311"/>
                </a:lnTo>
                <a:lnTo>
                  <a:pt x="1361490" y="99961"/>
                </a:lnTo>
                <a:lnTo>
                  <a:pt x="1363129" y="94881"/>
                </a:lnTo>
                <a:lnTo>
                  <a:pt x="1363129" y="91071"/>
                </a:lnTo>
                <a:lnTo>
                  <a:pt x="1363129" y="80911"/>
                </a:lnTo>
                <a:close/>
              </a:path>
              <a:path w="4678680" h="252729">
                <a:moveTo>
                  <a:pt x="1430705" y="210235"/>
                </a:moveTo>
                <a:lnTo>
                  <a:pt x="0" y="210235"/>
                </a:lnTo>
                <a:lnTo>
                  <a:pt x="0" y="234086"/>
                </a:lnTo>
                <a:lnTo>
                  <a:pt x="1430705" y="234086"/>
                </a:lnTo>
                <a:lnTo>
                  <a:pt x="1430705" y="210235"/>
                </a:lnTo>
                <a:close/>
              </a:path>
              <a:path w="4678680" h="252729">
                <a:moveTo>
                  <a:pt x="1460855" y="80911"/>
                </a:moveTo>
                <a:lnTo>
                  <a:pt x="1457439" y="75831"/>
                </a:lnTo>
                <a:lnTo>
                  <a:pt x="1450606" y="72021"/>
                </a:lnTo>
                <a:lnTo>
                  <a:pt x="1445196" y="70751"/>
                </a:lnTo>
                <a:lnTo>
                  <a:pt x="1439151" y="68211"/>
                </a:lnTo>
                <a:lnTo>
                  <a:pt x="1432471" y="68211"/>
                </a:lnTo>
                <a:lnTo>
                  <a:pt x="1425155" y="66941"/>
                </a:lnTo>
                <a:lnTo>
                  <a:pt x="1422425" y="66941"/>
                </a:lnTo>
                <a:lnTo>
                  <a:pt x="1384287" y="83451"/>
                </a:lnTo>
                <a:lnTo>
                  <a:pt x="1376286" y="103771"/>
                </a:lnTo>
                <a:lnTo>
                  <a:pt x="1376286" y="113931"/>
                </a:lnTo>
                <a:lnTo>
                  <a:pt x="1378445" y="121551"/>
                </a:lnTo>
                <a:lnTo>
                  <a:pt x="1382737" y="126631"/>
                </a:lnTo>
                <a:lnTo>
                  <a:pt x="1387094" y="132981"/>
                </a:lnTo>
                <a:lnTo>
                  <a:pt x="1392885" y="138061"/>
                </a:lnTo>
                <a:lnTo>
                  <a:pt x="1400124" y="141871"/>
                </a:lnTo>
                <a:lnTo>
                  <a:pt x="1407375" y="146951"/>
                </a:lnTo>
                <a:lnTo>
                  <a:pt x="1412252" y="150761"/>
                </a:lnTo>
                <a:lnTo>
                  <a:pt x="1414780" y="153301"/>
                </a:lnTo>
                <a:lnTo>
                  <a:pt x="1417345" y="155841"/>
                </a:lnTo>
                <a:lnTo>
                  <a:pt x="1418628" y="158381"/>
                </a:lnTo>
                <a:lnTo>
                  <a:pt x="1418628" y="164731"/>
                </a:lnTo>
                <a:lnTo>
                  <a:pt x="1417535" y="167271"/>
                </a:lnTo>
                <a:lnTo>
                  <a:pt x="1413141" y="171081"/>
                </a:lnTo>
                <a:lnTo>
                  <a:pt x="1409852" y="172351"/>
                </a:lnTo>
                <a:lnTo>
                  <a:pt x="1401076" y="172351"/>
                </a:lnTo>
                <a:lnTo>
                  <a:pt x="1382179" y="154571"/>
                </a:lnTo>
                <a:lnTo>
                  <a:pt x="1378165" y="152031"/>
                </a:lnTo>
                <a:lnTo>
                  <a:pt x="1369060" y="152031"/>
                </a:lnTo>
                <a:lnTo>
                  <a:pt x="1365631" y="154571"/>
                </a:lnTo>
                <a:lnTo>
                  <a:pt x="1361033" y="163461"/>
                </a:lnTo>
                <a:lnTo>
                  <a:pt x="1359890" y="168541"/>
                </a:lnTo>
                <a:lnTo>
                  <a:pt x="1359890" y="181241"/>
                </a:lnTo>
                <a:lnTo>
                  <a:pt x="1399070" y="196481"/>
                </a:lnTo>
                <a:lnTo>
                  <a:pt x="1401927" y="196481"/>
                </a:lnTo>
                <a:lnTo>
                  <a:pt x="1443215" y="178701"/>
                </a:lnTo>
                <a:lnTo>
                  <a:pt x="1451660" y="154571"/>
                </a:lnTo>
                <a:lnTo>
                  <a:pt x="1451660" y="146951"/>
                </a:lnTo>
                <a:lnTo>
                  <a:pt x="1449451" y="139331"/>
                </a:lnTo>
                <a:lnTo>
                  <a:pt x="1445018" y="134251"/>
                </a:lnTo>
                <a:lnTo>
                  <a:pt x="1440637" y="129171"/>
                </a:lnTo>
                <a:lnTo>
                  <a:pt x="1434439" y="122821"/>
                </a:lnTo>
                <a:lnTo>
                  <a:pt x="1418513" y="112661"/>
                </a:lnTo>
                <a:lnTo>
                  <a:pt x="1413535" y="108851"/>
                </a:lnTo>
                <a:lnTo>
                  <a:pt x="1411554" y="106311"/>
                </a:lnTo>
                <a:lnTo>
                  <a:pt x="1409573" y="105041"/>
                </a:lnTo>
                <a:lnTo>
                  <a:pt x="1408569" y="102501"/>
                </a:lnTo>
                <a:lnTo>
                  <a:pt x="1408569" y="97421"/>
                </a:lnTo>
                <a:lnTo>
                  <a:pt x="1409458" y="96151"/>
                </a:lnTo>
                <a:lnTo>
                  <a:pt x="1413027" y="92341"/>
                </a:lnTo>
                <a:lnTo>
                  <a:pt x="1415897" y="91071"/>
                </a:lnTo>
                <a:lnTo>
                  <a:pt x="1423885" y="91071"/>
                </a:lnTo>
                <a:lnTo>
                  <a:pt x="1427327" y="92341"/>
                </a:lnTo>
                <a:lnTo>
                  <a:pt x="1437919" y="103771"/>
                </a:lnTo>
                <a:lnTo>
                  <a:pt x="1443037" y="107581"/>
                </a:lnTo>
                <a:lnTo>
                  <a:pt x="1449247" y="107581"/>
                </a:lnTo>
                <a:lnTo>
                  <a:pt x="1452714" y="106311"/>
                </a:lnTo>
                <a:lnTo>
                  <a:pt x="1459217" y="99961"/>
                </a:lnTo>
                <a:lnTo>
                  <a:pt x="1460855" y="94881"/>
                </a:lnTo>
                <a:lnTo>
                  <a:pt x="1460855" y="91071"/>
                </a:lnTo>
                <a:lnTo>
                  <a:pt x="1460855" y="80911"/>
                </a:lnTo>
                <a:close/>
              </a:path>
              <a:path w="4678680" h="252729">
                <a:moveTo>
                  <a:pt x="1509280" y="173621"/>
                </a:moveTo>
                <a:lnTo>
                  <a:pt x="1508188" y="164731"/>
                </a:lnTo>
                <a:lnTo>
                  <a:pt x="1504886" y="158381"/>
                </a:lnTo>
                <a:lnTo>
                  <a:pt x="1499400" y="154571"/>
                </a:lnTo>
                <a:lnTo>
                  <a:pt x="1491716" y="153301"/>
                </a:lnTo>
                <a:lnTo>
                  <a:pt x="1482521" y="153301"/>
                </a:lnTo>
                <a:lnTo>
                  <a:pt x="1477264" y="155841"/>
                </a:lnTo>
                <a:lnTo>
                  <a:pt x="1468907" y="163461"/>
                </a:lnTo>
                <a:lnTo>
                  <a:pt x="1466811" y="168541"/>
                </a:lnTo>
                <a:lnTo>
                  <a:pt x="1466811" y="177431"/>
                </a:lnTo>
                <a:lnTo>
                  <a:pt x="1468081" y="181241"/>
                </a:lnTo>
                <a:lnTo>
                  <a:pt x="1473123" y="188861"/>
                </a:lnTo>
                <a:lnTo>
                  <a:pt x="1474393" y="191401"/>
                </a:lnTo>
                <a:lnTo>
                  <a:pt x="1474393" y="196481"/>
                </a:lnTo>
                <a:lnTo>
                  <a:pt x="1472946" y="199021"/>
                </a:lnTo>
                <a:lnTo>
                  <a:pt x="1467142" y="206641"/>
                </a:lnTo>
                <a:lnTo>
                  <a:pt x="1464106" y="210451"/>
                </a:lnTo>
                <a:lnTo>
                  <a:pt x="1457731" y="216801"/>
                </a:lnTo>
                <a:lnTo>
                  <a:pt x="1456131" y="219341"/>
                </a:lnTo>
                <a:lnTo>
                  <a:pt x="1456131" y="228231"/>
                </a:lnTo>
                <a:lnTo>
                  <a:pt x="1459052" y="232041"/>
                </a:lnTo>
                <a:lnTo>
                  <a:pt x="1466621" y="232041"/>
                </a:lnTo>
                <a:lnTo>
                  <a:pt x="1472895" y="230771"/>
                </a:lnTo>
                <a:lnTo>
                  <a:pt x="1500606" y="201561"/>
                </a:lnTo>
                <a:lnTo>
                  <a:pt x="1509153" y="174891"/>
                </a:lnTo>
                <a:lnTo>
                  <a:pt x="1509280" y="173621"/>
                </a:lnTo>
                <a:close/>
              </a:path>
              <a:path w="4678680" h="252729">
                <a:moveTo>
                  <a:pt x="1724482" y="4864"/>
                </a:moveTo>
                <a:lnTo>
                  <a:pt x="1717840" y="0"/>
                </a:lnTo>
                <a:lnTo>
                  <a:pt x="1697850" y="0"/>
                </a:lnTo>
                <a:lnTo>
                  <a:pt x="1690585" y="2120"/>
                </a:lnTo>
                <a:lnTo>
                  <a:pt x="1678038" y="8902"/>
                </a:lnTo>
                <a:lnTo>
                  <a:pt x="1675688" y="12065"/>
                </a:lnTo>
                <a:lnTo>
                  <a:pt x="1675688" y="18402"/>
                </a:lnTo>
                <a:lnTo>
                  <a:pt x="1678914" y="22123"/>
                </a:lnTo>
                <a:lnTo>
                  <a:pt x="1686864" y="28130"/>
                </a:lnTo>
                <a:lnTo>
                  <a:pt x="1687601" y="30327"/>
                </a:lnTo>
                <a:lnTo>
                  <a:pt x="1687601" y="33591"/>
                </a:lnTo>
                <a:lnTo>
                  <a:pt x="1687258" y="43586"/>
                </a:lnTo>
                <a:lnTo>
                  <a:pt x="1675574" y="71907"/>
                </a:lnTo>
                <a:lnTo>
                  <a:pt x="1673694" y="71907"/>
                </a:lnTo>
                <a:lnTo>
                  <a:pt x="1673694" y="96964"/>
                </a:lnTo>
                <a:lnTo>
                  <a:pt x="1666798" y="136486"/>
                </a:lnTo>
                <a:lnTo>
                  <a:pt x="1639811" y="168770"/>
                </a:lnTo>
                <a:lnTo>
                  <a:pt x="1632204" y="168770"/>
                </a:lnTo>
                <a:lnTo>
                  <a:pt x="1624558" y="152107"/>
                </a:lnTo>
                <a:lnTo>
                  <a:pt x="1624393" y="150444"/>
                </a:lnTo>
                <a:lnTo>
                  <a:pt x="1624393" y="139598"/>
                </a:lnTo>
                <a:lnTo>
                  <a:pt x="1625574" y="133477"/>
                </a:lnTo>
                <a:lnTo>
                  <a:pt x="1645551" y="98348"/>
                </a:lnTo>
                <a:lnTo>
                  <a:pt x="1658023" y="92151"/>
                </a:lnTo>
                <a:lnTo>
                  <a:pt x="1667344" y="92151"/>
                </a:lnTo>
                <a:lnTo>
                  <a:pt x="1669592" y="92786"/>
                </a:lnTo>
                <a:lnTo>
                  <a:pt x="1671218" y="94068"/>
                </a:lnTo>
                <a:lnTo>
                  <a:pt x="1672869" y="95351"/>
                </a:lnTo>
                <a:lnTo>
                  <a:pt x="1673694" y="96964"/>
                </a:lnTo>
                <a:lnTo>
                  <a:pt x="1673694" y="71907"/>
                </a:lnTo>
                <a:lnTo>
                  <a:pt x="1667548" y="71907"/>
                </a:lnTo>
                <a:lnTo>
                  <a:pt x="1644408" y="74955"/>
                </a:lnTo>
                <a:lnTo>
                  <a:pt x="1609013" y="99326"/>
                </a:lnTo>
                <a:lnTo>
                  <a:pt x="1591500" y="137007"/>
                </a:lnTo>
                <a:lnTo>
                  <a:pt x="1590052" y="147967"/>
                </a:lnTo>
                <a:lnTo>
                  <a:pt x="1589913" y="150444"/>
                </a:lnTo>
                <a:lnTo>
                  <a:pt x="1604022" y="186296"/>
                </a:lnTo>
                <a:lnTo>
                  <a:pt x="1622425" y="192481"/>
                </a:lnTo>
                <a:lnTo>
                  <a:pt x="1622602" y="192481"/>
                </a:lnTo>
                <a:lnTo>
                  <a:pt x="1660906" y="175552"/>
                </a:lnTo>
                <a:lnTo>
                  <a:pt x="1662582" y="174307"/>
                </a:lnTo>
                <a:lnTo>
                  <a:pt x="1662582" y="173685"/>
                </a:lnTo>
                <a:lnTo>
                  <a:pt x="1664004" y="176466"/>
                </a:lnTo>
                <a:lnTo>
                  <a:pt x="1666951" y="183235"/>
                </a:lnTo>
                <a:lnTo>
                  <a:pt x="1669770" y="189585"/>
                </a:lnTo>
                <a:lnTo>
                  <a:pt x="1674622" y="192849"/>
                </a:lnTo>
                <a:lnTo>
                  <a:pt x="1690890" y="192849"/>
                </a:lnTo>
                <a:lnTo>
                  <a:pt x="1697659" y="190931"/>
                </a:lnTo>
                <a:lnTo>
                  <a:pt x="1711071" y="183235"/>
                </a:lnTo>
                <a:lnTo>
                  <a:pt x="1712315" y="181495"/>
                </a:lnTo>
                <a:lnTo>
                  <a:pt x="1714423" y="178447"/>
                </a:lnTo>
                <a:lnTo>
                  <a:pt x="1714423" y="173685"/>
                </a:lnTo>
                <a:lnTo>
                  <a:pt x="1714423" y="169494"/>
                </a:lnTo>
                <a:lnTo>
                  <a:pt x="1713776" y="168770"/>
                </a:lnTo>
                <a:lnTo>
                  <a:pt x="1712175" y="166979"/>
                </a:lnTo>
                <a:lnTo>
                  <a:pt x="1703184" y="164084"/>
                </a:lnTo>
                <a:lnTo>
                  <a:pt x="1700682" y="163093"/>
                </a:lnTo>
                <a:lnTo>
                  <a:pt x="1700149" y="162560"/>
                </a:lnTo>
                <a:lnTo>
                  <a:pt x="1699641" y="161823"/>
                </a:lnTo>
                <a:lnTo>
                  <a:pt x="1699399" y="159270"/>
                </a:lnTo>
                <a:lnTo>
                  <a:pt x="1699501" y="153555"/>
                </a:lnTo>
                <a:lnTo>
                  <a:pt x="1706587" y="113004"/>
                </a:lnTo>
                <a:lnTo>
                  <a:pt x="1717433" y="59753"/>
                </a:lnTo>
                <a:lnTo>
                  <a:pt x="1721345" y="39179"/>
                </a:lnTo>
                <a:lnTo>
                  <a:pt x="1723707" y="25044"/>
                </a:lnTo>
                <a:lnTo>
                  <a:pt x="1724380" y="18402"/>
                </a:lnTo>
                <a:lnTo>
                  <a:pt x="1724482" y="4864"/>
                </a:lnTo>
                <a:close/>
              </a:path>
              <a:path w="4678680" h="252729">
                <a:moveTo>
                  <a:pt x="1835378" y="100088"/>
                </a:moveTo>
                <a:lnTo>
                  <a:pt x="1834794" y="93205"/>
                </a:lnTo>
                <a:lnTo>
                  <a:pt x="1833829" y="89789"/>
                </a:lnTo>
                <a:lnTo>
                  <a:pt x="1833029" y="86944"/>
                </a:lnTo>
                <a:lnTo>
                  <a:pt x="1802841" y="67195"/>
                </a:lnTo>
                <a:lnTo>
                  <a:pt x="1802841" y="104495"/>
                </a:lnTo>
                <a:lnTo>
                  <a:pt x="1799285" y="108407"/>
                </a:lnTo>
                <a:lnTo>
                  <a:pt x="1764817" y="120891"/>
                </a:lnTo>
                <a:lnTo>
                  <a:pt x="1763293" y="121081"/>
                </a:lnTo>
                <a:lnTo>
                  <a:pt x="1764715" y="120891"/>
                </a:lnTo>
                <a:lnTo>
                  <a:pt x="1764792" y="120484"/>
                </a:lnTo>
                <a:lnTo>
                  <a:pt x="1765503" y="116268"/>
                </a:lnTo>
                <a:lnTo>
                  <a:pt x="1767840" y="110972"/>
                </a:lnTo>
                <a:lnTo>
                  <a:pt x="1771738" y="105003"/>
                </a:lnTo>
                <a:lnTo>
                  <a:pt x="1777199" y="98348"/>
                </a:lnTo>
                <a:lnTo>
                  <a:pt x="1782254" y="92646"/>
                </a:lnTo>
                <a:lnTo>
                  <a:pt x="1787588" y="89789"/>
                </a:lnTo>
                <a:lnTo>
                  <a:pt x="1797773" y="89789"/>
                </a:lnTo>
                <a:lnTo>
                  <a:pt x="1799615" y="90576"/>
                </a:lnTo>
                <a:lnTo>
                  <a:pt x="1802091" y="93713"/>
                </a:lnTo>
                <a:lnTo>
                  <a:pt x="1802714" y="95999"/>
                </a:lnTo>
                <a:lnTo>
                  <a:pt x="1802841" y="104495"/>
                </a:lnTo>
                <a:lnTo>
                  <a:pt x="1802841" y="67195"/>
                </a:lnTo>
                <a:lnTo>
                  <a:pt x="1799424" y="66941"/>
                </a:lnTo>
                <a:lnTo>
                  <a:pt x="1797062" y="66941"/>
                </a:lnTo>
                <a:lnTo>
                  <a:pt x="1758480" y="81216"/>
                </a:lnTo>
                <a:lnTo>
                  <a:pt x="1731530" y="117246"/>
                </a:lnTo>
                <a:lnTo>
                  <a:pt x="1727415" y="132016"/>
                </a:lnTo>
                <a:lnTo>
                  <a:pt x="1726095" y="146723"/>
                </a:lnTo>
                <a:lnTo>
                  <a:pt x="1726095" y="149085"/>
                </a:lnTo>
                <a:lnTo>
                  <a:pt x="1726742" y="158064"/>
                </a:lnTo>
                <a:lnTo>
                  <a:pt x="1756219" y="194691"/>
                </a:lnTo>
                <a:lnTo>
                  <a:pt x="1762302" y="196088"/>
                </a:lnTo>
                <a:lnTo>
                  <a:pt x="1773478" y="196088"/>
                </a:lnTo>
                <a:lnTo>
                  <a:pt x="1811921" y="181165"/>
                </a:lnTo>
                <a:lnTo>
                  <a:pt x="1821599" y="160921"/>
                </a:lnTo>
                <a:lnTo>
                  <a:pt x="1819529" y="158330"/>
                </a:lnTo>
                <a:lnTo>
                  <a:pt x="1811286" y="158330"/>
                </a:lnTo>
                <a:lnTo>
                  <a:pt x="1805533" y="160007"/>
                </a:lnTo>
                <a:lnTo>
                  <a:pt x="1790712" y="166712"/>
                </a:lnTo>
                <a:lnTo>
                  <a:pt x="1784654" y="168389"/>
                </a:lnTo>
                <a:lnTo>
                  <a:pt x="1775256" y="168389"/>
                </a:lnTo>
                <a:lnTo>
                  <a:pt x="1771091" y="166865"/>
                </a:lnTo>
                <a:lnTo>
                  <a:pt x="1767446" y="163791"/>
                </a:lnTo>
                <a:lnTo>
                  <a:pt x="1763814" y="160693"/>
                </a:lnTo>
                <a:lnTo>
                  <a:pt x="1761985" y="156781"/>
                </a:lnTo>
                <a:lnTo>
                  <a:pt x="1761985" y="147345"/>
                </a:lnTo>
                <a:lnTo>
                  <a:pt x="1763026" y="144399"/>
                </a:lnTo>
                <a:lnTo>
                  <a:pt x="1765096" y="143243"/>
                </a:lnTo>
                <a:lnTo>
                  <a:pt x="1766417" y="142417"/>
                </a:lnTo>
                <a:lnTo>
                  <a:pt x="1770913" y="141198"/>
                </a:lnTo>
                <a:lnTo>
                  <a:pt x="1778571" y="139585"/>
                </a:lnTo>
                <a:lnTo>
                  <a:pt x="1793608" y="135978"/>
                </a:lnTo>
                <a:lnTo>
                  <a:pt x="1829015" y="118364"/>
                </a:lnTo>
                <a:lnTo>
                  <a:pt x="1834667" y="106908"/>
                </a:lnTo>
                <a:lnTo>
                  <a:pt x="1835378" y="100088"/>
                </a:lnTo>
                <a:close/>
              </a:path>
              <a:path w="4678680" h="252729">
                <a:moveTo>
                  <a:pt x="1967750" y="91871"/>
                </a:moveTo>
                <a:lnTo>
                  <a:pt x="1967699" y="85890"/>
                </a:lnTo>
                <a:lnTo>
                  <a:pt x="1967623" y="85382"/>
                </a:lnTo>
                <a:lnTo>
                  <a:pt x="1966595" y="78511"/>
                </a:lnTo>
                <a:lnTo>
                  <a:pt x="1963229" y="73152"/>
                </a:lnTo>
                <a:lnTo>
                  <a:pt x="1963089" y="72961"/>
                </a:lnTo>
                <a:lnTo>
                  <a:pt x="1957311" y="69659"/>
                </a:lnTo>
                <a:lnTo>
                  <a:pt x="1949183" y="68554"/>
                </a:lnTo>
                <a:lnTo>
                  <a:pt x="1943519" y="68554"/>
                </a:lnTo>
                <a:lnTo>
                  <a:pt x="1938362" y="70205"/>
                </a:lnTo>
                <a:lnTo>
                  <a:pt x="1929091" y="76784"/>
                </a:lnTo>
                <a:lnTo>
                  <a:pt x="1926780" y="80454"/>
                </a:lnTo>
                <a:lnTo>
                  <a:pt x="1926780" y="84505"/>
                </a:lnTo>
                <a:lnTo>
                  <a:pt x="1929257" y="97548"/>
                </a:lnTo>
                <a:lnTo>
                  <a:pt x="1929130" y="98628"/>
                </a:lnTo>
                <a:lnTo>
                  <a:pt x="1913928" y="139788"/>
                </a:lnTo>
                <a:lnTo>
                  <a:pt x="1902002" y="152806"/>
                </a:lnTo>
                <a:lnTo>
                  <a:pt x="1900097" y="157365"/>
                </a:lnTo>
                <a:lnTo>
                  <a:pt x="1899170" y="158584"/>
                </a:lnTo>
                <a:lnTo>
                  <a:pt x="1899145" y="156591"/>
                </a:lnTo>
                <a:lnTo>
                  <a:pt x="1898840" y="154609"/>
                </a:lnTo>
                <a:lnTo>
                  <a:pt x="1898777" y="152806"/>
                </a:lnTo>
                <a:lnTo>
                  <a:pt x="1898650" y="149085"/>
                </a:lnTo>
                <a:lnTo>
                  <a:pt x="1898573" y="144399"/>
                </a:lnTo>
                <a:lnTo>
                  <a:pt x="1898472" y="127698"/>
                </a:lnTo>
                <a:lnTo>
                  <a:pt x="1898357" y="120484"/>
                </a:lnTo>
                <a:lnTo>
                  <a:pt x="1898230" y="115773"/>
                </a:lnTo>
                <a:lnTo>
                  <a:pt x="1898116" y="110972"/>
                </a:lnTo>
                <a:lnTo>
                  <a:pt x="1898002" y="106489"/>
                </a:lnTo>
                <a:lnTo>
                  <a:pt x="1897875" y="101663"/>
                </a:lnTo>
                <a:lnTo>
                  <a:pt x="1897786" y="100088"/>
                </a:lnTo>
                <a:lnTo>
                  <a:pt x="1897684" y="98971"/>
                </a:lnTo>
                <a:lnTo>
                  <a:pt x="1897570" y="97548"/>
                </a:lnTo>
                <a:lnTo>
                  <a:pt x="1897151" y="92646"/>
                </a:lnTo>
                <a:lnTo>
                  <a:pt x="1897024" y="91871"/>
                </a:lnTo>
                <a:lnTo>
                  <a:pt x="1896910" y="91147"/>
                </a:lnTo>
                <a:lnTo>
                  <a:pt x="1896808" y="90576"/>
                </a:lnTo>
                <a:lnTo>
                  <a:pt x="1896694" y="89789"/>
                </a:lnTo>
                <a:lnTo>
                  <a:pt x="1896059" y="85890"/>
                </a:lnTo>
                <a:lnTo>
                  <a:pt x="1894484" y="80035"/>
                </a:lnTo>
                <a:lnTo>
                  <a:pt x="1892084" y="72961"/>
                </a:lnTo>
                <a:lnTo>
                  <a:pt x="1887283" y="69418"/>
                </a:lnTo>
                <a:lnTo>
                  <a:pt x="1880082" y="69418"/>
                </a:lnTo>
                <a:lnTo>
                  <a:pt x="1840103" y="85382"/>
                </a:lnTo>
                <a:lnTo>
                  <a:pt x="1840103" y="95440"/>
                </a:lnTo>
                <a:lnTo>
                  <a:pt x="1845310" y="98971"/>
                </a:lnTo>
                <a:lnTo>
                  <a:pt x="1857235" y="101663"/>
                </a:lnTo>
                <a:lnTo>
                  <a:pt x="1858784" y="103695"/>
                </a:lnTo>
                <a:lnTo>
                  <a:pt x="1860397" y="107416"/>
                </a:lnTo>
                <a:lnTo>
                  <a:pt x="1863344" y="115290"/>
                </a:lnTo>
                <a:lnTo>
                  <a:pt x="1865604" y="123177"/>
                </a:lnTo>
                <a:lnTo>
                  <a:pt x="1865693" y="123659"/>
                </a:lnTo>
                <a:lnTo>
                  <a:pt x="1867166" y="131089"/>
                </a:lnTo>
                <a:lnTo>
                  <a:pt x="1867268" y="132016"/>
                </a:lnTo>
                <a:lnTo>
                  <a:pt x="1868004" y="138709"/>
                </a:lnTo>
                <a:lnTo>
                  <a:pt x="1868093" y="139788"/>
                </a:lnTo>
                <a:lnTo>
                  <a:pt x="1868182" y="141198"/>
                </a:lnTo>
                <a:lnTo>
                  <a:pt x="1868271" y="142417"/>
                </a:lnTo>
                <a:lnTo>
                  <a:pt x="1868347" y="143471"/>
                </a:lnTo>
                <a:lnTo>
                  <a:pt x="1868411" y="144399"/>
                </a:lnTo>
                <a:lnTo>
                  <a:pt x="1869109" y="154609"/>
                </a:lnTo>
                <a:lnTo>
                  <a:pt x="1870036" y="166865"/>
                </a:lnTo>
                <a:lnTo>
                  <a:pt x="1870671" y="173901"/>
                </a:lnTo>
                <a:lnTo>
                  <a:pt x="1871141" y="177647"/>
                </a:lnTo>
                <a:lnTo>
                  <a:pt x="1873415" y="187706"/>
                </a:lnTo>
                <a:lnTo>
                  <a:pt x="1878203" y="192735"/>
                </a:lnTo>
                <a:lnTo>
                  <a:pt x="1893684" y="192735"/>
                </a:lnTo>
                <a:lnTo>
                  <a:pt x="1925053" y="165900"/>
                </a:lnTo>
                <a:lnTo>
                  <a:pt x="1949005" y="127698"/>
                </a:lnTo>
                <a:lnTo>
                  <a:pt x="1965629" y="98348"/>
                </a:lnTo>
                <a:lnTo>
                  <a:pt x="1967750" y="91871"/>
                </a:lnTo>
                <a:close/>
              </a:path>
              <a:path w="4678680" h="252729">
                <a:moveTo>
                  <a:pt x="2075624" y="101663"/>
                </a:moveTo>
                <a:lnTo>
                  <a:pt x="2075573" y="97548"/>
                </a:lnTo>
                <a:lnTo>
                  <a:pt x="2075205" y="93205"/>
                </a:lnTo>
                <a:lnTo>
                  <a:pt x="2075116" y="92900"/>
                </a:lnTo>
                <a:lnTo>
                  <a:pt x="2075040" y="92646"/>
                </a:lnTo>
                <a:lnTo>
                  <a:pt x="2074240" y="89789"/>
                </a:lnTo>
                <a:lnTo>
                  <a:pt x="2043252" y="67195"/>
                </a:lnTo>
                <a:lnTo>
                  <a:pt x="2043252" y="104495"/>
                </a:lnTo>
                <a:lnTo>
                  <a:pt x="2039696" y="108407"/>
                </a:lnTo>
                <a:lnTo>
                  <a:pt x="2005228" y="120891"/>
                </a:lnTo>
                <a:lnTo>
                  <a:pt x="2003704" y="121081"/>
                </a:lnTo>
                <a:lnTo>
                  <a:pt x="2005126" y="120891"/>
                </a:lnTo>
                <a:lnTo>
                  <a:pt x="2005203" y="120484"/>
                </a:lnTo>
                <a:lnTo>
                  <a:pt x="2005914" y="116268"/>
                </a:lnTo>
                <a:lnTo>
                  <a:pt x="2008251" y="110972"/>
                </a:lnTo>
                <a:lnTo>
                  <a:pt x="2012149" y="105003"/>
                </a:lnTo>
                <a:lnTo>
                  <a:pt x="2017610" y="98348"/>
                </a:lnTo>
                <a:lnTo>
                  <a:pt x="2022665" y="92646"/>
                </a:lnTo>
                <a:lnTo>
                  <a:pt x="2027999" y="89789"/>
                </a:lnTo>
                <a:lnTo>
                  <a:pt x="2038184" y="89789"/>
                </a:lnTo>
                <a:lnTo>
                  <a:pt x="2040026" y="90576"/>
                </a:lnTo>
                <a:lnTo>
                  <a:pt x="2042515" y="93713"/>
                </a:lnTo>
                <a:lnTo>
                  <a:pt x="2043125" y="95999"/>
                </a:lnTo>
                <a:lnTo>
                  <a:pt x="2043252" y="104495"/>
                </a:lnTo>
                <a:lnTo>
                  <a:pt x="2043252" y="67195"/>
                </a:lnTo>
                <a:lnTo>
                  <a:pt x="2039835" y="66941"/>
                </a:lnTo>
                <a:lnTo>
                  <a:pt x="2037486" y="66941"/>
                </a:lnTo>
                <a:lnTo>
                  <a:pt x="1998891" y="81216"/>
                </a:lnTo>
                <a:lnTo>
                  <a:pt x="1971941" y="117246"/>
                </a:lnTo>
                <a:lnTo>
                  <a:pt x="1967826" y="132016"/>
                </a:lnTo>
                <a:lnTo>
                  <a:pt x="1966506" y="146723"/>
                </a:lnTo>
                <a:lnTo>
                  <a:pt x="1966506" y="149085"/>
                </a:lnTo>
                <a:lnTo>
                  <a:pt x="1967153" y="158064"/>
                </a:lnTo>
                <a:lnTo>
                  <a:pt x="1996630" y="194691"/>
                </a:lnTo>
                <a:lnTo>
                  <a:pt x="2002713" y="196088"/>
                </a:lnTo>
                <a:lnTo>
                  <a:pt x="2013889" y="196088"/>
                </a:lnTo>
                <a:lnTo>
                  <a:pt x="2052332" y="181165"/>
                </a:lnTo>
                <a:lnTo>
                  <a:pt x="2061514" y="168389"/>
                </a:lnTo>
                <a:lnTo>
                  <a:pt x="2061959" y="166344"/>
                </a:lnTo>
                <a:lnTo>
                  <a:pt x="2062010" y="160921"/>
                </a:lnTo>
                <a:lnTo>
                  <a:pt x="2059940" y="158330"/>
                </a:lnTo>
                <a:lnTo>
                  <a:pt x="2051697" y="158330"/>
                </a:lnTo>
                <a:lnTo>
                  <a:pt x="2045944" y="160007"/>
                </a:lnTo>
                <a:lnTo>
                  <a:pt x="2031123" y="166712"/>
                </a:lnTo>
                <a:lnTo>
                  <a:pt x="2025065" y="168389"/>
                </a:lnTo>
                <a:lnTo>
                  <a:pt x="2015667" y="168389"/>
                </a:lnTo>
                <a:lnTo>
                  <a:pt x="2011502" y="166865"/>
                </a:lnTo>
                <a:lnTo>
                  <a:pt x="2007870" y="163791"/>
                </a:lnTo>
                <a:lnTo>
                  <a:pt x="2004225" y="160693"/>
                </a:lnTo>
                <a:lnTo>
                  <a:pt x="2002396" y="156781"/>
                </a:lnTo>
                <a:lnTo>
                  <a:pt x="2002396" y="147345"/>
                </a:lnTo>
                <a:lnTo>
                  <a:pt x="2003437" y="144399"/>
                </a:lnTo>
                <a:lnTo>
                  <a:pt x="2005507" y="143243"/>
                </a:lnTo>
                <a:lnTo>
                  <a:pt x="2006828" y="142417"/>
                </a:lnTo>
                <a:lnTo>
                  <a:pt x="2011324" y="141198"/>
                </a:lnTo>
                <a:lnTo>
                  <a:pt x="2018982" y="139585"/>
                </a:lnTo>
                <a:lnTo>
                  <a:pt x="2034019" y="135978"/>
                </a:lnTo>
                <a:lnTo>
                  <a:pt x="2046617" y="132016"/>
                </a:lnTo>
                <a:lnTo>
                  <a:pt x="2056777" y="127698"/>
                </a:lnTo>
                <a:lnTo>
                  <a:pt x="2063407" y="123659"/>
                </a:lnTo>
                <a:lnTo>
                  <a:pt x="2064207" y="123177"/>
                </a:lnTo>
                <a:lnTo>
                  <a:pt x="2075129" y="106489"/>
                </a:lnTo>
                <a:lnTo>
                  <a:pt x="2075624" y="101663"/>
                </a:lnTo>
                <a:close/>
              </a:path>
              <a:path w="4678680" h="252729">
                <a:moveTo>
                  <a:pt x="2149805" y="4787"/>
                </a:moveTo>
                <a:lnTo>
                  <a:pt x="2146135" y="127"/>
                </a:lnTo>
                <a:lnTo>
                  <a:pt x="2136571" y="127"/>
                </a:lnTo>
                <a:lnTo>
                  <a:pt x="2098395" y="10452"/>
                </a:lnTo>
                <a:lnTo>
                  <a:pt x="2098395" y="18364"/>
                </a:lnTo>
                <a:lnTo>
                  <a:pt x="2102307" y="22377"/>
                </a:lnTo>
                <a:lnTo>
                  <a:pt x="2111248" y="26390"/>
                </a:lnTo>
                <a:lnTo>
                  <a:pt x="2111806" y="28067"/>
                </a:lnTo>
                <a:lnTo>
                  <a:pt x="2111806" y="30924"/>
                </a:lnTo>
                <a:lnTo>
                  <a:pt x="2111210" y="35864"/>
                </a:lnTo>
                <a:lnTo>
                  <a:pt x="2102243" y="84201"/>
                </a:lnTo>
                <a:lnTo>
                  <a:pt x="2093633" y="126530"/>
                </a:lnTo>
                <a:lnTo>
                  <a:pt x="2083257" y="169862"/>
                </a:lnTo>
                <a:lnTo>
                  <a:pt x="2081377" y="177977"/>
                </a:lnTo>
                <a:lnTo>
                  <a:pt x="2081377" y="190677"/>
                </a:lnTo>
                <a:lnTo>
                  <a:pt x="2085555" y="195338"/>
                </a:lnTo>
                <a:lnTo>
                  <a:pt x="2093925" y="195338"/>
                </a:lnTo>
                <a:lnTo>
                  <a:pt x="2100453" y="194843"/>
                </a:lnTo>
                <a:lnTo>
                  <a:pt x="2139746" y="177190"/>
                </a:lnTo>
                <a:lnTo>
                  <a:pt x="2139746" y="167627"/>
                </a:lnTo>
                <a:lnTo>
                  <a:pt x="2138527" y="165912"/>
                </a:lnTo>
                <a:lnTo>
                  <a:pt x="2138083" y="165290"/>
                </a:lnTo>
                <a:lnTo>
                  <a:pt x="2131466" y="165290"/>
                </a:lnTo>
                <a:lnTo>
                  <a:pt x="2128570" y="165493"/>
                </a:lnTo>
                <a:lnTo>
                  <a:pt x="2126081" y="165912"/>
                </a:lnTo>
                <a:lnTo>
                  <a:pt x="2123935" y="165912"/>
                </a:lnTo>
                <a:lnTo>
                  <a:pt x="2122855" y="163614"/>
                </a:lnTo>
                <a:lnTo>
                  <a:pt x="2122855" y="159016"/>
                </a:lnTo>
                <a:lnTo>
                  <a:pt x="2132038" y="105498"/>
                </a:lnTo>
                <a:lnTo>
                  <a:pt x="2140000" y="65328"/>
                </a:lnTo>
                <a:lnTo>
                  <a:pt x="2147392" y="30632"/>
                </a:lnTo>
                <a:lnTo>
                  <a:pt x="2148725" y="23533"/>
                </a:lnTo>
                <a:lnTo>
                  <a:pt x="2149538" y="18021"/>
                </a:lnTo>
                <a:lnTo>
                  <a:pt x="2149805" y="14097"/>
                </a:lnTo>
                <a:lnTo>
                  <a:pt x="2149805" y="4787"/>
                </a:lnTo>
                <a:close/>
              </a:path>
              <a:path w="4678680" h="252729">
                <a:moveTo>
                  <a:pt x="2240242" y="210235"/>
                </a:moveTo>
                <a:lnTo>
                  <a:pt x="1517954" y="210235"/>
                </a:lnTo>
                <a:lnTo>
                  <a:pt x="1517954" y="234086"/>
                </a:lnTo>
                <a:lnTo>
                  <a:pt x="2240242" y="234086"/>
                </a:lnTo>
                <a:lnTo>
                  <a:pt x="2240242" y="210235"/>
                </a:lnTo>
                <a:close/>
              </a:path>
              <a:path w="4678680" h="252729">
                <a:moveTo>
                  <a:pt x="2270201" y="113499"/>
                </a:moveTo>
                <a:lnTo>
                  <a:pt x="2269566" y="105333"/>
                </a:lnTo>
                <a:lnTo>
                  <a:pt x="2269464" y="104914"/>
                </a:lnTo>
                <a:lnTo>
                  <a:pt x="2269388" y="104622"/>
                </a:lnTo>
                <a:lnTo>
                  <a:pt x="2267140" y="95897"/>
                </a:lnTo>
                <a:lnTo>
                  <a:pt x="2235974" y="67983"/>
                </a:lnTo>
                <a:lnTo>
                  <a:pt x="2235974" y="107772"/>
                </a:lnTo>
                <a:lnTo>
                  <a:pt x="2235898" y="120853"/>
                </a:lnTo>
                <a:lnTo>
                  <a:pt x="2235809" y="122110"/>
                </a:lnTo>
                <a:lnTo>
                  <a:pt x="2235695" y="123748"/>
                </a:lnTo>
                <a:lnTo>
                  <a:pt x="2235301" y="129311"/>
                </a:lnTo>
                <a:lnTo>
                  <a:pt x="2214346" y="168567"/>
                </a:lnTo>
                <a:lnTo>
                  <a:pt x="2203627" y="172732"/>
                </a:lnTo>
                <a:lnTo>
                  <a:pt x="2197874" y="172732"/>
                </a:lnTo>
                <a:lnTo>
                  <a:pt x="2194687" y="170649"/>
                </a:lnTo>
                <a:lnTo>
                  <a:pt x="2188476" y="162242"/>
                </a:lnTo>
                <a:lnTo>
                  <a:pt x="2186990" y="156629"/>
                </a:lnTo>
                <a:lnTo>
                  <a:pt x="2187041" y="141198"/>
                </a:lnTo>
                <a:lnTo>
                  <a:pt x="2198751" y="104622"/>
                </a:lnTo>
                <a:lnTo>
                  <a:pt x="2209901" y="93268"/>
                </a:lnTo>
                <a:lnTo>
                  <a:pt x="2213635" y="91033"/>
                </a:lnTo>
                <a:lnTo>
                  <a:pt x="2216759" y="89916"/>
                </a:lnTo>
                <a:lnTo>
                  <a:pt x="2226195" y="89916"/>
                </a:lnTo>
                <a:lnTo>
                  <a:pt x="2229193" y="92329"/>
                </a:lnTo>
                <a:lnTo>
                  <a:pt x="2231885" y="97180"/>
                </a:lnTo>
                <a:lnTo>
                  <a:pt x="2234615" y="101981"/>
                </a:lnTo>
                <a:lnTo>
                  <a:pt x="2234679" y="102222"/>
                </a:lnTo>
                <a:lnTo>
                  <a:pt x="2234793" y="102717"/>
                </a:lnTo>
                <a:lnTo>
                  <a:pt x="2235974" y="107772"/>
                </a:lnTo>
                <a:lnTo>
                  <a:pt x="2235974" y="67983"/>
                </a:lnTo>
                <a:lnTo>
                  <a:pt x="2233638" y="67297"/>
                </a:lnTo>
                <a:lnTo>
                  <a:pt x="2223808" y="66446"/>
                </a:lnTo>
                <a:lnTo>
                  <a:pt x="2223084" y="66446"/>
                </a:lnTo>
                <a:lnTo>
                  <a:pt x="2186127" y="78752"/>
                </a:lnTo>
                <a:lnTo>
                  <a:pt x="2158644" y="113499"/>
                </a:lnTo>
                <a:lnTo>
                  <a:pt x="2152688" y="138582"/>
                </a:lnTo>
                <a:lnTo>
                  <a:pt x="2152535" y="141198"/>
                </a:lnTo>
                <a:lnTo>
                  <a:pt x="2164765" y="181622"/>
                </a:lnTo>
                <a:lnTo>
                  <a:pt x="2196096" y="196024"/>
                </a:lnTo>
                <a:lnTo>
                  <a:pt x="2203653" y="196024"/>
                </a:lnTo>
                <a:lnTo>
                  <a:pt x="2244001" y="178130"/>
                </a:lnTo>
                <a:lnTo>
                  <a:pt x="2249220" y="172732"/>
                </a:lnTo>
                <a:lnTo>
                  <a:pt x="2258161" y="161124"/>
                </a:lnTo>
                <a:lnTo>
                  <a:pt x="2264943" y="148005"/>
                </a:lnTo>
                <a:lnTo>
                  <a:pt x="2269020" y="134086"/>
                </a:lnTo>
                <a:lnTo>
                  <a:pt x="2270074" y="122758"/>
                </a:lnTo>
                <a:lnTo>
                  <a:pt x="2270201" y="113499"/>
                </a:lnTo>
                <a:close/>
              </a:path>
              <a:path w="4678680" h="252729">
                <a:moveTo>
                  <a:pt x="2402433" y="122758"/>
                </a:moveTo>
                <a:lnTo>
                  <a:pt x="2402357" y="102717"/>
                </a:lnTo>
                <a:lnTo>
                  <a:pt x="2402243" y="102222"/>
                </a:lnTo>
                <a:lnTo>
                  <a:pt x="2402179" y="101981"/>
                </a:lnTo>
                <a:lnTo>
                  <a:pt x="2400439" y="94856"/>
                </a:lnTo>
                <a:lnTo>
                  <a:pt x="2399436" y="92646"/>
                </a:lnTo>
                <a:lnTo>
                  <a:pt x="2397239" y="87782"/>
                </a:lnTo>
                <a:lnTo>
                  <a:pt x="2392756" y="81470"/>
                </a:lnTo>
                <a:lnTo>
                  <a:pt x="2369477" y="69875"/>
                </a:lnTo>
                <a:lnTo>
                  <a:pt x="2369477" y="107772"/>
                </a:lnTo>
                <a:lnTo>
                  <a:pt x="2369477" y="117538"/>
                </a:lnTo>
                <a:lnTo>
                  <a:pt x="2356993" y="155295"/>
                </a:lnTo>
                <a:lnTo>
                  <a:pt x="2337041" y="170256"/>
                </a:lnTo>
                <a:lnTo>
                  <a:pt x="2327313" y="170256"/>
                </a:lnTo>
                <a:lnTo>
                  <a:pt x="2324722" y="169532"/>
                </a:lnTo>
                <a:lnTo>
                  <a:pt x="2321585" y="166636"/>
                </a:lnTo>
                <a:lnTo>
                  <a:pt x="2321229" y="165696"/>
                </a:lnTo>
                <a:lnTo>
                  <a:pt x="2320798" y="164465"/>
                </a:lnTo>
                <a:lnTo>
                  <a:pt x="2320848" y="156629"/>
                </a:lnTo>
                <a:lnTo>
                  <a:pt x="2320937" y="155295"/>
                </a:lnTo>
                <a:lnTo>
                  <a:pt x="2321052" y="153771"/>
                </a:lnTo>
                <a:lnTo>
                  <a:pt x="2321598" y="145808"/>
                </a:lnTo>
                <a:lnTo>
                  <a:pt x="2336406" y="104914"/>
                </a:lnTo>
                <a:lnTo>
                  <a:pt x="2343899" y="97485"/>
                </a:lnTo>
                <a:lnTo>
                  <a:pt x="2347950" y="94259"/>
                </a:lnTo>
                <a:lnTo>
                  <a:pt x="2351367" y="92646"/>
                </a:lnTo>
                <a:lnTo>
                  <a:pt x="2360307" y="92646"/>
                </a:lnTo>
                <a:lnTo>
                  <a:pt x="2363063" y="94564"/>
                </a:lnTo>
                <a:lnTo>
                  <a:pt x="2368194" y="102222"/>
                </a:lnTo>
                <a:lnTo>
                  <a:pt x="2368308" y="102717"/>
                </a:lnTo>
                <a:lnTo>
                  <a:pt x="2369477" y="107772"/>
                </a:lnTo>
                <a:lnTo>
                  <a:pt x="2369477" y="69875"/>
                </a:lnTo>
                <a:lnTo>
                  <a:pt x="2366060" y="69545"/>
                </a:lnTo>
                <a:lnTo>
                  <a:pt x="2363076" y="69545"/>
                </a:lnTo>
                <a:lnTo>
                  <a:pt x="2355418" y="70065"/>
                </a:lnTo>
                <a:lnTo>
                  <a:pt x="2348192" y="71488"/>
                </a:lnTo>
                <a:lnTo>
                  <a:pt x="2347950" y="71488"/>
                </a:lnTo>
                <a:lnTo>
                  <a:pt x="2339683" y="74155"/>
                </a:lnTo>
                <a:lnTo>
                  <a:pt x="2331415" y="77800"/>
                </a:lnTo>
                <a:lnTo>
                  <a:pt x="2328875" y="79070"/>
                </a:lnTo>
                <a:lnTo>
                  <a:pt x="2328824" y="80530"/>
                </a:lnTo>
                <a:lnTo>
                  <a:pt x="2328849" y="79082"/>
                </a:lnTo>
                <a:lnTo>
                  <a:pt x="2328913" y="78066"/>
                </a:lnTo>
                <a:lnTo>
                  <a:pt x="2327935" y="76250"/>
                </a:lnTo>
                <a:lnTo>
                  <a:pt x="2325954" y="73888"/>
                </a:lnTo>
                <a:lnTo>
                  <a:pt x="2323960" y="71488"/>
                </a:lnTo>
                <a:lnTo>
                  <a:pt x="2319909" y="70294"/>
                </a:lnTo>
                <a:lnTo>
                  <a:pt x="2307653" y="70294"/>
                </a:lnTo>
                <a:lnTo>
                  <a:pt x="2301316" y="72136"/>
                </a:lnTo>
                <a:lnTo>
                  <a:pt x="2288286" y="79463"/>
                </a:lnTo>
                <a:lnTo>
                  <a:pt x="2285034" y="83312"/>
                </a:lnTo>
                <a:lnTo>
                  <a:pt x="2285034" y="91427"/>
                </a:lnTo>
                <a:lnTo>
                  <a:pt x="2286419" y="94856"/>
                </a:lnTo>
                <a:lnTo>
                  <a:pt x="2286927" y="95453"/>
                </a:lnTo>
                <a:lnTo>
                  <a:pt x="2292172" y="101003"/>
                </a:lnTo>
                <a:lnTo>
                  <a:pt x="2293594" y="104622"/>
                </a:lnTo>
                <a:lnTo>
                  <a:pt x="2289721" y="143243"/>
                </a:lnTo>
                <a:lnTo>
                  <a:pt x="2278075" y="196024"/>
                </a:lnTo>
                <a:lnTo>
                  <a:pt x="2264499" y="233819"/>
                </a:lnTo>
                <a:lnTo>
                  <a:pt x="2262809" y="238569"/>
                </a:lnTo>
                <a:lnTo>
                  <a:pt x="2262809" y="243916"/>
                </a:lnTo>
                <a:lnTo>
                  <a:pt x="2264486" y="246494"/>
                </a:lnTo>
                <a:lnTo>
                  <a:pt x="2271230" y="251472"/>
                </a:lnTo>
                <a:lnTo>
                  <a:pt x="2277897" y="252704"/>
                </a:lnTo>
                <a:lnTo>
                  <a:pt x="2287828" y="252704"/>
                </a:lnTo>
                <a:lnTo>
                  <a:pt x="2300948" y="251777"/>
                </a:lnTo>
                <a:lnTo>
                  <a:pt x="2310320" y="248996"/>
                </a:lnTo>
                <a:lnTo>
                  <a:pt x="2315946" y="244360"/>
                </a:lnTo>
                <a:lnTo>
                  <a:pt x="2317813" y="237871"/>
                </a:lnTo>
                <a:lnTo>
                  <a:pt x="2317813" y="235966"/>
                </a:lnTo>
                <a:lnTo>
                  <a:pt x="2316340" y="232841"/>
                </a:lnTo>
                <a:lnTo>
                  <a:pt x="2310473" y="224142"/>
                </a:lnTo>
                <a:lnTo>
                  <a:pt x="2309126" y="221170"/>
                </a:lnTo>
                <a:lnTo>
                  <a:pt x="2319121" y="191236"/>
                </a:lnTo>
                <a:lnTo>
                  <a:pt x="2324836" y="191236"/>
                </a:lnTo>
                <a:lnTo>
                  <a:pt x="2333663" y="190995"/>
                </a:lnTo>
                <a:lnTo>
                  <a:pt x="2371648" y="177622"/>
                </a:lnTo>
                <a:lnTo>
                  <a:pt x="2379751" y="170256"/>
                </a:lnTo>
                <a:lnTo>
                  <a:pt x="2382697" y="167208"/>
                </a:lnTo>
                <a:lnTo>
                  <a:pt x="2401201" y="129844"/>
                </a:lnTo>
                <a:lnTo>
                  <a:pt x="2401303" y="129311"/>
                </a:lnTo>
                <a:lnTo>
                  <a:pt x="2402433" y="122758"/>
                </a:lnTo>
                <a:close/>
              </a:path>
              <a:path w="4678680" h="252729">
                <a:moveTo>
                  <a:pt x="2466594" y="125298"/>
                </a:moveTo>
                <a:lnTo>
                  <a:pt x="2426906" y="125298"/>
                </a:lnTo>
                <a:lnTo>
                  <a:pt x="2426830" y="125552"/>
                </a:lnTo>
                <a:lnTo>
                  <a:pt x="2425585" y="129819"/>
                </a:lnTo>
                <a:lnTo>
                  <a:pt x="2425509" y="130009"/>
                </a:lnTo>
                <a:lnTo>
                  <a:pt x="2421686" y="139458"/>
                </a:lnTo>
                <a:lnTo>
                  <a:pt x="2420658" y="143141"/>
                </a:lnTo>
                <a:lnTo>
                  <a:pt x="2420137" y="148336"/>
                </a:lnTo>
                <a:lnTo>
                  <a:pt x="2420137" y="161709"/>
                </a:lnTo>
                <a:lnTo>
                  <a:pt x="2421674" y="168656"/>
                </a:lnTo>
                <a:lnTo>
                  <a:pt x="2427833" y="183146"/>
                </a:lnTo>
                <a:lnTo>
                  <a:pt x="2431973" y="186766"/>
                </a:lnTo>
                <a:lnTo>
                  <a:pt x="2442324" y="186766"/>
                </a:lnTo>
                <a:lnTo>
                  <a:pt x="2446883" y="182549"/>
                </a:lnTo>
                <a:lnTo>
                  <a:pt x="2451722" y="172161"/>
                </a:lnTo>
                <a:lnTo>
                  <a:pt x="2453144" y="167195"/>
                </a:lnTo>
                <a:lnTo>
                  <a:pt x="2455100" y="159207"/>
                </a:lnTo>
                <a:lnTo>
                  <a:pt x="2457081" y="151218"/>
                </a:lnTo>
                <a:lnTo>
                  <a:pt x="2458288" y="146519"/>
                </a:lnTo>
                <a:lnTo>
                  <a:pt x="2458694" y="145110"/>
                </a:lnTo>
                <a:lnTo>
                  <a:pt x="2463711" y="130975"/>
                </a:lnTo>
                <a:lnTo>
                  <a:pt x="2466594" y="125298"/>
                </a:lnTo>
                <a:close/>
              </a:path>
              <a:path w="4678680" h="252729">
                <a:moveTo>
                  <a:pt x="2596972" y="97028"/>
                </a:moveTo>
                <a:lnTo>
                  <a:pt x="2596858" y="94919"/>
                </a:lnTo>
                <a:lnTo>
                  <a:pt x="2594902" y="88646"/>
                </a:lnTo>
                <a:lnTo>
                  <a:pt x="2586621" y="76352"/>
                </a:lnTo>
                <a:lnTo>
                  <a:pt x="2580741" y="73266"/>
                </a:lnTo>
                <a:lnTo>
                  <a:pt x="2565514" y="73266"/>
                </a:lnTo>
                <a:lnTo>
                  <a:pt x="2558935" y="74599"/>
                </a:lnTo>
                <a:lnTo>
                  <a:pt x="2547874" y="79857"/>
                </a:lnTo>
                <a:lnTo>
                  <a:pt x="2542438" y="83388"/>
                </a:lnTo>
                <a:lnTo>
                  <a:pt x="2531719" y="92290"/>
                </a:lnTo>
                <a:lnTo>
                  <a:pt x="2528900" y="94500"/>
                </a:lnTo>
                <a:lnTo>
                  <a:pt x="2528608" y="94500"/>
                </a:lnTo>
                <a:lnTo>
                  <a:pt x="2528608" y="97028"/>
                </a:lnTo>
                <a:lnTo>
                  <a:pt x="2528278" y="94919"/>
                </a:lnTo>
                <a:lnTo>
                  <a:pt x="2528201" y="94132"/>
                </a:lnTo>
                <a:lnTo>
                  <a:pt x="2527935" y="91465"/>
                </a:lnTo>
                <a:lnTo>
                  <a:pt x="2527846" y="90424"/>
                </a:lnTo>
                <a:lnTo>
                  <a:pt x="2510929" y="68922"/>
                </a:lnTo>
                <a:lnTo>
                  <a:pt x="2503157" y="68922"/>
                </a:lnTo>
                <a:lnTo>
                  <a:pt x="2465895" y="87985"/>
                </a:lnTo>
                <a:lnTo>
                  <a:pt x="2461933" y="91465"/>
                </a:lnTo>
                <a:lnTo>
                  <a:pt x="2461806" y="91465"/>
                </a:lnTo>
                <a:lnTo>
                  <a:pt x="2446528" y="78232"/>
                </a:lnTo>
                <a:lnTo>
                  <a:pt x="2435187" y="78232"/>
                </a:lnTo>
                <a:lnTo>
                  <a:pt x="2431161" y="81381"/>
                </a:lnTo>
                <a:lnTo>
                  <a:pt x="2430170" y="83578"/>
                </a:lnTo>
                <a:lnTo>
                  <a:pt x="2425598" y="94132"/>
                </a:lnTo>
                <a:lnTo>
                  <a:pt x="2425535" y="94500"/>
                </a:lnTo>
                <a:lnTo>
                  <a:pt x="2425458" y="94919"/>
                </a:lnTo>
                <a:lnTo>
                  <a:pt x="2425395" y="95288"/>
                </a:lnTo>
                <a:lnTo>
                  <a:pt x="2424315" y="101206"/>
                </a:lnTo>
                <a:lnTo>
                  <a:pt x="2424366" y="111620"/>
                </a:lnTo>
                <a:lnTo>
                  <a:pt x="2425827" y="125095"/>
                </a:lnTo>
                <a:lnTo>
                  <a:pt x="2426970" y="125095"/>
                </a:lnTo>
                <a:lnTo>
                  <a:pt x="2466708" y="125095"/>
                </a:lnTo>
                <a:lnTo>
                  <a:pt x="2491194" y="100215"/>
                </a:lnTo>
                <a:lnTo>
                  <a:pt x="2496159" y="100215"/>
                </a:lnTo>
                <a:lnTo>
                  <a:pt x="2497505" y="102425"/>
                </a:lnTo>
                <a:lnTo>
                  <a:pt x="2497391" y="109029"/>
                </a:lnTo>
                <a:lnTo>
                  <a:pt x="2497290" y="110401"/>
                </a:lnTo>
                <a:lnTo>
                  <a:pt x="2497188" y="111620"/>
                </a:lnTo>
                <a:lnTo>
                  <a:pt x="2496756" y="117348"/>
                </a:lnTo>
                <a:lnTo>
                  <a:pt x="2494496" y="130009"/>
                </a:lnTo>
                <a:lnTo>
                  <a:pt x="2490736" y="145516"/>
                </a:lnTo>
                <a:lnTo>
                  <a:pt x="2485453" y="164045"/>
                </a:lnTo>
                <a:lnTo>
                  <a:pt x="2482481" y="173736"/>
                </a:lnTo>
                <a:lnTo>
                  <a:pt x="2480983" y="181267"/>
                </a:lnTo>
                <a:lnTo>
                  <a:pt x="2480983" y="192024"/>
                </a:lnTo>
                <a:lnTo>
                  <a:pt x="2486139" y="194716"/>
                </a:lnTo>
                <a:lnTo>
                  <a:pt x="2496451" y="194716"/>
                </a:lnTo>
                <a:lnTo>
                  <a:pt x="2504300" y="193802"/>
                </a:lnTo>
                <a:lnTo>
                  <a:pt x="2525318" y="160007"/>
                </a:lnTo>
                <a:lnTo>
                  <a:pt x="2525420" y="159207"/>
                </a:lnTo>
                <a:lnTo>
                  <a:pt x="2534196" y="125298"/>
                </a:lnTo>
                <a:lnTo>
                  <a:pt x="2534285" y="125095"/>
                </a:lnTo>
                <a:lnTo>
                  <a:pt x="2538793" y="115570"/>
                </a:lnTo>
                <a:lnTo>
                  <a:pt x="2542794" y="109029"/>
                </a:lnTo>
                <a:lnTo>
                  <a:pt x="2546058" y="105930"/>
                </a:lnTo>
                <a:lnTo>
                  <a:pt x="2549321" y="102781"/>
                </a:lnTo>
                <a:lnTo>
                  <a:pt x="2551684" y="101206"/>
                </a:lnTo>
                <a:lnTo>
                  <a:pt x="2554630" y="101206"/>
                </a:lnTo>
                <a:lnTo>
                  <a:pt x="2558478" y="109029"/>
                </a:lnTo>
                <a:lnTo>
                  <a:pt x="2558846" y="111620"/>
                </a:lnTo>
                <a:lnTo>
                  <a:pt x="2558796" y="123393"/>
                </a:lnTo>
                <a:lnTo>
                  <a:pt x="2558046" y="131203"/>
                </a:lnTo>
                <a:lnTo>
                  <a:pt x="2554808" y="153060"/>
                </a:lnTo>
                <a:lnTo>
                  <a:pt x="2554757" y="153619"/>
                </a:lnTo>
                <a:lnTo>
                  <a:pt x="2554097" y="160007"/>
                </a:lnTo>
                <a:lnTo>
                  <a:pt x="2554008" y="170726"/>
                </a:lnTo>
                <a:lnTo>
                  <a:pt x="2555329" y="175577"/>
                </a:lnTo>
                <a:lnTo>
                  <a:pt x="2557983" y="180378"/>
                </a:lnTo>
                <a:lnTo>
                  <a:pt x="2560675" y="185140"/>
                </a:lnTo>
                <a:lnTo>
                  <a:pt x="2564434" y="187515"/>
                </a:lnTo>
                <a:lnTo>
                  <a:pt x="2574125" y="187515"/>
                </a:lnTo>
                <a:lnTo>
                  <a:pt x="2579522" y="186169"/>
                </a:lnTo>
                <a:lnTo>
                  <a:pt x="2585478" y="183476"/>
                </a:lnTo>
                <a:lnTo>
                  <a:pt x="2596477" y="180060"/>
                </a:lnTo>
                <a:lnTo>
                  <a:pt x="2596477" y="176428"/>
                </a:lnTo>
                <a:lnTo>
                  <a:pt x="2595232" y="172453"/>
                </a:lnTo>
                <a:lnTo>
                  <a:pt x="2590266" y="163842"/>
                </a:lnTo>
                <a:lnTo>
                  <a:pt x="2589314" y="160959"/>
                </a:lnTo>
                <a:lnTo>
                  <a:pt x="2589022" y="160007"/>
                </a:lnTo>
                <a:lnTo>
                  <a:pt x="2589111" y="153060"/>
                </a:lnTo>
                <a:lnTo>
                  <a:pt x="2590342" y="145516"/>
                </a:lnTo>
                <a:lnTo>
                  <a:pt x="2590431" y="145110"/>
                </a:lnTo>
                <a:lnTo>
                  <a:pt x="2592997" y="132562"/>
                </a:lnTo>
                <a:lnTo>
                  <a:pt x="2596819" y="105930"/>
                </a:lnTo>
                <a:lnTo>
                  <a:pt x="2596896" y="104127"/>
                </a:lnTo>
                <a:lnTo>
                  <a:pt x="2596972" y="101206"/>
                </a:lnTo>
                <a:lnTo>
                  <a:pt x="2596972" y="100215"/>
                </a:lnTo>
                <a:lnTo>
                  <a:pt x="2596972" y="97028"/>
                </a:lnTo>
                <a:close/>
              </a:path>
              <a:path w="4678680" h="252729">
                <a:moveTo>
                  <a:pt x="2723261" y="100088"/>
                </a:moveTo>
                <a:lnTo>
                  <a:pt x="2722676" y="93205"/>
                </a:lnTo>
                <a:lnTo>
                  <a:pt x="2721711" y="89789"/>
                </a:lnTo>
                <a:lnTo>
                  <a:pt x="2720924" y="86944"/>
                </a:lnTo>
                <a:lnTo>
                  <a:pt x="2690723" y="67195"/>
                </a:lnTo>
                <a:lnTo>
                  <a:pt x="2690723" y="104495"/>
                </a:lnTo>
                <a:lnTo>
                  <a:pt x="2687167" y="108407"/>
                </a:lnTo>
                <a:lnTo>
                  <a:pt x="2652699" y="120891"/>
                </a:lnTo>
                <a:lnTo>
                  <a:pt x="2651175" y="121081"/>
                </a:lnTo>
                <a:lnTo>
                  <a:pt x="2652598" y="120891"/>
                </a:lnTo>
                <a:lnTo>
                  <a:pt x="2652674" y="120484"/>
                </a:lnTo>
                <a:lnTo>
                  <a:pt x="2653385" y="116268"/>
                </a:lnTo>
                <a:lnTo>
                  <a:pt x="2655722" y="110972"/>
                </a:lnTo>
                <a:lnTo>
                  <a:pt x="2659621" y="105003"/>
                </a:lnTo>
                <a:lnTo>
                  <a:pt x="2665082" y="98348"/>
                </a:lnTo>
                <a:lnTo>
                  <a:pt x="2670137" y="92646"/>
                </a:lnTo>
                <a:lnTo>
                  <a:pt x="2675471" y="89789"/>
                </a:lnTo>
                <a:lnTo>
                  <a:pt x="2685656" y="89789"/>
                </a:lnTo>
                <a:lnTo>
                  <a:pt x="2687497" y="90576"/>
                </a:lnTo>
                <a:lnTo>
                  <a:pt x="2689987" y="93713"/>
                </a:lnTo>
                <a:lnTo>
                  <a:pt x="2690596" y="95999"/>
                </a:lnTo>
                <a:lnTo>
                  <a:pt x="2690723" y="104495"/>
                </a:lnTo>
                <a:lnTo>
                  <a:pt x="2690723" y="67195"/>
                </a:lnTo>
                <a:lnTo>
                  <a:pt x="2687307" y="66941"/>
                </a:lnTo>
                <a:lnTo>
                  <a:pt x="2684957" y="66941"/>
                </a:lnTo>
                <a:lnTo>
                  <a:pt x="2646362" y="81216"/>
                </a:lnTo>
                <a:lnTo>
                  <a:pt x="2619413" y="117246"/>
                </a:lnTo>
                <a:lnTo>
                  <a:pt x="2615298" y="132016"/>
                </a:lnTo>
                <a:lnTo>
                  <a:pt x="2613990" y="146723"/>
                </a:lnTo>
                <a:lnTo>
                  <a:pt x="2613990" y="149085"/>
                </a:lnTo>
                <a:lnTo>
                  <a:pt x="2614625" y="158064"/>
                </a:lnTo>
                <a:lnTo>
                  <a:pt x="2644102" y="194691"/>
                </a:lnTo>
                <a:lnTo>
                  <a:pt x="2650185" y="196088"/>
                </a:lnTo>
                <a:lnTo>
                  <a:pt x="2661361" y="196088"/>
                </a:lnTo>
                <a:lnTo>
                  <a:pt x="2699804" y="181165"/>
                </a:lnTo>
                <a:lnTo>
                  <a:pt x="2708986" y="168389"/>
                </a:lnTo>
                <a:lnTo>
                  <a:pt x="2709430" y="166344"/>
                </a:lnTo>
                <a:lnTo>
                  <a:pt x="2709481" y="160921"/>
                </a:lnTo>
                <a:lnTo>
                  <a:pt x="2707411" y="158330"/>
                </a:lnTo>
                <a:lnTo>
                  <a:pt x="2699169" y="158330"/>
                </a:lnTo>
                <a:lnTo>
                  <a:pt x="2693416" y="160007"/>
                </a:lnTo>
                <a:lnTo>
                  <a:pt x="2678595" y="166712"/>
                </a:lnTo>
                <a:lnTo>
                  <a:pt x="2672537" y="168389"/>
                </a:lnTo>
                <a:lnTo>
                  <a:pt x="2663139" y="168389"/>
                </a:lnTo>
                <a:lnTo>
                  <a:pt x="2658973" y="166865"/>
                </a:lnTo>
                <a:lnTo>
                  <a:pt x="2655341" y="163791"/>
                </a:lnTo>
                <a:lnTo>
                  <a:pt x="2651696" y="160693"/>
                </a:lnTo>
                <a:lnTo>
                  <a:pt x="2649867" y="156781"/>
                </a:lnTo>
                <a:lnTo>
                  <a:pt x="2649867" y="147345"/>
                </a:lnTo>
                <a:lnTo>
                  <a:pt x="2650909" y="144399"/>
                </a:lnTo>
                <a:lnTo>
                  <a:pt x="2652979" y="143243"/>
                </a:lnTo>
                <a:lnTo>
                  <a:pt x="2654300" y="142417"/>
                </a:lnTo>
                <a:lnTo>
                  <a:pt x="2658795" y="141198"/>
                </a:lnTo>
                <a:lnTo>
                  <a:pt x="2666454" y="139585"/>
                </a:lnTo>
                <a:lnTo>
                  <a:pt x="2681490" y="135978"/>
                </a:lnTo>
                <a:lnTo>
                  <a:pt x="2716911" y="118364"/>
                </a:lnTo>
                <a:lnTo>
                  <a:pt x="2722549" y="106908"/>
                </a:lnTo>
                <a:lnTo>
                  <a:pt x="2723261" y="100088"/>
                </a:lnTo>
                <a:close/>
              </a:path>
              <a:path w="4678680" h="252729">
                <a:moveTo>
                  <a:pt x="2855391" y="169900"/>
                </a:moveTo>
                <a:lnTo>
                  <a:pt x="2852051" y="168021"/>
                </a:lnTo>
                <a:lnTo>
                  <a:pt x="2842704" y="168021"/>
                </a:lnTo>
                <a:lnTo>
                  <a:pt x="2841358" y="165722"/>
                </a:lnTo>
                <a:lnTo>
                  <a:pt x="2841358" y="161124"/>
                </a:lnTo>
                <a:lnTo>
                  <a:pt x="2841714" y="157581"/>
                </a:lnTo>
                <a:lnTo>
                  <a:pt x="2842793" y="151396"/>
                </a:lnTo>
                <a:lnTo>
                  <a:pt x="2844584" y="142748"/>
                </a:lnTo>
                <a:lnTo>
                  <a:pt x="2847009" y="131940"/>
                </a:lnTo>
                <a:lnTo>
                  <a:pt x="2849473" y="120675"/>
                </a:lnTo>
                <a:lnTo>
                  <a:pt x="2851239" y="111455"/>
                </a:lnTo>
                <a:lnTo>
                  <a:pt x="2851315" y="110934"/>
                </a:lnTo>
                <a:lnTo>
                  <a:pt x="2852305" y="104279"/>
                </a:lnTo>
                <a:lnTo>
                  <a:pt x="2825902" y="69176"/>
                </a:lnTo>
                <a:lnTo>
                  <a:pt x="2815526" y="70561"/>
                </a:lnTo>
                <a:lnTo>
                  <a:pt x="2779001" y="98171"/>
                </a:lnTo>
                <a:lnTo>
                  <a:pt x="2778722" y="98691"/>
                </a:lnTo>
                <a:lnTo>
                  <a:pt x="2781477" y="87718"/>
                </a:lnTo>
                <a:lnTo>
                  <a:pt x="2780284" y="82537"/>
                </a:lnTo>
                <a:lnTo>
                  <a:pt x="2776347" y="78232"/>
                </a:lnTo>
                <a:lnTo>
                  <a:pt x="2772460" y="73926"/>
                </a:lnTo>
                <a:lnTo>
                  <a:pt x="2767406" y="71780"/>
                </a:lnTo>
                <a:lnTo>
                  <a:pt x="2755036" y="71780"/>
                </a:lnTo>
                <a:lnTo>
                  <a:pt x="2749613" y="74117"/>
                </a:lnTo>
                <a:lnTo>
                  <a:pt x="2740253" y="83477"/>
                </a:lnTo>
                <a:lnTo>
                  <a:pt x="2737916" y="88252"/>
                </a:lnTo>
                <a:lnTo>
                  <a:pt x="2737955" y="98171"/>
                </a:lnTo>
                <a:lnTo>
                  <a:pt x="2739161" y="102844"/>
                </a:lnTo>
                <a:lnTo>
                  <a:pt x="2744127" y="112369"/>
                </a:lnTo>
                <a:lnTo>
                  <a:pt x="2745371" y="117043"/>
                </a:lnTo>
                <a:lnTo>
                  <a:pt x="2745371" y="126238"/>
                </a:lnTo>
                <a:lnTo>
                  <a:pt x="2743479" y="133108"/>
                </a:lnTo>
                <a:lnTo>
                  <a:pt x="2735948" y="151396"/>
                </a:lnTo>
                <a:lnTo>
                  <a:pt x="2735910" y="151536"/>
                </a:lnTo>
                <a:lnTo>
                  <a:pt x="2734068" y="159092"/>
                </a:lnTo>
                <a:lnTo>
                  <a:pt x="2734068" y="174625"/>
                </a:lnTo>
                <a:lnTo>
                  <a:pt x="2735453" y="180289"/>
                </a:lnTo>
                <a:lnTo>
                  <a:pt x="2738221" y="185343"/>
                </a:lnTo>
                <a:lnTo>
                  <a:pt x="2741041" y="190347"/>
                </a:lnTo>
                <a:lnTo>
                  <a:pt x="2745930" y="192849"/>
                </a:lnTo>
                <a:lnTo>
                  <a:pt x="2759837" y="192849"/>
                </a:lnTo>
                <a:lnTo>
                  <a:pt x="2772130" y="163741"/>
                </a:lnTo>
                <a:lnTo>
                  <a:pt x="2775420" y="148590"/>
                </a:lnTo>
                <a:lnTo>
                  <a:pt x="2790571" y="110934"/>
                </a:lnTo>
                <a:lnTo>
                  <a:pt x="2798711" y="102577"/>
                </a:lnTo>
                <a:lnTo>
                  <a:pt x="2804020" y="98171"/>
                </a:lnTo>
                <a:lnTo>
                  <a:pt x="2807678" y="96240"/>
                </a:lnTo>
                <a:lnTo>
                  <a:pt x="2814307" y="96240"/>
                </a:lnTo>
                <a:lnTo>
                  <a:pt x="2816275" y="100025"/>
                </a:lnTo>
                <a:lnTo>
                  <a:pt x="2816275" y="107607"/>
                </a:lnTo>
                <a:lnTo>
                  <a:pt x="2807614" y="155257"/>
                </a:lnTo>
                <a:lnTo>
                  <a:pt x="2805734" y="164541"/>
                </a:lnTo>
                <a:lnTo>
                  <a:pt x="2804604" y="170599"/>
                </a:lnTo>
                <a:lnTo>
                  <a:pt x="2804223" y="173418"/>
                </a:lnTo>
                <a:lnTo>
                  <a:pt x="2804223" y="186042"/>
                </a:lnTo>
                <a:lnTo>
                  <a:pt x="2808528" y="192354"/>
                </a:lnTo>
                <a:lnTo>
                  <a:pt x="2817139" y="192354"/>
                </a:lnTo>
                <a:lnTo>
                  <a:pt x="2853232" y="179197"/>
                </a:lnTo>
                <a:lnTo>
                  <a:pt x="2855391" y="176530"/>
                </a:lnTo>
                <a:lnTo>
                  <a:pt x="2855391" y="169900"/>
                </a:lnTo>
                <a:close/>
              </a:path>
              <a:path w="4678680" h="252729">
                <a:moveTo>
                  <a:pt x="2921978" y="210235"/>
                </a:moveTo>
                <a:lnTo>
                  <a:pt x="2340864" y="210235"/>
                </a:lnTo>
                <a:lnTo>
                  <a:pt x="2340864" y="234086"/>
                </a:lnTo>
                <a:lnTo>
                  <a:pt x="2921978" y="234086"/>
                </a:lnTo>
                <a:lnTo>
                  <a:pt x="2921978" y="210235"/>
                </a:lnTo>
                <a:close/>
              </a:path>
              <a:path w="4678680" h="252729">
                <a:moveTo>
                  <a:pt x="2952750" y="75488"/>
                </a:moveTo>
                <a:lnTo>
                  <a:pt x="2947492" y="70866"/>
                </a:lnTo>
                <a:lnTo>
                  <a:pt x="2936976" y="67310"/>
                </a:lnTo>
                <a:lnTo>
                  <a:pt x="2934157" y="66395"/>
                </a:lnTo>
                <a:lnTo>
                  <a:pt x="2932747" y="64782"/>
                </a:lnTo>
                <a:lnTo>
                  <a:pt x="2932849" y="61163"/>
                </a:lnTo>
                <a:lnTo>
                  <a:pt x="2933750" y="49060"/>
                </a:lnTo>
                <a:lnTo>
                  <a:pt x="2933750" y="40030"/>
                </a:lnTo>
                <a:lnTo>
                  <a:pt x="2929674" y="35521"/>
                </a:lnTo>
                <a:lnTo>
                  <a:pt x="2913900" y="35521"/>
                </a:lnTo>
                <a:lnTo>
                  <a:pt x="2907715" y="40551"/>
                </a:lnTo>
                <a:lnTo>
                  <a:pt x="2897987" y="61163"/>
                </a:lnTo>
                <a:lnTo>
                  <a:pt x="2894812" y="66916"/>
                </a:lnTo>
                <a:lnTo>
                  <a:pt x="2893453" y="67868"/>
                </a:lnTo>
                <a:lnTo>
                  <a:pt x="2883471" y="74612"/>
                </a:lnTo>
                <a:lnTo>
                  <a:pt x="2878480" y="79514"/>
                </a:lnTo>
                <a:lnTo>
                  <a:pt x="2878480" y="85610"/>
                </a:lnTo>
                <a:lnTo>
                  <a:pt x="2879953" y="88176"/>
                </a:lnTo>
                <a:lnTo>
                  <a:pt x="2885833" y="92392"/>
                </a:lnTo>
                <a:lnTo>
                  <a:pt x="2887307" y="93738"/>
                </a:lnTo>
                <a:lnTo>
                  <a:pt x="2882519" y="132994"/>
                </a:lnTo>
                <a:lnTo>
                  <a:pt x="2880436" y="144145"/>
                </a:lnTo>
                <a:lnTo>
                  <a:pt x="2878912" y="153860"/>
                </a:lnTo>
                <a:lnTo>
                  <a:pt x="2878048" y="161582"/>
                </a:lnTo>
                <a:lnTo>
                  <a:pt x="2877921" y="164147"/>
                </a:lnTo>
                <a:lnTo>
                  <a:pt x="2877870" y="165176"/>
                </a:lnTo>
                <a:lnTo>
                  <a:pt x="2877743" y="167957"/>
                </a:lnTo>
                <a:lnTo>
                  <a:pt x="2877743" y="175323"/>
                </a:lnTo>
                <a:lnTo>
                  <a:pt x="2879623" y="181762"/>
                </a:lnTo>
                <a:lnTo>
                  <a:pt x="2879725" y="181902"/>
                </a:lnTo>
                <a:lnTo>
                  <a:pt x="2887154" y="192735"/>
                </a:lnTo>
                <a:lnTo>
                  <a:pt x="2892501" y="195465"/>
                </a:lnTo>
                <a:lnTo>
                  <a:pt x="2901645" y="195465"/>
                </a:lnTo>
                <a:lnTo>
                  <a:pt x="2937268" y="181902"/>
                </a:lnTo>
                <a:lnTo>
                  <a:pt x="2942310" y="176314"/>
                </a:lnTo>
                <a:lnTo>
                  <a:pt x="2942310" y="164147"/>
                </a:lnTo>
                <a:lnTo>
                  <a:pt x="2942082" y="163918"/>
                </a:lnTo>
                <a:lnTo>
                  <a:pt x="2939021" y="160947"/>
                </a:lnTo>
                <a:lnTo>
                  <a:pt x="2929585" y="160947"/>
                </a:lnTo>
                <a:lnTo>
                  <a:pt x="2926562" y="161442"/>
                </a:lnTo>
                <a:lnTo>
                  <a:pt x="2920187" y="163423"/>
                </a:lnTo>
                <a:lnTo>
                  <a:pt x="2917787" y="163918"/>
                </a:lnTo>
                <a:lnTo>
                  <a:pt x="2913900" y="163918"/>
                </a:lnTo>
                <a:lnTo>
                  <a:pt x="2912757" y="161582"/>
                </a:lnTo>
                <a:lnTo>
                  <a:pt x="2912808" y="155956"/>
                </a:lnTo>
                <a:lnTo>
                  <a:pt x="2912935" y="153860"/>
                </a:lnTo>
                <a:lnTo>
                  <a:pt x="2913024" y="152298"/>
                </a:lnTo>
                <a:lnTo>
                  <a:pt x="2921127" y="114236"/>
                </a:lnTo>
                <a:lnTo>
                  <a:pt x="2948914" y="90360"/>
                </a:lnTo>
                <a:lnTo>
                  <a:pt x="2952750" y="86829"/>
                </a:lnTo>
                <a:lnTo>
                  <a:pt x="2952750" y="75488"/>
                </a:lnTo>
                <a:close/>
              </a:path>
              <a:path w="4678680" h="252729">
                <a:moveTo>
                  <a:pt x="3000552" y="173977"/>
                </a:moveTo>
                <a:lnTo>
                  <a:pt x="2999460" y="165176"/>
                </a:lnTo>
                <a:lnTo>
                  <a:pt x="2996158" y="158889"/>
                </a:lnTo>
                <a:lnTo>
                  <a:pt x="2990672" y="155117"/>
                </a:lnTo>
                <a:lnTo>
                  <a:pt x="2982988" y="153860"/>
                </a:lnTo>
                <a:lnTo>
                  <a:pt x="2973794" y="153860"/>
                </a:lnTo>
                <a:lnTo>
                  <a:pt x="2968536" y="155956"/>
                </a:lnTo>
                <a:lnTo>
                  <a:pt x="2960179" y="164312"/>
                </a:lnTo>
                <a:lnTo>
                  <a:pt x="2958084" y="168770"/>
                </a:lnTo>
                <a:lnTo>
                  <a:pt x="2958084" y="178155"/>
                </a:lnTo>
                <a:lnTo>
                  <a:pt x="2959354" y="182232"/>
                </a:lnTo>
                <a:lnTo>
                  <a:pt x="2964396" y="189191"/>
                </a:lnTo>
                <a:lnTo>
                  <a:pt x="2965666" y="192112"/>
                </a:lnTo>
                <a:lnTo>
                  <a:pt x="2965666" y="196824"/>
                </a:lnTo>
                <a:lnTo>
                  <a:pt x="2964205" y="199936"/>
                </a:lnTo>
                <a:lnTo>
                  <a:pt x="2958414" y="207670"/>
                </a:lnTo>
                <a:lnTo>
                  <a:pt x="2955379" y="211086"/>
                </a:lnTo>
                <a:lnTo>
                  <a:pt x="2949003" y="216966"/>
                </a:lnTo>
                <a:lnTo>
                  <a:pt x="2947403" y="219951"/>
                </a:lnTo>
                <a:lnTo>
                  <a:pt x="2947403" y="229387"/>
                </a:lnTo>
                <a:lnTo>
                  <a:pt x="2950324" y="232587"/>
                </a:lnTo>
                <a:lnTo>
                  <a:pt x="2957893" y="232587"/>
                </a:lnTo>
                <a:lnTo>
                  <a:pt x="2964167" y="231330"/>
                </a:lnTo>
                <a:lnTo>
                  <a:pt x="2991878" y="202450"/>
                </a:lnTo>
                <a:lnTo>
                  <a:pt x="3000425" y="174967"/>
                </a:lnTo>
                <a:lnTo>
                  <a:pt x="3000552" y="173977"/>
                </a:lnTo>
                <a:close/>
              </a:path>
              <a:path w="4678680" h="252729">
                <a:moveTo>
                  <a:pt x="3202470" y="164020"/>
                </a:moveTo>
                <a:lnTo>
                  <a:pt x="3198952" y="161061"/>
                </a:lnTo>
                <a:lnTo>
                  <a:pt x="3185845" y="161061"/>
                </a:lnTo>
                <a:lnTo>
                  <a:pt x="3185769" y="160832"/>
                </a:lnTo>
                <a:lnTo>
                  <a:pt x="3185337" y="159550"/>
                </a:lnTo>
                <a:lnTo>
                  <a:pt x="3185439" y="155041"/>
                </a:lnTo>
                <a:lnTo>
                  <a:pt x="3185553" y="153885"/>
                </a:lnTo>
                <a:lnTo>
                  <a:pt x="3185769" y="151777"/>
                </a:lnTo>
                <a:lnTo>
                  <a:pt x="3187090" y="144284"/>
                </a:lnTo>
                <a:lnTo>
                  <a:pt x="3189274" y="133553"/>
                </a:lnTo>
                <a:lnTo>
                  <a:pt x="3195421" y="105702"/>
                </a:lnTo>
                <a:lnTo>
                  <a:pt x="3197606" y="95237"/>
                </a:lnTo>
                <a:lnTo>
                  <a:pt x="3198253" y="91770"/>
                </a:lnTo>
                <a:lnTo>
                  <a:pt x="3198926" y="88163"/>
                </a:lnTo>
                <a:lnTo>
                  <a:pt x="3199371" y="84505"/>
                </a:lnTo>
                <a:lnTo>
                  <a:pt x="3199371" y="75692"/>
                </a:lnTo>
                <a:lnTo>
                  <a:pt x="3196463" y="72275"/>
                </a:lnTo>
                <a:lnTo>
                  <a:pt x="3195624" y="71285"/>
                </a:lnTo>
                <a:lnTo>
                  <a:pt x="3184487" y="71285"/>
                </a:lnTo>
                <a:lnTo>
                  <a:pt x="3178137" y="72275"/>
                </a:lnTo>
                <a:lnTo>
                  <a:pt x="3174276" y="72275"/>
                </a:lnTo>
                <a:lnTo>
                  <a:pt x="3169970" y="71805"/>
                </a:lnTo>
                <a:lnTo>
                  <a:pt x="3162363" y="70294"/>
                </a:lnTo>
                <a:lnTo>
                  <a:pt x="3162363" y="93738"/>
                </a:lnTo>
                <a:lnTo>
                  <a:pt x="3162236" y="100774"/>
                </a:lnTo>
                <a:lnTo>
                  <a:pt x="3161995" y="103047"/>
                </a:lnTo>
                <a:lnTo>
                  <a:pt x="3161119" y="113296"/>
                </a:lnTo>
                <a:lnTo>
                  <a:pt x="3145472" y="153885"/>
                </a:lnTo>
                <a:lnTo>
                  <a:pt x="3126994" y="168021"/>
                </a:lnTo>
                <a:lnTo>
                  <a:pt x="3120580" y="168021"/>
                </a:lnTo>
                <a:lnTo>
                  <a:pt x="3118713" y="166585"/>
                </a:lnTo>
                <a:lnTo>
                  <a:pt x="3116973" y="163741"/>
                </a:lnTo>
                <a:lnTo>
                  <a:pt x="3115272" y="160832"/>
                </a:lnTo>
                <a:lnTo>
                  <a:pt x="3114433" y="156362"/>
                </a:lnTo>
                <a:lnTo>
                  <a:pt x="3114497" y="147129"/>
                </a:lnTo>
                <a:lnTo>
                  <a:pt x="3127400" y="107848"/>
                </a:lnTo>
                <a:lnTo>
                  <a:pt x="3147441" y="91770"/>
                </a:lnTo>
                <a:lnTo>
                  <a:pt x="3159734" y="91770"/>
                </a:lnTo>
                <a:lnTo>
                  <a:pt x="3162363" y="93738"/>
                </a:lnTo>
                <a:lnTo>
                  <a:pt x="3162363" y="70294"/>
                </a:lnTo>
                <a:lnTo>
                  <a:pt x="3160458" y="69900"/>
                </a:lnTo>
                <a:lnTo>
                  <a:pt x="3157042" y="69418"/>
                </a:lnTo>
                <a:lnTo>
                  <a:pt x="3150374" y="69418"/>
                </a:lnTo>
                <a:lnTo>
                  <a:pt x="3112693" y="85737"/>
                </a:lnTo>
                <a:lnTo>
                  <a:pt x="3085985" y="123875"/>
                </a:lnTo>
                <a:lnTo>
                  <a:pt x="3080308" y="151777"/>
                </a:lnTo>
                <a:lnTo>
                  <a:pt x="3080359" y="158292"/>
                </a:lnTo>
                <a:lnTo>
                  <a:pt x="3080448" y="159550"/>
                </a:lnTo>
                <a:lnTo>
                  <a:pt x="3080537" y="161061"/>
                </a:lnTo>
                <a:lnTo>
                  <a:pt x="3080677" y="163118"/>
                </a:lnTo>
                <a:lnTo>
                  <a:pt x="3082239" y="170395"/>
                </a:lnTo>
                <a:lnTo>
                  <a:pt x="3084830" y="176872"/>
                </a:lnTo>
                <a:lnTo>
                  <a:pt x="3084957" y="177063"/>
                </a:lnTo>
                <a:lnTo>
                  <a:pt x="3088475" y="182549"/>
                </a:lnTo>
                <a:lnTo>
                  <a:pt x="3094024" y="189585"/>
                </a:lnTo>
                <a:lnTo>
                  <a:pt x="3101124" y="193103"/>
                </a:lnTo>
                <a:lnTo>
                  <a:pt x="3118586" y="193103"/>
                </a:lnTo>
                <a:lnTo>
                  <a:pt x="3151848" y="171907"/>
                </a:lnTo>
                <a:lnTo>
                  <a:pt x="3153181" y="169100"/>
                </a:lnTo>
                <a:lnTo>
                  <a:pt x="3153143" y="170395"/>
                </a:lnTo>
                <a:lnTo>
                  <a:pt x="3153105" y="179501"/>
                </a:lnTo>
                <a:lnTo>
                  <a:pt x="3154515" y="183642"/>
                </a:lnTo>
                <a:lnTo>
                  <a:pt x="3160141" y="190512"/>
                </a:lnTo>
                <a:lnTo>
                  <a:pt x="3164890" y="192239"/>
                </a:lnTo>
                <a:lnTo>
                  <a:pt x="3178251" y="192239"/>
                </a:lnTo>
                <a:lnTo>
                  <a:pt x="3185083" y="190182"/>
                </a:lnTo>
                <a:lnTo>
                  <a:pt x="3198990" y="181952"/>
                </a:lnTo>
                <a:lnTo>
                  <a:pt x="3202470" y="177063"/>
                </a:lnTo>
                <a:lnTo>
                  <a:pt x="3202470" y="167690"/>
                </a:lnTo>
                <a:lnTo>
                  <a:pt x="3202470" y="164020"/>
                </a:lnTo>
                <a:close/>
              </a:path>
              <a:path w="4678680" h="252729">
                <a:moveTo>
                  <a:pt x="3341674" y="169900"/>
                </a:moveTo>
                <a:lnTo>
                  <a:pt x="3338347" y="168021"/>
                </a:lnTo>
                <a:lnTo>
                  <a:pt x="3328987" y="168021"/>
                </a:lnTo>
                <a:lnTo>
                  <a:pt x="3327641" y="165722"/>
                </a:lnTo>
                <a:lnTo>
                  <a:pt x="3327641" y="161124"/>
                </a:lnTo>
                <a:lnTo>
                  <a:pt x="3327997" y="157581"/>
                </a:lnTo>
                <a:lnTo>
                  <a:pt x="3329089" y="151396"/>
                </a:lnTo>
                <a:lnTo>
                  <a:pt x="3330879" y="142748"/>
                </a:lnTo>
                <a:lnTo>
                  <a:pt x="3333292" y="131940"/>
                </a:lnTo>
                <a:lnTo>
                  <a:pt x="3335769" y="120675"/>
                </a:lnTo>
                <a:lnTo>
                  <a:pt x="3337534" y="111455"/>
                </a:lnTo>
                <a:lnTo>
                  <a:pt x="3337610" y="110934"/>
                </a:lnTo>
                <a:lnTo>
                  <a:pt x="3338588" y="104279"/>
                </a:lnTo>
                <a:lnTo>
                  <a:pt x="3312185" y="69176"/>
                </a:lnTo>
                <a:lnTo>
                  <a:pt x="3301822" y="70561"/>
                </a:lnTo>
                <a:lnTo>
                  <a:pt x="3265297" y="98171"/>
                </a:lnTo>
                <a:lnTo>
                  <a:pt x="3265005" y="98717"/>
                </a:lnTo>
                <a:lnTo>
                  <a:pt x="3267773" y="87718"/>
                </a:lnTo>
                <a:lnTo>
                  <a:pt x="3266567" y="82537"/>
                </a:lnTo>
                <a:lnTo>
                  <a:pt x="3262630" y="78232"/>
                </a:lnTo>
                <a:lnTo>
                  <a:pt x="3258743" y="73926"/>
                </a:lnTo>
                <a:lnTo>
                  <a:pt x="3253689" y="71780"/>
                </a:lnTo>
                <a:lnTo>
                  <a:pt x="3241319" y="71780"/>
                </a:lnTo>
                <a:lnTo>
                  <a:pt x="3235896" y="74117"/>
                </a:lnTo>
                <a:lnTo>
                  <a:pt x="3226536" y="83477"/>
                </a:lnTo>
                <a:lnTo>
                  <a:pt x="3224199" y="88252"/>
                </a:lnTo>
                <a:lnTo>
                  <a:pt x="3224238" y="98171"/>
                </a:lnTo>
                <a:lnTo>
                  <a:pt x="3225444" y="102844"/>
                </a:lnTo>
                <a:lnTo>
                  <a:pt x="3230410" y="112369"/>
                </a:lnTo>
                <a:lnTo>
                  <a:pt x="3231654" y="117043"/>
                </a:lnTo>
                <a:lnTo>
                  <a:pt x="3231654" y="126238"/>
                </a:lnTo>
                <a:lnTo>
                  <a:pt x="3229775" y="133108"/>
                </a:lnTo>
                <a:lnTo>
                  <a:pt x="3222231" y="151396"/>
                </a:lnTo>
                <a:lnTo>
                  <a:pt x="3222206" y="151536"/>
                </a:lnTo>
                <a:lnTo>
                  <a:pt x="3220351" y="159092"/>
                </a:lnTo>
                <a:lnTo>
                  <a:pt x="3220351" y="174625"/>
                </a:lnTo>
                <a:lnTo>
                  <a:pt x="3221736" y="180289"/>
                </a:lnTo>
                <a:lnTo>
                  <a:pt x="3224517" y="185343"/>
                </a:lnTo>
                <a:lnTo>
                  <a:pt x="3227324" y="190347"/>
                </a:lnTo>
                <a:lnTo>
                  <a:pt x="3232213" y="192849"/>
                </a:lnTo>
                <a:lnTo>
                  <a:pt x="3246120" y="192849"/>
                </a:lnTo>
                <a:lnTo>
                  <a:pt x="3258413" y="163741"/>
                </a:lnTo>
                <a:lnTo>
                  <a:pt x="3261703" y="148590"/>
                </a:lnTo>
                <a:lnTo>
                  <a:pt x="3276854" y="110934"/>
                </a:lnTo>
                <a:lnTo>
                  <a:pt x="3284994" y="102577"/>
                </a:lnTo>
                <a:lnTo>
                  <a:pt x="3290303" y="98171"/>
                </a:lnTo>
                <a:lnTo>
                  <a:pt x="3293973" y="96240"/>
                </a:lnTo>
                <a:lnTo>
                  <a:pt x="3300590" y="96240"/>
                </a:lnTo>
                <a:lnTo>
                  <a:pt x="3302558" y="100025"/>
                </a:lnTo>
                <a:lnTo>
                  <a:pt x="3302558" y="107607"/>
                </a:lnTo>
                <a:lnTo>
                  <a:pt x="3293897" y="155257"/>
                </a:lnTo>
                <a:lnTo>
                  <a:pt x="3292017" y="164541"/>
                </a:lnTo>
                <a:lnTo>
                  <a:pt x="3290887" y="170599"/>
                </a:lnTo>
                <a:lnTo>
                  <a:pt x="3290519" y="173418"/>
                </a:lnTo>
                <a:lnTo>
                  <a:pt x="3290519" y="186042"/>
                </a:lnTo>
                <a:lnTo>
                  <a:pt x="3294824" y="192354"/>
                </a:lnTo>
                <a:lnTo>
                  <a:pt x="3303435" y="192354"/>
                </a:lnTo>
                <a:lnTo>
                  <a:pt x="3339515" y="179197"/>
                </a:lnTo>
                <a:lnTo>
                  <a:pt x="3341674" y="176530"/>
                </a:lnTo>
                <a:lnTo>
                  <a:pt x="3341674" y="169900"/>
                </a:lnTo>
                <a:close/>
              </a:path>
              <a:path w="4678680" h="252729">
                <a:moveTo>
                  <a:pt x="3487458" y="4864"/>
                </a:moveTo>
                <a:lnTo>
                  <a:pt x="3480816" y="0"/>
                </a:lnTo>
                <a:lnTo>
                  <a:pt x="3460826" y="0"/>
                </a:lnTo>
                <a:lnTo>
                  <a:pt x="3453561" y="2120"/>
                </a:lnTo>
                <a:lnTo>
                  <a:pt x="3441014" y="8902"/>
                </a:lnTo>
                <a:lnTo>
                  <a:pt x="3438664" y="12065"/>
                </a:lnTo>
                <a:lnTo>
                  <a:pt x="3438664" y="18402"/>
                </a:lnTo>
                <a:lnTo>
                  <a:pt x="3441890" y="22123"/>
                </a:lnTo>
                <a:lnTo>
                  <a:pt x="3449840" y="28130"/>
                </a:lnTo>
                <a:lnTo>
                  <a:pt x="3450577" y="30327"/>
                </a:lnTo>
                <a:lnTo>
                  <a:pt x="3450577" y="33591"/>
                </a:lnTo>
                <a:lnTo>
                  <a:pt x="3450234" y="43586"/>
                </a:lnTo>
                <a:lnTo>
                  <a:pt x="3438563" y="71907"/>
                </a:lnTo>
                <a:lnTo>
                  <a:pt x="3436670" y="71907"/>
                </a:lnTo>
                <a:lnTo>
                  <a:pt x="3436670" y="96964"/>
                </a:lnTo>
                <a:lnTo>
                  <a:pt x="3429774" y="136486"/>
                </a:lnTo>
                <a:lnTo>
                  <a:pt x="3402787" y="168770"/>
                </a:lnTo>
                <a:lnTo>
                  <a:pt x="3395180" y="168770"/>
                </a:lnTo>
                <a:lnTo>
                  <a:pt x="3387534" y="152107"/>
                </a:lnTo>
                <a:lnTo>
                  <a:pt x="3387369" y="150444"/>
                </a:lnTo>
                <a:lnTo>
                  <a:pt x="3387369" y="139598"/>
                </a:lnTo>
                <a:lnTo>
                  <a:pt x="3388550" y="133477"/>
                </a:lnTo>
                <a:lnTo>
                  <a:pt x="3408527" y="98348"/>
                </a:lnTo>
                <a:lnTo>
                  <a:pt x="3421011" y="92151"/>
                </a:lnTo>
                <a:lnTo>
                  <a:pt x="3430320" y="92151"/>
                </a:lnTo>
                <a:lnTo>
                  <a:pt x="3432581" y="92786"/>
                </a:lnTo>
                <a:lnTo>
                  <a:pt x="3434194" y="94068"/>
                </a:lnTo>
                <a:lnTo>
                  <a:pt x="3435845" y="95351"/>
                </a:lnTo>
                <a:lnTo>
                  <a:pt x="3436670" y="96964"/>
                </a:lnTo>
                <a:lnTo>
                  <a:pt x="3436670" y="71907"/>
                </a:lnTo>
                <a:lnTo>
                  <a:pt x="3430524" y="71907"/>
                </a:lnTo>
                <a:lnTo>
                  <a:pt x="3407384" y="74955"/>
                </a:lnTo>
                <a:lnTo>
                  <a:pt x="3371989" y="99326"/>
                </a:lnTo>
                <a:lnTo>
                  <a:pt x="3354476" y="137007"/>
                </a:lnTo>
                <a:lnTo>
                  <a:pt x="3353028" y="147967"/>
                </a:lnTo>
                <a:lnTo>
                  <a:pt x="3352889" y="150444"/>
                </a:lnTo>
                <a:lnTo>
                  <a:pt x="3366998" y="186296"/>
                </a:lnTo>
                <a:lnTo>
                  <a:pt x="3385413" y="192481"/>
                </a:lnTo>
                <a:lnTo>
                  <a:pt x="3385578" y="192481"/>
                </a:lnTo>
                <a:lnTo>
                  <a:pt x="3423882" y="175552"/>
                </a:lnTo>
                <a:lnTo>
                  <a:pt x="3425558" y="174307"/>
                </a:lnTo>
                <a:lnTo>
                  <a:pt x="3425558" y="173685"/>
                </a:lnTo>
                <a:lnTo>
                  <a:pt x="3426993" y="176466"/>
                </a:lnTo>
                <a:lnTo>
                  <a:pt x="3429927" y="183235"/>
                </a:lnTo>
                <a:lnTo>
                  <a:pt x="3432746" y="189585"/>
                </a:lnTo>
                <a:lnTo>
                  <a:pt x="3437610" y="192849"/>
                </a:lnTo>
                <a:lnTo>
                  <a:pt x="3453866" y="192849"/>
                </a:lnTo>
                <a:lnTo>
                  <a:pt x="3460635" y="190931"/>
                </a:lnTo>
                <a:lnTo>
                  <a:pt x="3474047" y="183235"/>
                </a:lnTo>
                <a:lnTo>
                  <a:pt x="3475291" y="181495"/>
                </a:lnTo>
                <a:lnTo>
                  <a:pt x="3477399" y="178447"/>
                </a:lnTo>
                <a:lnTo>
                  <a:pt x="3477399" y="173685"/>
                </a:lnTo>
                <a:lnTo>
                  <a:pt x="3477399" y="169494"/>
                </a:lnTo>
                <a:lnTo>
                  <a:pt x="3476752" y="168770"/>
                </a:lnTo>
                <a:lnTo>
                  <a:pt x="3475151" y="166979"/>
                </a:lnTo>
                <a:lnTo>
                  <a:pt x="3466160" y="164084"/>
                </a:lnTo>
                <a:lnTo>
                  <a:pt x="3463658" y="163093"/>
                </a:lnTo>
                <a:lnTo>
                  <a:pt x="3463125" y="162560"/>
                </a:lnTo>
                <a:lnTo>
                  <a:pt x="3462617" y="161823"/>
                </a:lnTo>
                <a:lnTo>
                  <a:pt x="3462375" y="159270"/>
                </a:lnTo>
                <a:lnTo>
                  <a:pt x="3462477" y="153555"/>
                </a:lnTo>
                <a:lnTo>
                  <a:pt x="3469563" y="113004"/>
                </a:lnTo>
                <a:lnTo>
                  <a:pt x="3480409" y="59753"/>
                </a:lnTo>
                <a:lnTo>
                  <a:pt x="3484321" y="39179"/>
                </a:lnTo>
                <a:lnTo>
                  <a:pt x="3486683" y="25044"/>
                </a:lnTo>
                <a:lnTo>
                  <a:pt x="3487356" y="18402"/>
                </a:lnTo>
                <a:lnTo>
                  <a:pt x="3487458" y="4864"/>
                </a:lnTo>
                <a:close/>
              </a:path>
              <a:path w="4678680" h="252729">
                <a:moveTo>
                  <a:pt x="3661816" y="83604"/>
                </a:moveTo>
                <a:lnTo>
                  <a:pt x="3626485" y="68427"/>
                </a:lnTo>
                <a:lnTo>
                  <a:pt x="3623995" y="68427"/>
                </a:lnTo>
                <a:lnTo>
                  <a:pt x="3583698" y="84086"/>
                </a:lnTo>
                <a:lnTo>
                  <a:pt x="3559492" y="118097"/>
                </a:lnTo>
                <a:lnTo>
                  <a:pt x="3555238" y="132499"/>
                </a:lnTo>
                <a:lnTo>
                  <a:pt x="3554247" y="139001"/>
                </a:lnTo>
                <a:lnTo>
                  <a:pt x="3554133" y="141198"/>
                </a:lnTo>
                <a:lnTo>
                  <a:pt x="3554057" y="142748"/>
                </a:lnTo>
                <a:lnTo>
                  <a:pt x="3553942" y="145110"/>
                </a:lnTo>
                <a:lnTo>
                  <a:pt x="3553904" y="151193"/>
                </a:lnTo>
                <a:lnTo>
                  <a:pt x="3554641" y="160299"/>
                </a:lnTo>
                <a:lnTo>
                  <a:pt x="3579050" y="193268"/>
                </a:lnTo>
                <a:lnTo>
                  <a:pt x="3595065" y="196583"/>
                </a:lnTo>
                <a:lnTo>
                  <a:pt x="3600285" y="196583"/>
                </a:lnTo>
                <a:lnTo>
                  <a:pt x="3642207" y="179882"/>
                </a:lnTo>
                <a:lnTo>
                  <a:pt x="3647783" y="173482"/>
                </a:lnTo>
                <a:lnTo>
                  <a:pt x="3647783" y="168567"/>
                </a:lnTo>
                <a:lnTo>
                  <a:pt x="3647783" y="161836"/>
                </a:lnTo>
                <a:lnTo>
                  <a:pt x="3644823" y="158953"/>
                </a:lnTo>
                <a:lnTo>
                  <a:pt x="3636289" y="158953"/>
                </a:lnTo>
                <a:lnTo>
                  <a:pt x="3631577" y="160566"/>
                </a:lnTo>
                <a:lnTo>
                  <a:pt x="3617912" y="167030"/>
                </a:lnTo>
                <a:lnTo>
                  <a:pt x="3613416" y="168567"/>
                </a:lnTo>
                <a:lnTo>
                  <a:pt x="3602952" y="168567"/>
                </a:lnTo>
                <a:lnTo>
                  <a:pt x="3598151" y="167195"/>
                </a:lnTo>
                <a:lnTo>
                  <a:pt x="3591064" y="159778"/>
                </a:lnTo>
                <a:lnTo>
                  <a:pt x="3588918" y="153390"/>
                </a:lnTo>
                <a:lnTo>
                  <a:pt x="3588918" y="145110"/>
                </a:lnTo>
                <a:lnTo>
                  <a:pt x="3600158" y="106984"/>
                </a:lnTo>
                <a:lnTo>
                  <a:pt x="3618611" y="93014"/>
                </a:lnTo>
                <a:lnTo>
                  <a:pt x="3624986" y="93014"/>
                </a:lnTo>
                <a:lnTo>
                  <a:pt x="3629253" y="95770"/>
                </a:lnTo>
                <a:lnTo>
                  <a:pt x="3629368" y="95897"/>
                </a:lnTo>
                <a:lnTo>
                  <a:pt x="3638118" y="106781"/>
                </a:lnTo>
                <a:lnTo>
                  <a:pt x="3642309" y="109524"/>
                </a:lnTo>
                <a:lnTo>
                  <a:pt x="3650259" y="109524"/>
                </a:lnTo>
                <a:lnTo>
                  <a:pt x="3653840" y="107708"/>
                </a:lnTo>
                <a:lnTo>
                  <a:pt x="3657028" y="104063"/>
                </a:lnTo>
                <a:lnTo>
                  <a:pt x="3660216" y="100380"/>
                </a:lnTo>
                <a:lnTo>
                  <a:pt x="3661816" y="96227"/>
                </a:lnTo>
                <a:lnTo>
                  <a:pt x="3661816" y="93014"/>
                </a:lnTo>
                <a:lnTo>
                  <a:pt x="3661816" y="83604"/>
                </a:lnTo>
                <a:close/>
              </a:path>
              <a:path w="4678680" h="252729">
                <a:moveTo>
                  <a:pt x="3779507" y="115443"/>
                </a:moveTo>
                <a:lnTo>
                  <a:pt x="3778720" y="105333"/>
                </a:lnTo>
                <a:lnTo>
                  <a:pt x="3778618" y="104940"/>
                </a:lnTo>
                <a:lnTo>
                  <a:pt x="3778567" y="104749"/>
                </a:lnTo>
                <a:lnTo>
                  <a:pt x="3776294" y="95897"/>
                </a:lnTo>
                <a:lnTo>
                  <a:pt x="3776218" y="95770"/>
                </a:lnTo>
                <a:lnTo>
                  <a:pt x="3773398" y="89916"/>
                </a:lnTo>
                <a:lnTo>
                  <a:pt x="3772230" y="87515"/>
                </a:lnTo>
                <a:lnTo>
                  <a:pt x="3745115" y="67983"/>
                </a:lnTo>
                <a:lnTo>
                  <a:pt x="3745115" y="107708"/>
                </a:lnTo>
                <a:lnTo>
                  <a:pt x="3745052" y="120853"/>
                </a:lnTo>
                <a:lnTo>
                  <a:pt x="3728872" y="163347"/>
                </a:lnTo>
                <a:lnTo>
                  <a:pt x="3712781" y="172732"/>
                </a:lnTo>
                <a:lnTo>
                  <a:pt x="3707028" y="172732"/>
                </a:lnTo>
                <a:lnTo>
                  <a:pt x="3703840" y="170649"/>
                </a:lnTo>
                <a:lnTo>
                  <a:pt x="3697630" y="162242"/>
                </a:lnTo>
                <a:lnTo>
                  <a:pt x="3697528" y="161836"/>
                </a:lnTo>
                <a:lnTo>
                  <a:pt x="3696144" y="156629"/>
                </a:lnTo>
                <a:lnTo>
                  <a:pt x="3702685" y="113499"/>
                </a:lnTo>
                <a:lnTo>
                  <a:pt x="3719055" y="93268"/>
                </a:lnTo>
                <a:lnTo>
                  <a:pt x="3722789" y="91033"/>
                </a:lnTo>
                <a:lnTo>
                  <a:pt x="3725913" y="89916"/>
                </a:lnTo>
                <a:lnTo>
                  <a:pt x="3735349" y="89916"/>
                </a:lnTo>
                <a:lnTo>
                  <a:pt x="3738346" y="92329"/>
                </a:lnTo>
                <a:lnTo>
                  <a:pt x="3740327" y="95897"/>
                </a:lnTo>
                <a:lnTo>
                  <a:pt x="3743769" y="101981"/>
                </a:lnTo>
                <a:lnTo>
                  <a:pt x="3745115" y="107708"/>
                </a:lnTo>
                <a:lnTo>
                  <a:pt x="3745115" y="67983"/>
                </a:lnTo>
                <a:lnTo>
                  <a:pt x="3742791" y="67297"/>
                </a:lnTo>
                <a:lnTo>
                  <a:pt x="3732961" y="66446"/>
                </a:lnTo>
                <a:lnTo>
                  <a:pt x="3732238" y="66446"/>
                </a:lnTo>
                <a:lnTo>
                  <a:pt x="3695281" y="78752"/>
                </a:lnTo>
                <a:lnTo>
                  <a:pt x="3667798" y="113499"/>
                </a:lnTo>
                <a:lnTo>
                  <a:pt x="3661651" y="148005"/>
                </a:lnTo>
                <a:lnTo>
                  <a:pt x="3662337" y="156629"/>
                </a:lnTo>
                <a:lnTo>
                  <a:pt x="3688092" y="192468"/>
                </a:lnTo>
                <a:lnTo>
                  <a:pt x="3705898" y="196088"/>
                </a:lnTo>
                <a:lnTo>
                  <a:pt x="3711816" y="196088"/>
                </a:lnTo>
                <a:lnTo>
                  <a:pt x="3717137" y="195757"/>
                </a:lnTo>
                <a:lnTo>
                  <a:pt x="3716629" y="195757"/>
                </a:lnTo>
                <a:lnTo>
                  <a:pt x="3722941" y="194576"/>
                </a:lnTo>
                <a:lnTo>
                  <a:pt x="3757803" y="173482"/>
                </a:lnTo>
                <a:lnTo>
                  <a:pt x="3758374" y="172732"/>
                </a:lnTo>
                <a:lnTo>
                  <a:pt x="3767315" y="161124"/>
                </a:lnTo>
                <a:lnTo>
                  <a:pt x="3774097" y="148005"/>
                </a:lnTo>
                <a:lnTo>
                  <a:pt x="3778173" y="134150"/>
                </a:lnTo>
                <a:lnTo>
                  <a:pt x="3779405" y="120853"/>
                </a:lnTo>
                <a:lnTo>
                  <a:pt x="3779507" y="115443"/>
                </a:lnTo>
                <a:close/>
              </a:path>
              <a:path w="4678680" h="252729">
                <a:moveTo>
                  <a:pt x="3840772" y="125298"/>
                </a:moveTo>
                <a:lnTo>
                  <a:pt x="3801084" y="125298"/>
                </a:lnTo>
                <a:lnTo>
                  <a:pt x="3801008" y="125552"/>
                </a:lnTo>
                <a:lnTo>
                  <a:pt x="3799751" y="129819"/>
                </a:lnTo>
                <a:lnTo>
                  <a:pt x="3799675" y="130009"/>
                </a:lnTo>
                <a:lnTo>
                  <a:pt x="3795865" y="139458"/>
                </a:lnTo>
                <a:lnTo>
                  <a:pt x="3794823" y="143141"/>
                </a:lnTo>
                <a:lnTo>
                  <a:pt x="3794315" y="148336"/>
                </a:lnTo>
                <a:lnTo>
                  <a:pt x="3794315" y="161709"/>
                </a:lnTo>
                <a:lnTo>
                  <a:pt x="3795839" y="168656"/>
                </a:lnTo>
                <a:lnTo>
                  <a:pt x="3802011" y="183146"/>
                </a:lnTo>
                <a:lnTo>
                  <a:pt x="3806152" y="186766"/>
                </a:lnTo>
                <a:lnTo>
                  <a:pt x="3816502" y="186766"/>
                </a:lnTo>
                <a:lnTo>
                  <a:pt x="3821049" y="182549"/>
                </a:lnTo>
                <a:lnTo>
                  <a:pt x="3825887" y="172161"/>
                </a:lnTo>
                <a:lnTo>
                  <a:pt x="3827322" y="167195"/>
                </a:lnTo>
                <a:lnTo>
                  <a:pt x="3829266" y="159207"/>
                </a:lnTo>
                <a:lnTo>
                  <a:pt x="3831259" y="151218"/>
                </a:lnTo>
                <a:lnTo>
                  <a:pt x="3832453" y="146519"/>
                </a:lnTo>
                <a:lnTo>
                  <a:pt x="3832872" y="145110"/>
                </a:lnTo>
                <a:lnTo>
                  <a:pt x="3837889" y="130975"/>
                </a:lnTo>
                <a:lnTo>
                  <a:pt x="3840772" y="125298"/>
                </a:lnTo>
                <a:close/>
              </a:path>
              <a:path w="4678680" h="252729">
                <a:moveTo>
                  <a:pt x="3971137" y="97028"/>
                </a:moveTo>
                <a:lnTo>
                  <a:pt x="3971023" y="94919"/>
                </a:lnTo>
                <a:lnTo>
                  <a:pt x="3969067" y="88646"/>
                </a:lnTo>
                <a:lnTo>
                  <a:pt x="3960799" y="76352"/>
                </a:lnTo>
                <a:lnTo>
                  <a:pt x="3954919" y="73266"/>
                </a:lnTo>
                <a:lnTo>
                  <a:pt x="3939679" y="73266"/>
                </a:lnTo>
                <a:lnTo>
                  <a:pt x="3933101" y="74599"/>
                </a:lnTo>
                <a:lnTo>
                  <a:pt x="3922052" y="79857"/>
                </a:lnTo>
                <a:lnTo>
                  <a:pt x="3916603" y="83388"/>
                </a:lnTo>
                <a:lnTo>
                  <a:pt x="3905885" y="92290"/>
                </a:lnTo>
                <a:lnTo>
                  <a:pt x="3903065" y="94500"/>
                </a:lnTo>
                <a:lnTo>
                  <a:pt x="3902786" y="94500"/>
                </a:lnTo>
                <a:lnTo>
                  <a:pt x="3902786" y="97028"/>
                </a:lnTo>
                <a:lnTo>
                  <a:pt x="3902456" y="94919"/>
                </a:lnTo>
                <a:lnTo>
                  <a:pt x="3902367" y="94132"/>
                </a:lnTo>
                <a:lnTo>
                  <a:pt x="3902113" y="91465"/>
                </a:lnTo>
                <a:lnTo>
                  <a:pt x="3902011" y="90424"/>
                </a:lnTo>
                <a:lnTo>
                  <a:pt x="3885107" y="68922"/>
                </a:lnTo>
                <a:lnTo>
                  <a:pt x="3877322" y="68922"/>
                </a:lnTo>
                <a:lnTo>
                  <a:pt x="3840073" y="87985"/>
                </a:lnTo>
                <a:lnTo>
                  <a:pt x="3836098" y="91465"/>
                </a:lnTo>
                <a:lnTo>
                  <a:pt x="3835971" y="91465"/>
                </a:lnTo>
                <a:lnTo>
                  <a:pt x="3820693" y="78232"/>
                </a:lnTo>
                <a:lnTo>
                  <a:pt x="3809352" y="78232"/>
                </a:lnTo>
                <a:lnTo>
                  <a:pt x="3805339" y="81381"/>
                </a:lnTo>
                <a:lnTo>
                  <a:pt x="3804348" y="83578"/>
                </a:lnTo>
                <a:lnTo>
                  <a:pt x="3799776" y="94132"/>
                </a:lnTo>
                <a:lnTo>
                  <a:pt x="3799713" y="94500"/>
                </a:lnTo>
                <a:lnTo>
                  <a:pt x="3799636" y="94919"/>
                </a:lnTo>
                <a:lnTo>
                  <a:pt x="3799560" y="95288"/>
                </a:lnTo>
                <a:lnTo>
                  <a:pt x="3798493" y="101206"/>
                </a:lnTo>
                <a:lnTo>
                  <a:pt x="3798544" y="111620"/>
                </a:lnTo>
                <a:lnTo>
                  <a:pt x="3800005" y="125095"/>
                </a:lnTo>
                <a:lnTo>
                  <a:pt x="3801135" y="125095"/>
                </a:lnTo>
                <a:lnTo>
                  <a:pt x="3840873" y="125095"/>
                </a:lnTo>
                <a:lnTo>
                  <a:pt x="3865359" y="100215"/>
                </a:lnTo>
                <a:lnTo>
                  <a:pt x="3870325" y="100215"/>
                </a:lnTo>
                <a:lnTo>
                  <a:pt x="3871671" y="102425"/>
                </a:lnTo>
                <a:lnTo>
                  <a:pt x="3871569" y="109029"/>
                </a:lnTo>
                <a:lnTo>
                  <a:pt x="3871455" y="110401"/>
                </a:lnTo>
                <a:lnTo>
                  <a:pt x="3871366" y="111620"/>
                </a:lnTo>
                <a:lnTo>
                  <a:pt x="3859631" y="164045"/>
                </a:lnTo>
                <a:lnTo>
                  <a:pt x="3856647" y="173736"/>
                </a:lnTo>
                <a:lnTo>
                  <a:pt x="3855161" y="181267"/>
                </a:lnTo>
                <a:lnTo>
                  <a:pt x="3855161" y="192024"/>
                </a:lnTo>
                <a:lnTo>
                  <a:pt x="3860317" y="194716"/>
                </a:lnTo>
                <a:lnTo>
                  <a:pt x="3870617" y="194716"/>
                </a:lnTo>
                <a:lnTo>
                  <a:pt x="3878478" y="193802"/>
                </a:lnTo>
                <a:lnTo>
                  <a:pt x="3899484" y="160007"/>
                </a:lnTo>
                <a:lnTo>
                  <a:pt x="3899598" y="159207"/>
                </a:lnTo>
                <a:lnTo>
                  <a:pt x="3908463" y="125095"/>
                </a:lnTo>
                <a:lnTo>
                  <a:pt x="3912959" y="115570"/>
                </a:lnTo>
                <a:lnTo>
                  <a:pt x="3916959" y="109029"/>
                </a:lnTo>
                <a:lnTo>
                  <a:pt x="3920223" y="105930"/>
                </a:lnTo>
                <a:lnTo>
                  <a:pt x="3923500" y="102781"/>
                </a:lnTo>
                <a:lnTo>
                  <a:pt x="3925862" y="101206"/>
                </a:lnTo>
                <a:lnTo>
                  <a:pt x="3928795" y="101206"/>
                </a:lnTo>
                <a:lnTo>
                  <a:pt x="3930078" y="102425"/>
                </a:lnTo>
                <a:lnTo>
                  <a:pt x="3930269" y="102781"/>
                </a:lnTo>
                <a:lnTo>
                  <a:pt x="3932440" y="107518"/>
                </a:lnTo>
                <a:lnTo>
                  <a:pt x="3932555" y="108343"/>
                </a:lnTo>
                <a:lnTo>
                  <a:pt x="3932656" y="109029"/>
                </a:lnTo>
                <a:lnTo>
                  <a:pt x="3933025" y="111620"/>
                </a:lnTo>
                <a:lnTo>
                  <a:pt x="3932974" y="123393"/>
                </a:lnTo>
                <a:lnTo>
                  <a:pt x="3932212" y="131203"/>
                </a:lnTo>
                <a:lnTo>
                  <a:pt x="3928986" y="153060"/>
                </a:lnTo>
                <a:lnTo>
                  <a:pt x="3928922" y="153619"/>
                </a:lnTo>
                <a:lnTo>
                  <a:pt x="3928275" y="160007"/>
                </a:lnTo>
                <a:lnTo>
                  <a:pt x="3928173" y="170726"/>
                </a:lnTo>
                <a:lnTo>
                  <a:pt x="3929507" y="175577"/>
                </a:lnTo>
                <a:lnTo>
                  <a:pt x="3932148" y="180378"/>
                </a:lnTo>
                <a:lnTo>
                  <a:pt x="3934841" y="185140"/>
                </a:lnTo>
                <a:lnTo>
                  <a:pt x="3938613" y="187515"/>
                </a:lnTo>
                <a:lnTo>
                  <a:pt x="3948290" y="187515"/>
                </a:lnTo>
                <a:lnTo>
                  <a:pt x="3953700" y="186169"/>
                </a:lnTo>
                <a:lnTo>
                  <a:pt x="3959656" y="183476"/>
                </a:lnTo>
                <a:lnTo>
                  <a:pt x="3970642" y="180060"/>
                </a:lnTo>
                <a:lnTo>
                  <a:pt x="3970642" y="176428"/>
                </a:lnTo>
                <a:lnTo>
                  <a:pt x="3969397" y="172453"/>
                </a:lnTo>
                <a:lnTo>
                  <a:pt x="3964432" y="163842"/>
                </a:lnTo>
                <a:lnTo>
                  <a:pt x="3963492" y="160959"/>
                </a:lnTo>
                <a:lnTo>
                  <a:pt x="3963200" y="160007"/>
                </a:lnTo>
                <a:lnTo>
                  <a:pt x="3963289" y="153060"/>
                </a:lnTo>
                <a:lnTo>
                  <a:pt x="3964521" y="145516"/>
                </a:lnTo>
                <a:lnTo>
                  <a:pt x="3964609" y="145110"/>
                </a:lnTo>
                <a:lnTo>
                  <a:pt x="3967162" y="132562"/>
                </a:lnTo>
                <a:lnTo>
                  <a:pt x="3970998" y="105930"/>
                </a:lnTo>
                <a:lnTo>
                  <a:pt x="3971074" y="104127"/>
                </a:lnTo>
                <a:lnTo>
                  <a:pt x="3971137" y="101206"/>
                </a:lnTo>
                <a:lnTo>
                  <a:pt x="3971137" y="100215"/>
                </a:lnTo>
                <a:lnTo>
                  <a:pt x="3971137" y="97028"/>
                </a:lnTo>
                <a:close/>
              </a:path>
              <a:path w="4678680" h="252729">
                <a:moveTo>
                  <a:pt x="4044924" y="125298"/>
                </a:moveTo>
                <a:lnTo>
                  <a:pt x="4005224" y="125298"/>
                </a:lnTo>
                <a:lnTo>
                  <a:pt x="4005161" y="125552"/>
                </a:lnTo>
                <a:lnTo>
                  <a:pt x="4003903" y="129819"/>
                </a:lnTo>
                <a:lnTo>
                  <a:pt x="4003827" y="130009"/>
                </a:lnTo>
                <a:lnTo>
                  <a:pt x="4000017" y="139458"/>
                </a:lnTo>
                <a:lnTo>
                  <a:pt x="3998976" y="143141"/>
                </a:lnTo>
                <a:lnTo>
                  <a:pt x="3998455" y="148336"/>
                </a:lnTo>
                <a:lnTo>
                  <a:pt x="3998455" y="161709"/>
                </a:lnTo>
                <a:lnTo>
                  <a:pt x="3999992" y="168656"/>
                </a:lnTo>
                <a:lnTo>
                  <a:pt x="4006164" y="183146"/>
                </a:lnTo>
                <a:lnTo>
                  <a:pt x="4010304" y="186766"/>
                </a:lnTo>
                <a:lnTo>
                  <a:pt x="4020642" y="186766"/>
                </a:lnTo>
                <a:lnTo>
                  <a:pt x="4025201" y="182549"/>
                </a:lnTo>
                <a:lnTo>
                  <a:pt x="4030040" y="172161"/>
                </a:lnTo>
                <a:lnTo>
                  <a:pt x="4031475" y="167195"/>
                </a:lnTo>
                <a:lnTo>
                  <a:pt x="4033418" y="159207"/>
                </a:lnTo>
                <a:lnTo>
                  <a:pt x="4035399" y="151218"/>
                </a:lnTo>
                <a:lnTo>
                  <a:pt x="4036606" y="146519"/>
                </a:lnTo>
                <a:lnTo>
                  <a:pt x="4037025" y="145110"/>
                </a:lnTo>
                <a:lnTo>
                  <a:pt x="4042041" y="130975"/>
                </a:lnTo>
                <a:lnTo>
                  <a:pt x="4044924" y="125298"/>
                </a:lnTo>
                <a:close/>
              </a:path>
              <a:path w="4678680" h="252729">
                <a:moveTo>
                  <a:pt x="4175290" y="97028"/>
                </a:moveTo>
                <a:lnTo>
                  <a:pt x="4175175" y="94919"/>
                </a:lnTo>
                <a:lnTo>
                  <a:pt x="4173220" y="88646"/>
                </a:lnTo>
                <a:lnTo>
                  <a:pt x="4164939" y="76352"/>
                </a:lnTo>
                <a:lnTo>
                  <a:pt x="4159072" y="73266"/>
                </a:lnTo>
                <a:lnTo>
                  <a:pt x="4143832" y="73266"/>
                </a:lnTo>
                <a:lnTo>
                  <a:pt x="4137253" y="74599"/>
                </a:lnTo>
                <a:lnTo>
                  <a:pt x="4126204" y="79857"/>
                </a:lnTo>
                <a:lnTo>
                  <a:pt x="4120756" y="83388"/>
                </a:lnTo>
                <a:lnTo>
                  <a:pt x="4110037" y="92290"/>
                </a:lnTo>
                <a:lnTo>
                  <a:pt x="4107218" y="94500"/>
                </a:lnTo>
                <a:lnTo>
                  <a:pt x="4106938" y="94500"/>
                </a:lnTo>
                <a:lnTo>
                  <a:pt x="4106938" y="97028"/>
                </a:lnTo>
                <a:lnTo>
                  <a:pt x="4106595" y="94919"/>
                </a:lnTo>
                <a:lnTo>
                  <a:pt x="4106519" y="94132"/>
                </a:lnTo>
                <a:lnTo>
                  <a:pt x="4106265" y="91465"/>
                </a:lnTo>
                <a:lnTo>
                  <a:pt x="4106164" y="90424"/>
                </a:lnTo>
                <a:lnTo>
                  <a:pt x="4089260" y="68922"/>
                </a:lnTo>
                <a:lnTo>
                  <a:pt x="4081475" y="68922"/>
                </a:lnTo>
                <a:lnTo>
                  <a:pt x="4044226" y="87985"/>
                </a:lnTo>
                <a:lnTo>
                  <a:pt x="4040251" y="91465"/>
                </a:lnTo>
                <a:lnTo>
                  <a:pt x="4040124" y="91465"/>
                </a:lnTo>
                <a:lnTo>
                  <a:pt x="4024846" y="78232"/>
                </a:lnTo>
                <a:lnTo>
                  <a:pt x="4013504" y="78232"/>
                </a:lnTo>
                <a:lnTo>
                  <a:pt x="4003789" y="94919"/>
                </a:lnTo>
                <a:lnTo>
                  <a:pt x="4003713" y="95288"/>
                </a:lnTo>
                <a:lnTo>
                  <a:pt x="4002646" y="101206"/>
                </a:lnTo>
                <a:lnTo>
                  <a:pt x="4002697" y="111620"/>
                </a:lnTo>
                <a:lnTo>
                  <a:pt x="4004157" y="125095"/>
                </a:lnTo>
                <a:lnTo>
                  <a:pt x="4005288" y="125095"/>
                </a:lnTo>
                <a:lnTo>
                  <a:pt x="4045026" y="125095"/>
                </a:lnTo>
                <a:lnTo>
                  <a:pt x="4069511" y="100215"/>
                </a:lnTo>
                <a:lnTo>
                  <a:pt x="4074477" y="100215"/>
                </a:lnTo>
                <a:lnTo>
                  <a:pt x="4075823" y="102425"/>
                </a:lnTo>
                <a:lnTo>
                  <a:pt x="4075709" y="109029"/>
                </a:lnTo>
                <a:lnTo>
                  <a:pt x="4075607" y="110401"/>
                </a:lnTo>
                <a:lnTo>
                  <a:pt x="4075519" y="111620"/>
                </a:lnTo>
                <a:lnTo>
                  <a:pt x="4063784" y="164045"/>
                </a:lnTo>
                <a:lnTo>
                  <a:pt x="4060799" y="173736"/>
                </a:lnTo>
                <a:lnTo>
                  <a:pt x="4059313" y="181267"/>
                </a:lnTo>
                <a:lnTo>
                  <a:pt x="4059313" y="192024"/>
                </a:lnTo>
                <a:lnTo>
                  <a:pt x="4064457" y="194716"/>
                </a:lnTo>
                <a:lnTo>
                  <a:pt x="4074769" y="194716"/>
                </a:lnTo>
                <a:lnTo>
                  <a:pt x="4082618" y="193802"/>
                </a:lnTo>
                <a:lnTo>
                  <a:pt x="4103636" y="160007"/>
                </a:lnTo>
                <a:lnTo>
                  <a:pt x="4103738" y="159207"/>
                </a:lnTo>
                <a:lnTo>
                  <a:pt x="4112615" y="125095"/>
                </a:lnTo>
                <a:lnTo>
                  <a:pt x="4117111" y="115570"/>
                </a:lnTo>
                <a:lnTo>
                  <a:pt x="4121112" y="109029"/>
                </a:lnTo>
                <a:lnTo>
                  <a:pt x="4124375" y="105930"/>
                </a:lnTo>
                <a:lnTo>
                  <a:pt x="4127652" y="102781"/>
                </a:lnTo>
                <a:lnTo>
                  <a:pt x="4130014" y="101206"/>
                </a:lnTo>
                <a:lnTo>
                  <a:pt x="4132948" y="101206"/>
                </a:lnTo>
                <a:lnTo>
                  <a:pt x="4134231" y="102425"/>
                </a:lnTo>
                <a:lnTo>
                  <a:pt x="4134421" y="102781"/>
                </a:lnTo>
                <a:lnTo>
                  <a:pt x="4136593" y="107518"/>
                </a:lnTo>
                <a:lnTo>
                  <a:pt x="4136707" y="108343"/>
                </a:lnTo>
                <a:lnTo>
                  <a:pt x="4136809" y="109029"/>
                </a:lnTo>
                <a:lnTo>
                  <a:pt x="4137164" y="111620"/>
                </a:lnTo>
                <a:lnTo>
                  <a:pt x="4137126" y="123393"/>
                </a:lnTo>
                <a:lnTo>
                  <a:pt x="4136364" y="131203"/>
                </a:lnTo>
                <a:lnTo>
                  <a:pt x="4133138" y="153060"/>
                </a:lnTo>
                <a:lnTo>
                  <a:pt x="4133075" y="153619"/>
                </a:lnTo>
                <a:lnTo>
                  <a:pt x="4132427" y="160007"/>
                </a:lnTo>
                <a:lnTo>
                  <a:pt x="4132326" y="170726"/>
                </a:lnTo>
                <a:lnTo>
                  <a:pt x="4133646" y="175577"/>
                </a:lnTo>
                <a:lnTo>
                  <a:pt x="4136301" y="180378"/>
                </a:lnTo>
                <a:lnTo>
                  <a:pt x="4138993" y="185140"/>
                </a:lnTo>
                <a:lnTo>
                  <a:pt x="4142752" y="187515"/>
                </a:lnTo>
                <a:lnTo>
                  <a:pt x="4152442" y="187515"/>
                </a:lnTo>
                <a:lnTo>
                  <a:pt x="4157840" y="186169"/>
                </a:lnTo>
                <a:lnTo>
                  <a:pt x="4163809" y="183476"/>
                </a:lnTo>
                <a:lnTo>
                  <a:pt x="4174794" y="180060"/>
                </a:lnTo>
                <a:lnTo>
                  <a:pt x="4174794" y="176428"/>
                </a:lnTo>
                <a:lnTo>
                  <a:pt x="4173550" y="172453"/>
                </a:lnTo>
                <a:lnTo>
                  <a:pt x="4168584" y="163842"/>
                </a:lnTo>
                <a:lnTo>
                  <a:pt x="4167644" y="160959"/>
                </a:lnTo>
                <a:lnTo>
                  <a:pt x="4167340" y="160007"/>
                </a:lnTo>
                <a:lnTo>
                  <a:pt x="4167441" y="153060"/>
                </a:lnTo>
                <a:lnTo>
                  <a:pt x="4168673" y="145516"/>
                </a:lnTo>
                <a:lnTo>
                  <a:pt x="4168749" y="145110"/>
                </a:lnTo>
                <a:lnTo>
                  <a:pt x="4171315" y="132562"/>
                </a:lnTo>
                <a:lnTo>
                  <a:pt x="4173055" y="123393"/>
                </a:lnTo>
                <a:lnTo>
                  <a:pt x="4173131" y="122923"/>
                </a:lnTo>
                <a:lnTo>
                  <a:pt x="4174299" y="115316"/>
                </a:lnTo>
                <a:lnTo>
                  <a:pt x="4175048" y="108343"/>
                </a:lnTo>
                <a:lnTo>
                  <a:pt x="4175150" y="105930"/>
                </a:lnTo>
                <a:lnTo>
                  <a:pt x="4175226" y="104127"/>
                </a:lnTo>
                <a:lnTo>
                  <a:pt x="4175290" y="101206"/>
                </a:lnTo>
                <a:lnTo>
                  <a:pt x="4175290" y="100215"/>
                </a:lnTo>
                <a:lnTo>
                  <a:pt x="4175290" y="97028"/>
                </a:lnTo>
                <a:close/>
              </a:path>
              <a:path w="4678680" h="252729">
                <a:moveTo>
                  <a:pt x="4301579" y="100088"/>
                </a:moveTo>
                <a:lnTo>
                  <a:pt x="4273740" y="67525"/>
                </a:lnTo>
                <a:lnTo>
                  <a:pt x="4269054" y="67195"/>
                </a:lnTo>
                <a:lnTo>
                  <a:pt x="4269054" y="104495"/>
                </a:lnTo>
                <a:lnTo>
                  <a:pt x="4265485" y="108407"/>
                </a:lnTo>
                <a:lnTo>
                  <a:pt x="4231017" y="120891"/>
                </a:lnTo>
                <a:lnTo>
                  <a:pt x="4229493" y="121081"/>
                </a:lnTo>
                <a:lnTo>
                  <a:pt x="4230929" y="120891"/>
                </a:lnTo>
                <a:lnTo>
                  <a:pt x="4230992" y="120484"/>
                </a:lnTo>
                <a:lnTo>
                  <a:pt x="4231703" y="116268"/>
                </a:lnTo>
                <a:lnTo>
                  <a:pt x="4253801" y="89789"/>
                </a:lnTo>
                <a:lnTo>
                  <a:pt x="4263974" y="89789"/>
                </a:lnTo>
                <a:lnTo>
                  <a:pt x="4265815" y="90576"/>
                </a:lnTo>
                <a:lnTo>
                  <a:pt x="4268305" y="93713"/>
                </a:lnTo>
                <a:lnTo>
                  <a:pt x="4268927" y="95999"/>
                </a:lnTo>
                <a:lnTo>
                  <a:pt x="4269054" y="104495"/>
                </a:lnTo>
                <a:lnTo>
                  <a:pt x="4269054" y="67195"/>
                </a:lnTo>
                <a:lnTo>
                  <a:pt x="4265638" y="66941"/>
                </a:lnTo>
                <a:lnTo>
                  <a:pt x="4263275" y="66941"/>
                </a:lnTo>
                <a:lnTo>
                  <a:pt x="4224680" y="81216"/>
                </a:lnTo>
                <a:lnTo>
                  <a:pt x="4197743" y="117246"/>
                </a:lnTo>
                <a:lnTo>
                  <a:pt x="4193629" y="132016"/>
                </a:lnTo>
                <a:lnTo>
                  <a:pt x="4192308" y="146723"/>
                </a:lnTo>
                <a:lnTo>
                  <a:pt x="4192308" y="149085"/>
                </a:lnTo>
                <a:lnTo>
                  <a:pt x="4192943" y="158064"/>
                </a:lnTo>
                <a:lnTo>
                  <a:pt x="4193006" y="158330"/>
                </a:lnTo>
                <a:lnTo>
                  <a:pt x="4194848" y="166344"/>
                </a:lnTo>
                <a:lnTo>
                  <a:pt x="4222420" y="194691"/>
                </a:lnTo>
                <a:lnTo>
                  <a:pt x="4228503" y="196088"/>
                </a:lnTo>
                <a:lnTo>
                  <a:pt x="4239679" y="196088"/>
                </a:lnTo>
                <a:lnTo>
                  <a:pt x="4278122" y="181165"/>
                </a:lnTo>
                <a:lnTo>
                  <a:pt x="4287799" y="160921"/>
                </a:lnTo>
                <a:lnTo>
                  <a:pt x="4285729" y="158330"/>
                </a:lnTo>
                <a:lnTo>
                  <a:pt x="4277487" y="158330"/>
                </a:lnTo>
                <a:lnTo>
                  <a:pt x="4271734" y="160007"/>
                </a:lnTo>
                <a:lnTo>
                  <a:pt x="4256925" y="166712"/>
                </a:lnTo>
                <a:lnTo>
                  <a:pt x="4250855" y="168389"/>
                </a:lnTo>
                <a:lnTo>
                  <a:pt x="4241457" y="168389"/>
                </a:lnTo>
                <a:lnTo>
                  <a:pt x="4237304" y="166865"/>
                </a:lnTo>
                <a:lnTo>
                  <a:pt x="4233659" y="163791"/>
                </a:lnTo>
                <a:lnTo>
                  <a:pt x="4230014" y="160693"/>
                </a:lnTo>
                <a:lnTo>
                  <a:pt x="4228198" y="156781"/>
                </a:lnTo>
                <a:lnTo>
                  <a:pt x="4228198" y="147345"/>
                </a:lnTo>
                <a:lnTo>
                  <a:pt x="4229227" y="144399"/>
                </a:lnTo>
                <a:lnTo>
                  <a:pt x="4231297" y="143243"/>
                </a:lnTo>
                <a:lnTo>
                  <a:pt x="4232618" y="142417"/>
                </a:lnTo>
                <a:lnTo>
                  <a:pt x="4237113" y="141198"/>
                </a:lnTo>
                <a:lnTo>
                  <a:pt x="4244772" y="139585"/>
                </a:lnTo>
                <a:lnTo>
                  <a:pt x="4259821" y="135978"/>
                </a:lnTo>
                <a:lnTo>
                  <a:pt x="4295229" y="118364"/>
                </a:lnTo>
                <a:lnTo>
                  <a:pt x="4300880" y="106908"/>
                </a:lnTo>
                <a:lnTo>
                  <a:pt x="4301579" y="100088"/>
                </a:lnTo>
                <a:close/>
              </a:path>
              <a:path w="4678680" h="252729">
                <a:moveTo>
                  <a:pt x="4410989" y="83058"/>
                </a:moveTo>
                <a:lnTo>
                  <a:pt x="4409491" y="79248"/>
                </a:lnTo>
                <a:lnTo>
                  <a:pt x="4406519" y="76187"/>
                </a:lnTo>
                <a:lnTo>
                  <a:pt x="4403572" y="73088"/>
                </a:lnTo>
                <a:lnTo>
                  <a:pt x="4399661" y="71526"/>
                </a:lnTo>
                <a:lnTo>
                  <a:pt x="4394784" y="71526"/>
                </a:lnTo>
                <a:lnTo>
                  <a:pt x="4386910" y="72745"/>
                </a:lnTo>
                <a:lnTo>
                  <a:pt x="4379226" y="76187"/>
                </a:lnTo>
                <a:lnTo>
                  <a:pt x="4379061" y="76187"/>
                </a:lnTo>
                <a:lnTo>
                  <a:pt x="4370489" y="82423"/>
                </a:lnTo>
                <a:lnTo>
                  <a:pt x="4361929" y="90906"/>
                </a:lnTo>
                <a:lnTo>
                  <a:pt x="4361523" y="91363"/>
                </a:lnTo>
                <a:lnTo>
                  <a:pt x="4361586" y="90576"/>
                </a:lnTo>
                <a:lnTo>
                  <a:pt x="4343247" y="70167"/>
                </a:lnTo>
                <a:lnTo>
                  <a:pt x="4335500" y="70167"/>
                </a:lnTo>
                <a:lnTo>
                  <a:pt x="4329887" y="72212"/>
                </a:lnTo>
                <a:lnTo>
                  <a:pt x="4329735" y="72212"/>
                </a:lnTo>
                <a:lnTo>
                  <a:pt x="4317466" y="80848"/>
                </a:lnTo>
                <a:lnTo>
                  <a:pt x="4317212" y="81216"/>
                </a:lnTo>
                <a:lnTo>
                  <a:pt x="4314380" y="85686"/>
                </a:lnTo>
                <a:lnTo>
                  <a:pt x="4314380" y="96367"/>
                </a:lnTo>
                <a:lnTo>
                  <a:pt x="4317746" y="100939"/>
                </a:lnTo>
                <a:lnTo>
                  <a:pt x="4325607" y="105371"/>
                </a:lnTo>
                <a:lnTo>
                  <a:pt x="4326013" y="107708"/>
                </a:lnTo>
                <a:lnTo>
                  <a:pt x="4325925" y="117246"/>
                </a:lnTo>
                <a:lnTo>
                  <a:pt x="4325798" y="118719"/>
                </a:lnTo>
                <a:lnTo>
                  <a:pt x="4325709" y="119761"/>
                </a:lnTo>
                <a:lnTo>
                  <a:pt x="4324337" y="126987"/>
                </a:lnTo>
                <a:lnTo>
                  <a:pt x="4322051" y="136118"/>
                </a:lnTo>
                <a:lnTo>
                  <a:pt x="4318787" y="147345"/>
                </a:lnTo>
                <a:lnTo>
                  <a:pt x="4315472" y="158330"/>
                </a:lnTo>
                <a:lnTo>
                  <a:pt x="4313352" y="165608"/>
                </a:lnTo>
                <a:lnTo>
                  <a:pt x="4311980" y="170713"/>
                </a:lnTo>
                <a:lnTo>
                  <a:pt x="4311891" y="171145"/>
                </a:lnTo>
                <a:lnTo>
                  <a:pt x="4311523" y="173050"/>
                </a:lnTo>
                <a:lnTo>
                  <a:pt x="4311574" y="179882"/>
                </a:lnTo>
                <a:lnTo>
                  <a:pt x="4312805" y="184924"/>
                </a:lnTo>
                <a:lnTo>
                  <a:pt x="4315472" y="189103"/>
                </a:lnTo>
                <a:lnTo>
                  <a:pt x="4317974" y="192963"/>
                </a:lnTo>
                <a:lnTo>
                  <a:pt x="4322711" y="194970"/>
                </a:lnTo>
                <a:lnTo>
                  <a:pt x="4340593" y="194970"/>
                </a:lnTo>
                <a:lnTo>
                  <a:pt x="4355960" y="166865"/>
                </a:lnTo>
                <a:lnTo>
                  <a:pt x="4356087" y="163791"/>
                </a:lnTo>
                <a:lnTo>
                  <a:pt x="4356163" y="161836"/>
                </a:lnTo>
                <a:lnTo>
                  <a:pt x="4356278" y="158953"/>
                </a:lnTo>
                <a:lnTo>
                  <a:pt x="4356379" y="156781"/>
                </a:lnTo>
                <a:lnTo>
                  <a:pt x="4356633" y="150837"/>
                </a:lnTo>
                <a:lnTo>
                  <a:pt x="4370730" y="109220"/>
                </a:lnTo>
                <a:lnTo>
                  <a:pt x="4373423" y="106730"/>
                </a:lnTo>
                <a:lnTo>
                  <a:pt x="4376115" y="104216"/>
                </a:lnTo>
                <a:lnTo>
                  <a:pt x="4377753" y="102895"/>
                </a:lnTo>
                <a:lnTo>
                  <a:pt x="4389488" y="104495"/>
                </a:lnTo>
                <a:lnTo>
                  <a:pt x="4395914" y="104495"/>
                </a:lnTo>
                <a:lnTo>
                  <a:pt x="4409110" y="95770"/>
                </a:lnTo>
                <a:lnTo>
                  <a:pt x="4410989" y="92163"/>
                </a:lnTo>
                <a:lnTo>
                  <a:pt x="4410989" y="83058"/>
                </a:lnTo>
                <a:close/>
              </a:path>
              <a:path w="4678680" h="252729">
                <a:moveTo>
                  <a:pt x="4515917" y="83604"/>
                </a:moveTo>
                <a:lnTo>
                  <a:pt x="4480585" y="68427"/>
                </a:lnTo>
                <a:lnTo>
                  <a:pt x="4478109" y="68427"/>
                </a:lnTo>
                <a:lnTo>
                  <a:pt x="4437812" y="84086"/>
                </a:lnTo>
                <a:lnTo>
                  <a:pt x="4413593" y="118097"/>
                </a:lnTo>
                <a:lnTo>
                  <a:pt x="4413504" y="118364"/>
                </a:lnTo>
                <a:lnTo>
                  <a:pt x="4413377" y="118719"/>
                </a:lnTo>
                <a:lnTo>
                  <a:pt x="4408144" y="143243"/>
                </a:lnTo>
                <a:lnTo>
                  <a:pt x="4408043" y="145110"/>
                </a:lnTo>
                <a:lnTo>
                  <a:pt x="4419866" y="183349"/>
                </a:lnTo>
                <a:lnTo>
                  <a:pt x="4449165" y="196583"/>
                </a:lnTo>
                <a:lnTo>
                  <a:pt x="4454385" y="196583"/>
                </a:lnTo>
                <a:lnTo>
                  <a:pt x="4496320" y="179882"/>
                </a:lnTo>
                <a:lnTo>
                  <a:pt x="4501883" y="173545"/>
                </a:lnTo>
                <a:lnTo>
                  <a:pt x="4501883" y="168643"/>
                </a:lnTo>
                <a:lnTo>
                  <a:pt x="4501883" y="161836"/>
                </a:lnTo>
                <a:lnTo>
                  <a:pt x="4498924" y="158953"/>
                </a:lnTo>
                <a:lnTo>
                  <a:pt x="4490402" y="158953"/>
                </a:lnTo>
                <a:lnTo>
                  <a:pt x="4485678" y="160566"/>
                </a:lnTo>
                <a:lnTo>
                  <a:pt x="4472025" y="167030"/>
                </a:lnTo>
                <a:lnTo>
                  <a:pt x="4467301" y="168643"/>
                </a:lnTo>
                <a:lnTo>
                  <a:pt x="4457331" y="168643"/>
                </a:lnTo>
                <a:lnTo>
                  <a:pt x="4452251" y="167195"/>
                </a:lnTo>
                <a:lnTo>
                  <a:pt x="4445178" y="159778"/>
                </a:lnTo>
                <a:lnTo>
                  <a:pt x="4443019" y="153390"/>
                </a:lnTo>
                <a:lnTo>
                  <a:pt x="4443146" y="143243"/>
                </a:lnTo>
                <a:lnTo>
                  <a:pt x="4443196" y="142417"/>
                </a:lnTo>
                <a:lnTo>
                  <a:pt x="4443285" y="141198"/>
                </a:lnTo>
                <a:lnTo>
                  <a:pt x="4443387" y="139585"/>
                </a:lnTo>
                <a:lnTo>
                  <a:pt x="4457903" y="101765"/>
                </a:lnTo>
                <a:lnTo>
                  <a:pt x="4472724" y="93014"/>
                </a:lnTo>
                <a:lnTo>
                  <a:pt x="4479099" y="93014"/>
                </a:lnTo>
                <a:lnTo>
                  <a:pt x="4483366" y="95770"/>
                </a:lnTo>
                <a:lnTo>
                  <a:pt x="4492193" y="106730"/>
                </a:lnTo>
                <a:lnTo>
                  <a:pt x="4496422" y="109524"/>
                </a:lnTo>
                <a:lnTo>
                  <a:pt x="4504372" y="109524"/>
                </a:lnTo>
                <a:lnTo>
                  <a:pt x="4507954" y="107708"/>
                </a:lnTo>
                <a:lnTo>
                  <a:pt x="4511141" y="104063"/>
                </a:lnTo>
                <a:lnTo>
                  <a:pt x="4514329" y="100380"/>
                </a:lnTo>
                <a:lnTo>
                  <a:pt x="4514431" y="100088"/>
                </a:lnTo>
                <a:lnTo>
                  <a:pt x="4515523" y="97231"/>
                </a:lnTo>
                <a:lnTo>
                  <a:pt x="4515917" y="96367"/>
                </a:lnTo>
                <a:lnTo>
                  <a:pt x="4515917" y="93014"/>
                </a:lnTo>
                <a:lnTo>
                  <a:pt x="4515917" y="83604"/>
                </a:lnTo>
                <a:close/>
              </a:path>
              <a:path w="4678680" h="252729">
                <a:moveTo>
                  <a:pt x="4624032" y="105371"/>
                </a:moveTo>
                <a:lnTo>
                  <a:pt x="4603864" y="69278"/>
                </a:lnTo>
                <a:lnTo>
                  <a:pt x="4592040" y="67195"/>
                </a:lnTo>
                <a:lnTo>
                  <a:pt x="4592040" y="104495"/>
                </a:lnTo>
                <a:lnTo>
                  <a:pt x="4588484" y="108407"/>
                </a:lnTo>
                <a:lnTo>
                  <a:pt x="4554017" y="120891"/>
                </a:lnTo>
                <a:lnTo>
                  <a:pt x="4552493" y="121081"/>
                </a:lnTo>
                <a:lnTo>
                  <a:pt x="4553915" y="120891"/>
                </a:lnTo>
                <a:lnTo>
                  <a:pt x="4553978" y="120484"/>
                </a:lnTo>
                <a:lnTo>
                  <a:pt x="4554105" y="119761"/>
                </a:lnTo>
                <a:lnTo>
                  <a:pt x="4576788" y="89789"/>
                </a:lnTo>
                <a:lnTo>
                  <a:pt x="4586973" y="89789"/>
                </a:lnTo>
                <a:lnTo>
                  <a:pt x="4592040" y="104495"/>
                </a:lnTo>
                <a:lnTo>
                  <a:pt x="4592040" y="67195"/>
                </a:lnTo>
                <a:lnTo>
                  <a:pt x="4588624" y="66941"/>
                </a:lnTo>
                <a:lnTo>
                  <a:pt x="4586262" y="66941"/>
                </a:lnTo>
                <a:lnTo>
                  <a:pt x="4547679" y="81216"/>
                </a:lnTo>
                <a:lnTo>
                  <a:pt x="4520730" y="117246"/>
                </a:lnTo>
                <a:lnTo>
                  <a:pt x="4516615" y="132016"/>
                </a:lnTo>
                <a:lnTo>
                  <a:pt x="4515510" y="144399"/>
                </a:lnTo>
                <a:lnTo>
                  <a:pt x="4515447" y="151193"/>
                </a:lnTo>
                <a:lnTo>
                  <a:pt x="4515929" y="158064"/>
                </a:lnTo>
                <a:lnTo>
                  <a:pt x="4515993" y="158330"/>
                </a:lnTo>
                <a:lnTo>
                  <a:pt x="4517847" y="166344"/>
                </a:lnTo>
                <a:lnTo>
                  <a:pt x="4545406" y="194691"/>
                </a:lnTo>
                <a:lnTo>
                  <a:pt x="4551489" y="196088"/>
                </a:lnTo>
                <a:lnTo>
                  <a:pt x="4562665" y="196088"/>
                </a:lnTo>
                <a:lnTo>
                  <a:pt x="4601121" y="181165"/>
                </a:lnTo>
                <a:lnTo>
                  <a:pt x="4609808" y="170713"/>
                </a:lnTo>
                <a:lnTo>
                  <a:pt x="4610303" y="168389"/>
                </a:lnTo>
                <a:lnTo>
                  <a:pt x="4610735" y="166344"/>
                </a:lnTo>
                <a:lnTo>
                  <a:pt x="4610786" y="160921"/>
                </a:lnTo>
                <a:lnTo>
                  <a:pt x="4608715" y="158330"/>
                </a:lnTo>
                <a:lnTo>
                  <a:pt x="4600486" y="158330"/>
                </a:lnTo>
                <a:lnTo>
                  <a:pt x="4594733" y="160007"/>
                </a:lnTo>
                <a:lnTo>
                  <a:pt x="4579912" y="166712"/>
                </a:lnTo>
                <a:lnTo>
                  <a:pt x="4573841" y="168389"/>
                </a:lnTo>
                <a:lnTo>
                  <a:pt x="4564456" y="168389"/>
                </a:lnTo>
                <a:lnTo>
                  <a:pt x="4560290" y="166865"/>
                </a:lnTo>
                <a:lnTo>
                  <a:pt x="4556645" y="163791"/>
                </a:lnTo>
                <a:lnTo>
                  <a:pt x="4553267" y="160921"/>
                </a:lnTo>
                <a:lnTo>
                  <a:pt x="4552950" y="160566"/>
                </a:lnTo>
                <a:lnTo>
                  <a:pt x="4551184" y="156781"/>
                </a:lnTo>
                <a:lnTo>
                  <a:pt x="4551248" y="147154"/>
                </a:lnTo>
                <a:lnTo>
                  <a:pt x="4552213" y="144399"/>
                </a:lnTo>
                <a:lnTo>
                  <a:pt x="4554283" y="143243"/>
                </a:lnTo>
                <a:lnTo>
                  <a:pt x="4555617" y="142417"/>
                </a:lnTo>
                <a:lnTo>
                  <a:pt x="4560100" y="141198"/>
                </a:lnTo>
                <a:lnTo>
                  <a:pt x="4567758" y="139585"/>
                </a:lnTo>
                <a:lnTo>
                  <a:pt x="4582807" y="135978"/>
                </a:lnTo>
                <a:lnTo>
                  <a:pt x="4618215" y="118364"/>
                </a:lnTo>
                <a:lnTo>
                  <a:pt x="4623892" y="106730"/>
                </a:lnTo>
                <a:lnTo>
                  <a:pt x="4624032" y="105371"/>
                </a:lnTo>
                <a:close/>
              </a:path>
              <a:path w="4678680" h="252729">
                <a:moveTo>
                  <a:pt x="4670895" y="167093"/>
                </a:moveTo>
                <a:lnTo>
                  <a:pt x="4669028" y="162928"/>
                </a:lnTo>
                <a:lnTo>
                  <a:pt x="4661586" y="155473"/>
                </a:lnTo>
                <a:lnTo>
                  <a:pt x="4659681" y="154520"/>
                </a:lnTo>
                <a:lnTo>
                  <a:pt x="4657877" y="153619"/>
                </a:lnTo>
                <a:lnTo>
                  <a:pt x="4654194" y="153619"/>
                </a:lnTo>
                <a:lnTo>
                  <a:pt x="4654194" y="154520"/>
                </a:lnTo>
                <a:lnTo>
                  <a:pt x="4653813" y="154520"/>
                </a:lnTo>
                <a:lnTo>
                  <a:pt x="4653077" y="153365"/>
                </a:lnTo>
                <a:lnTo>
                  <a:pt x="4643552" y="153365"/>
                </a:lnTo>
                <a:lnTo>
                  <a:pt x="4638548" y="155765"/>
                </a:lnTo>
                <a:lnTo>
                  <a:pt x="4630344" y="165366"/>
                </a:lnTo>
                <a:lnTo>
                  <a:pt x="4628299" y="168617"/>
                </a:lnTo>
                <a:lnTo>
                  <a:pt x="4628172" y="173291"/>
                </a:lnTo>
                <a:lnTo>
                  <a:pt x="4627931" y="174294"/>
                </a:lnTo>
                <a:lnTo>
                  <a:pt x="4641024" y="196583"/>
                </a:lnTo>
                <a:lnTo>
                  <a:pt x="4644631" y="196583"/>
                </a:lnTo>
                <a:lnTo>
                  <a:pt x="4644631" y="195592"/>
                </a:lnTo>
                <a:lnTo>
                  <a:pt x="4644949" y="195592"/>
                </a:lnTo>
                <a:lnTo>
                  <a:pt x="4645749" y="196824"/>
                </a:lnTo>
                <a:lnTo>
                  <a:pt x="4655477" y="196824"/>
                </a:lnTo>
                <a:lnTo>
                  <a:pt x="4658055" y="195592"/>
                </a:lnTo>
                <a:lnTo>
                  <a:pt x="4660582" y="194360"/>
                </a:lnTo>
                <a:lnTo>
                  <a:pt x="4664684" y="189445"/>
                </a:lnTo>
                <a:lnTo>
                  <a:pt x="4668825" y="184518"/>
                </a:lnTo>
                <a:lnTo>
                  <a:pt x="4670895" y="179628"/>
                </a:lnTo>
                <a:lnTo>
                  <a:pt x="4670895" y="167093"/>
                </a:lnTo>
                <a:close/>
              </a:path>
              <a:path w="4678680" h="252729">
                <a:moveTo>
                  <a:pt x="4678591" y="210235"/>
                </a:moveTo>
                <a:lnTo>
                  <a:pt x="3009227" y="210235"/>
                </a:lnTo>
                <a:lnTo>
                  <a:pt x="3009227" y="234086"/>
                </a:lnTo>
                <a:lnTo>
                  <a:pt x="4678591" y="234086"/>
                </a:lnTo>
                <a:lnTo>
                  <a:pt x="4678591" y="210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730273" y="5611012"/>
            <a:ext cx="4547870" cy="254000"/>
          </a:xfrm>
          <a:custGeom>
            <a:avLst/>
            <a:gdLst/>
            <a:ahLst/>
            <a:cxnLst/>
            <a:rect l="l" t="t" r="r" b="b"/>
            <a:pathLst>
              <a:path w="4547870" h="254000">
                <a:moveTo>
                  <a:pt x="143624" y="25768"/>
                </a:moveTo>
                <a:lnTo>
                  <a:pt x="142595" y="22466"/>
                </a:lnTo>
                <a:lnTo>
                  <a:pt x="138290" y="16624"/>
                </a:lnTo>
                <a:lnTo>
                  <a:pt x="134404" y="15151"/>
                </a:lnTo>
                <a:lnTo>
                  <a:pt x="123177" y="15151"/>
                </a:lnTo>
                <a:lnTo>
                  <a:pt x="117119" y="14414"/>
                </a:lnTo>
                <a:lnTo>
                  <a:pt x="104038" y="11430"/>
                </a:lnTo>
                <a:lnTo>
                  <a:pt x="97663" y="10680"/>
                </a:lnTo>
                <a:lnTo>
                  <a:pt x="91452" y="10680"/>
                </a:lnTo>
                <a:lnTo>
                  <a:pt x="49301" y="25768"/>
                </a:lnTo>
                <a:lnTo>
                  <a:pt x="31051" y="67805"/>
                </a:lnTo>
                <a:lnTo>
                  <a:pt x="31089" y="68389"/>
                </a:lnTo>
                <a:lnTo>
                  <a:pt x="31178" y="69456"/>
                </a:lnTo>
                <a:lnTo>
                  <a:pt x="31242" y="70154"/>
                </a:lnTo>
                <a:lnTo>
                  <a:pt x="31356" y="71513"/>
                </a:lnTo>
                <a:lnTo>
                  <a:pt x="31483" y="72961"/>
                </a:lnTo>
                <a:lnTo>
                  <a:pt x="31610" y="74383"/>
                </a:lnTo>
                <a:lnTo>
                  <a:pt x="31661" y="75095"/>
                </a:lnTo>
                <a:lnTo>
                  <a:pt x="60185" y="110604"/>
                </a:lnTo>
                <a:lnTo>
                  <a:pt x="76314" y="120802"/>
                </a:lnTo>
                <a:lnTo>
                  <a:pt x="82575" y="124879"/>
                </a:lnTo>
                <a:lnTo>
                  <a:pt x="87185" y="128155"/>
                </a:lnTo>
                <a:lnTo>
                  <a:pt x="90144" y="130644"/>
                </a:lnTo>
                <a:lnTo>
                  <a:pt x="95453" y="135813"/>
                </a:lnTo>
                <a:lnTo>
                  <a:pt x="98094" y="141770"/>
                </a:lnTo>
                <a:lnTo>
                  <a:pt x="98094" y="155270"/>
                </a:lnTo>
                <a:lnTo>
                  <a:pt x="95377" y="160883"/>
                </a:lnTo>
                <a:lnTo>
                  <a:pt x="94640" y="161556"/>
                </a:lnTo>
                <a:lnTo>
                  <a:pt x="84226" y="170294"/>
                </a:lnTo>
                <a:lnTo>
                  <a:pt x="77177" y="172618"/>
                </a:lnTo>
                <a:lnTo>
                  <a:pt x="60032" y="172618"/>
                </a:lnTo>
                <a:lnTo>
                  <a:pt x="52679" y="170294"/>
                </a:lnTo>
                <a:lnTo>
                  <a:pt x="52832" y="170294"/>
                </a:lnTo>
                <a:lnTo>
                  <a:pt x="43827" y="163182"/>
                </a:lnTo>
                <a:lnTo>
                  <a:pt x="40043" y="157861"/>
                </a:lnTo>
                <a:lnTo>
                  <a:pt x="39941" y="157645"/>
                </a:lnTo>
                <a:lnTo>
                  <a:pt x="35941" y="149948"/>
                </a:lnTo>
                <a:lnTo>
                  <a:pt x="31889" y="142049"/>
                </a:lnTo>
                <a:lnTo>
                  <a:pt x="27914" y="138087"/>
                </a:lnTo>
                <a:lnTo>
                  <a:pt x="18313" y="138087"/>
                </a:lnTo>
                <a:lnTo>
                  <a:pt x="14363" y="141439"/>
                </a:lnTo>
                <a:lnTo>
                  <a:pt x="14249" y="141770"/>
                </a:lnTo>
                <a:lnTo>
                  <a:pt x="14160" y="142049"/>
                </a:lnTo>
                <a:lnTo>
                  <a:pt x="12166" y="148145"/>
                </a:lnTo>
                <a:lnTo>
                  <a:pt x="10007" y="154851"/>
                </a:lnTo>
                <a:lnTo>
                  <a:pt x="9944" y="155270"/>
                </a:lnTo>
                <a:lnTo>
                  <a:pt x="8991" y="161556"/>
                </a:lnTo>
                <a:lnTo>
                  <a:pt x="40741" y="195224"/>
                </a:lnTo>
                <a:lnTo>
                  <a:pt x="63144" y="197205"/>
                </a:lnTo>
                <a:lnTo>
                  <a:pt x="67487" y="197205"/>
                </a:lnTo>
                <a:lnTo>
                  <a:pt x="113614" y="181368"/>
                </a:lnTo>
                <a:lnTo>
                  <a:pt x="133858" y="148869"/>
                </a:lnTo>
                <a:lnTo>
                  <a:pt x="133832" y="140449"/>
                </a:lnTo>
                <a:lnTo>
                  <a:pt x="114071" y="99441"/>
                </a:lnTo>
                <a:lnTo>
                  <a:pt x="89141" y="83489"/>
                </a:lnTo>
                <a:lnTo>
                  <a:pt x="82283" y="79235"/>
                </a:lnTo>
                <a:lnTo>
                  <a:pt x="65557" y="62471"/>
                </a:lnTo>
                <a:lnTo>
                  <a:pt x="65557" y="51041"/>
                </a:lnTo>
                <a:lnTo>
                  <a:pt x="67792" y="46075"/>
                </a:lnTo>
                <a:lnTo>
                  <a:pt x="76784" y="37630"/>
                </a:lnTo>
                <a:lnTo>
                  <a:pt x="82435" y="35521"/>
                </a:lnTo>
                <a:lnTo>
                  <a:pt x="96012" y="35521"/>
                </a:lnTo>
                <a:lnTo>
                  <a:pt x="101320" y="36931"/>
                </a:lnTo>
                <a:lnTo>
                  <a:pt x="105181" y="39738"/>
                </a:lnTo>
                <a:lnTo>
                  <a:pt x="109067" y="42519"/>
                </a:lnTo>
                <a:lnTo>
                  <a:pt x="112979" y="47523"/>
                </a:lnTo>
                <a:lnTo>
                  <a:pt x="116916" y="54762"/>
                </a:lnTo>
                <a:lnTo>
                  <a:pt x="120878" y="61976"/>
                </a:lnTo>
                <a:lnTo>
                  <a:pt x="125107" y="65570"/>
                </a:lnTo>
                <a:lnTo>
                  <a:pt x="133426" y="65570"/>
                </a:lnTo>
                <a:lnTo>
                  <a:pt x="143497" y="37630"/>
                </a:lnTo>
                <a:lnTo>
                  <a:pt x="143598" y="35521"/>
                </a:lnTo>
                <a:lnTo>
                  <a:pt x="143624" y="25768"/>
                </a:lnTo>
                <a:close/>
              </a:path>
              <a:path w="4547870" h="254000">
                <a:moveTo>
                  <a:pt x="252704" y="100965"/>
                </a:moveTo>
                <a:lnTo>
                  <a:pt x="252590" y="99669"/>
                </a:lnTo>
                <a:lnTo>
                  <a:pt x="252552" y="99225"/>
                </a:lnTo>
                <a:lnTo>
                  <a:pt x="252158" y="94589"/>
                </a:lnTo>
                <a:lnTo>
                  <a:pt x="252069" y="93903"/>
                </a:lnTo>
                <a:lnTo>
                  <a:pt x="251955" y="93510"/>
                </a:lnTo>
                <a:lnTo>
                  <a:pt x="251155" y="90652"/>
                </a:lnTo>
                <a:lnTo>
                  <a:pt x="250355" y="87820"/>
                </a:lnTo>
                <a:lnTo>
                  <a:pt x="220167" y="68059"/>
                </a:lnTo>
                <a:lnTo>
                  <a:pt x="220167" y="105371"/>
                </a:lnTo>
                <a:lnTo>
                  <a:pt x="216611" y="109283"/>
                </a:lnTo>
                <a:lnTo>
                  <a:pt x="180619" y="121945"/>
                </a:lnTo>
                <a:lnTo>
                  <a:pt x="182041" y="121767"/>
                </a:lnTo>
                <a:lnTo>
                  <a:pt x="182105" y="121361"/>
                </a:lnTo>
                <a:lnTo>
                  <a:pt x="182206" y="120802"/>
                </a:lnTo>
                <a:lnTo>
                  <a:pt x="182664" y="118110"/>
                </a:lnTo>
                <a:lnTo>
                  <a:pt x="182867" y="117043"/>
                </a:lnTo>
                <a:lnTo>
                  <a:pt x="204914" y="90652"/>
                </a:lnTo>
                <a:lnTo>
                  <a:pt x="215099" y="90652"/>
                </a:lnTo>
                <a:lnTo>
                  <a:pt x="216941" y="91440"/>
                </a:lnTo>
                <a:lnTo>
                  <a:pt x="219417" y="94589"/>
                </a:lnTo>
                <a:lnTo>
                  <a:pt x="220040" y="96862"/>
                </a:lnTo>
                <a:lnTo>
                  <a:pt x="220167" y="105371"/>
                </a:lnTo>
                <a:lnTo>
                  <a:pt x="220167" y="68059"/>
                </a:lnTo>
                <a:lnTo>
                  <a:pt x="216750" y="67805"/>
                </a:lnTo>
                <a:lnTo>
                  <a:pt x="214388" y="67805"/>
                </a:lnTo>
                <a:lnTo>
                  <a:pt x="175806" y="82092"/>
                </a:lnTo>
                <a:lnTo>
                  <a:pt x="148856" y="118110"/>
                </a:lnTo>
                <a:lnTo>
                  <a:pt x="144741" y="132892"/>
                </a:lnTo>
                <a:lnTo>
                  <a:pt x="143421" y="147586"/>
                </a:lnTo>
                <a:lnTo>
                  <a:pt x="143421" y="149948"/>
                </a:lnTo>
                <a:lnTo>
                  <a:pt x="144056" y="158940"/>
                </a:lnTo>
                <a:lnTo>
                  <a:pt x="144119" y="159207"/>
                </a:lnTo>
                <a:lnTo>
                  <a:pt x="145973" y="167208"/>
                </a:lnTo>
                <a:lnTo>
                  <a:pt x="173532" y="195567"/>
                </a:lnTo>
                <a:lnTo>
                  <a:pt x="179616" y="196951"/>
                </a:lnTo>
                <a:lnTo>
                  <a:pt x="190792" y="196951"/>
                </a:lnTo>
                <a:lnTo>
                  <a:pt x="199250" y="196215"/>
                </a:lnTo>
                <a:lnTo>
                  <a:pt x="198361" y="196215"/>
                </a:lnTo>
                <a:lnTo>
                  <a:pt x="205384" y="194475"/>
                </a:lnTo>
                <a:lnTo>
                  <a:pt x="237845" y="172008"/>
                </a:lnTo>
                <a:lnTo>
                  <a:pt x="238912" y="161785"/>
                </a:lnTo>
                <a:lnTo>
                  <a:pt x="236842" y="159207"/>
                </a:lnTo>
                <a:lnTo>
                  <a:pt x="228612" y="159207"/>
                </a:lnTo>
                <a:lnTo>
                  <a:pt x="222859" y="160883"/>
                </a:lnTo>
                <a:lnTo>
                  <a:pt x="208038" y="167589"/>
                </a:lnTo>
                <a:lnTo>
                  <a:pt x="201968" y="169265"/>
                </a:lnTo>
                <a:lnTo>
                  <a:pt x="192582" y="169265"/>
                </a:lnTo>
                <a:lnTo>
                  <a:pt x="188417" y="167728"/>
                </a:lnTo>
                <a:lnTo>
                  <a:pt x="184772" y="164668"/>
                </a:lnTo>
                <a:lnTo>
                  <a:pt x="181127" y="161556"/>
                </a:lnTo>
                <a:lnTo>
                  <a:pt x="179412" y="157861"/>
                </a:lnTo>
                <a:lnTo>
                  <a:pt x="179336" y="148145"/>
                </a:lnTo>
                <a:lnTo>
                  <a:pt x="180340" y="145275"/>
                </a:lnTo>
                <a:lnTo>
                  <a:pt x="182410" y="144119"/>
                </a:lnTo>
                <a:lnTo>
                  <a:pt x="183743" y="143281"/>
                </a:lnTo>
                <a:lnTo>
                  <a:pt x="188328" y="142049"/>
                </a:lnTo>
                <a:lnTo>
                  <a:pt x="195884" y="140449"/>
                </a:lnTo>
                <a:lnTo>
                  <a:pt x="210934" y="136855"/>
                </a:lnTo>
                <a:lnTo>
                  <a:pt x="246341" y="119227"/>
                </a:lnTo>
                <a:lnTo>
                  <a:pt x="251993" y="107772"/>
                </a:lnTo>
                <a:lnTo>
                  <a:pt x="252704" y="100965"/>
                </a:lnTo>
                <a:close/>
              </a:path>
              <a:path w="4547870" h="254000">
                <a:moveTo>
                  <a:pt x="326707" y="5651"/>
                </a:moveTo>
                <a:lnTo>
                  <a:pt x="323049" y="1003"/>
                </a:lnTo>
                <a:lnTo>
                  <a:pt x="313486" y="1003"/>
                </a:lnTo>
                <a:lnTo>
                  <a:pt x="275297" y="11328"/>
                </a:lnTo>
                <a:lnTo>
                  <a:pt x="275297" y="19227"/>
                </a:lnTo>
                <a:lnTo>
                  <a:pt x="279209" y="23241"/>
                </a:lnTo>
                <a:lnTo>
                  <a:pt x="288150" y="27266"/>
                </a:lnTo>
                <a:lnTo>
                  <a:pt x="288709" y="28943"/>
                </a:lnTo>
                <a:lnTo>
                  <a:pt x="288709" y="31800"/>
                </a:lnTo>
                <a:lnTo>
                  <a:pt x="288112" y="36728"/>
                </a:lnTo>
                <a:lnTo>
                  <a:pt x="279146" y="85064"/>
                </a:lnTo>
                <a:lnTo>
                  <a:pt x="270535" y="127406"/>
                </a:lnTo>
                <a:lnTo>
                  <a:pt x="260172" y="170726"/>
                </a:lnTo>
                <a:lnTo>
                  <a:pt x="258292" y="178841"/>
                </a:lnTo>
                <a:lnTo>
                  <a:pt x="258292" y="191554"/>
                </a:lnTo>
                <a:lnTo>
                  <a:pt x="262470" y="196202"/>
                </a:lnTo>
                <a:lnTo>
                  <a:pt x="270827" y="196202"/>
                </a:lnTo>
                <a:lnTo>
                  <a:pt x="277355" y="195719"/>
                </a:lnTo>
                <a:lnTo>
                  <a:pt x="316649" y="178054"/>
                </a:lnTo>
                <a:lnTo>
                  <a:pt x="316649" y="168490"/>
                </a:lnTo>
                <a:lnTo>
                  <a:pt x="315442" y="166776"/>
                </a:lnTo>
                <a:lnTo>
                  <a:pt x="314998" y="166154"/>
                </a:lnTo>
                <a:lnTo>
                  <a:pt x="308368" y="166154"/>
                </a:lnTo>
                <a:lnTo>
                  <a:pt x="305473" y="166370"/>
                </a:lnTo>
                <a:lnTo>
                  <a:pt x="302996" y="166776"/>
                </a:lnTo>
                <a:lnTo>
                  <a:pt x="300837" y="166776"/>
                </a:lnTo>
                <a:lnTo>
                  <a:pt x="299770" y="164477"/>
                </a:lnTo>
                <a:lnTo>
                  <a:pt x="299770" y="159880"/>
                </a:lnTo>
                <a:lnTo>
                  <a:pt x="308952" y="106362"/>
                </a:lnTo>
                <a:lnTo>
                  <a:pt x="316915" y="66192"/>
                </a:lnTo>
                <a:lnTo>
                  <a:pt x="324307" y="31496"/>
                </a:lnTo>
                <a:lnTo>
                  <a:pt x="325640" y="24409"/>
                </a:lnTo>
                <a:lnTo>
                  <a:pt x="326440" y="18897"/>
                </a:lnTo>
                <a:lnTo>
                  <a:pt x="326707" y="14973"/>
                </a:lnTo>
                <a:lnTo>
                  <a:pt x="326707" y="5651"/>
                </a:lnTo>
                <a:close/>
              </a:path>
              <a:path w="4547870" h="254000">
                <a:moveTo>
                  <a:pt x="438226" y="100965"/>
                </a:moveTo>
                <a:lnTo>
                  <a:pt x="437642" y="94068"/>
                </a:lnTo>
                <a:lnTo>
                  <a:pt x="436676" y="90652"/>
                </a:lnTo>
                <a:lnTo>
                  <a:pt x="435876" y="87820"/>
                </a:lnTo>
                <a:lnTo>
                  <a:pt x="405688" y="68059"/>
                </a:lnTo>
                <a:lnTo>
                  <a:pt x="405688" y="105371"/>
                </a:lnTo>
                <a:lnTo>
                  <a:pt x="402132" y="109283"/>
                </a:lnTo>
                <a:lnTo>
                  <a:pt x="366141" y="121945"/>
                </a:lnTo>
                <a:lnTo>
                  <a:pt x="367563" y="121767"/>
                </a:lnTo>
                <a:lnTo>
                  <a:pt x="367639" y="121361"/>
                </a:lnTo>
                <a:lnTo>
                  <a:pt x="390436" y="90652"/>
                </a:lnTo>
                <a:lnTo>
                  <a:pt x="400621" y="90652"/>
                </a:lnTo>
                <a:lnTo>
                  <a:pt x="402463" y="91440"/>
                </a:lnTo>
                <a:lnTo>
                  <a:pt x="404939" y="94589"/>
                </a:lnTo>
                <a:lnTo>
                  <a:pt x="405561" y="96862"/>
                </a:lnTo>
                <a:lnTo>
                  <a:pt x="405688" y="105371"/>
                </a:lnTo>
                <a:lnTo>
                  <a:pt x="405688" y="68059"/>
                </a:lnTo>
                <a:lnTo>
                  <a:pt x="402272" y="67805"/>
                </a:lnTo>
                <a:lnTo>
                  <a:pt x="399910" y="67805"/>
                </a:lnTo>
                <a:lnTo>
                  <a:pt x="361327" y="82092"/>
                </a:lnTo>
                <a:lnTo>
                  <a:pt x="334378" y="118110"/>
                </a:lnTo>
                <a:lnTo>
                  <a:pt x="330263" y="132892"/>
                </a:lnTo>
                <a:lnTo>
                  <a:pt x="328942" y="147586"/>
                </a:lnTo>
                <a:lnTo>
                  <a:pt x="328942" y="149948"/>
                </a:lnTo>
                <a:lnTo>
                  <a:pt x="329577" y="158940"/>
                </a:lnTo>
                <a:lnTo>
                  <a:pt x="329641" y="159207"/>
                </a:lnTo>
                <a:lnTo>
                  <a:pt x="331495" y="167208"/>
                </a:lnTo>
                <a:lnTo>
                  <a:pt x="359067" y="195567"/>
                </a:lnTo>
                <a:lnTo>
                  <a:pt x="365150" y="196951"/>
                </a:lnTo>
                <a:lnTo>
                  <a:pt x="376326" y="196951"/>
                </a:lnTo>
                <a:lnTo>
                  <a:pt x="414769" y="182041"/>
                </a:lnTo>
                <a:lnTo>
                  <a:pt x="424446" y="161785"/>
                </a:lnTo>
                <a:lnTo>
                  <a:pt x="422376" y="159207"/>
                </a:lnTo>
                <a:lnTo>
                  <a:pt x="414134" y="159207"/>
                </a:lnTo>
                <a:lnTo>
                  <a:pt x="408381" y="160883"/>
                </a:lnTo>
                <a:lnTo>
                  <a:pt x="393560" y="167589"/>
                </a:lnTo>
                <a:lnTo>
                  <a:pt x="387502" y="169265"/>
                </a:lnTo>
                <a:lnTo>
                  <a:pt x="378104" y="169265"/>
                </a:lnTo>
                <a:lnTo>
                  <a:pt x="373938" y="167728"/>
                </a:lnTo>
                <a:lnTo>
                  <a:pt x="370293" y="164668"/>
                </a:lnTo>
                <a:lnTo>
                  <a:pt x="366661" y="161556"/>
                </a:lnTo>
                <a:lnTo>
                  <a:pt x="364832" y="157645"/>
                </a:lnTo>
                <a:lnTo>
                  <a:pt x="364832" y="148209"/>
                </a:lnTo>
                <a:lnTo>
                  <a:pt x="365874" y="145275"/>
                </a:lnTo>
                <a:lnTo>
                  <a:pt x="367944" y="144119"/>
                </a:lnTo>
                <a:lnTo>
                  <a:pt x="369265" y="143281"/>
                </a:lnTo>
                <a:lnTo>
                  <a:pt x="373761" y="142062"/>
                </a:lnTo>
                <a:lnTo>
                  <a:pt x="381419" y="140449"/>
                </a:lnTo>
                <a:lnTo>
                  <a:pt x="396455" y="136855"/>
                </a:lnTo>
                <a:lnTo>
                  <a:pt x="431863" y="119227"/>
                </a:lnTo>
                <a:lnTo>
                  <a:pt x="437515" y="107772"/>
                </a:lnTo>
                <a:lnTo>
                  <a:pt x="438226" y="100965"/>
                </a:lnTo>
                <a:close/>
              </a:path>
              <a:path w="4547870" h="254000">
                <a:moveTo>
                  <a:pt x="549236" y="84467"/>
                </a:moveTo>
                <a:lnTo>
                  <a:pt x="513918" y="69291"/>
                </a:lnTo>
                <a:lnTo>
                  <a:pt x="511429" y="69291"/>
                </a:lnTo>
                <a:lnTo>
                  <a:pt x="471131" y="84950"/>
                </a:lnTo>
                <a:lnTo>
                  <a:pt x="446913" y="118973"/>
                </a:lnTo>
                <a:lnTo>
                  <a:pt x="441325" y="152057"/>
                </a:lnTo>
                <a:lnTo>
                  <a:pt x="442074" y="161175"/>
                </a:lnTo>
                <a:lnTo>
                  <a:pt x="466471" y="194144"/>
                </a:lnTo>
                <a:lnTo>
                  <a:pt x="482498" y="197446"/>
                </a:lnTo>
                <a:lnTo>
                  <a:pt x="487705" y="197446"/>
                </a:lnTo>
                <a:lnTo>
                  <a:pt x="529640" y="180746"/>
                </a:lnTo>
                <a:lnTo>
                  <a:pt x="535216" y="169506"/>
                </a:lnTo>
                <a:lnTo>
                  <a:pt x="535216" y="162699"/>
                </a:lnTo>
                <a:lnTo>
                  <a:pt x="532244" y="159829"/>
                </a:lnTo>
                <a:lnTo>
                  <a:pt x="523722" y="159829"/>
                </a:lnTo>
                <a:lnTo>
                  <a:pt x="518998" y="161442"/>
                </a:lnTo>
                <a:lnTo>
                  <a:pt x="505345" y="167894"/>
                </a:lnTo>
                <a:lnTo>
                  <a:pt x="500621" y="169506"/>
                </a:lnTo>
                <a:lnTo>
                  <a:pt x="490651" y="169506"/>
                </a:lnTo>
                <a:lnTo>
                  <a:pt x="485584" y="168059"/>
                </a:lnTo>
                <a:lnTo>
                  <a:pt x="478497" y="160655"/>
                </a:lnTo>
                <a:lnTo>
                  <a:pt x="476351" y="154254"/>
                </a:lnTo>
                <a:lnTo>
                  <a:pt x="476351" y="145973"/>
                </a:lnTo>
                <a:lnTo>
                  <a:pt x="487591" y="107848"/>
                </a:lnTo>
                <a:lnTo>
                  <a:pt x="506044" y="93878"/>
                </a:lnTo>
                <a:lnTo>
                  <a:pt x="512419" y="93878"/>
                </a:lnTo>
                <a:lnTo>
                  <a:pt x="516686" y="96634"/>
                </a:lnTo>
                <a:lnTo>
                  <a:pt x="525538" y="107645"/>
                </a:lnTo>
                <a:lnTo>
                  <a:pt x="529742" y="110401"/>
                </a:lnTo>
                <a:lnTo>
                  <a:pt x="537692" y="110401"/>
                </a:lnTo>
                <a:lnTo>
                  <a:pt x="541274" y="108585"/>
                </a:lnTo>
                <a:lnTo>
                  <a:pt x="544461" y="104940"/>
                </a:lnTo>
                <a:lnTo>
                  <a:pt x="547649" y="101257"/>
                </a:lnTo>
                <a:lnTo>
                  <a:pt x="549236" y="97091"/>
                </a:lnTo>
                <a:lnTo>
                  <a:pt x="549236" y="93878"/>
                </a:lnTo>
                <a:lnTo>
                  <a:pt x="549236" y="84467"/>
                </a:lnTo>
                <a:close/>
              </a:path>
              <a:path w="4547870" h="254000">
                <a:moveTo>
                  <a:pt x="634301" y="76352"/>
                </a:moveTo>
                <a:lnTo>
                  <a:pt x="629043" y="71742"/>
                </a:lnTo>
                <a:lnTo>
                  <a:pt x="618528" y="68173"/>
                </a:lnTo>
                <a:lnTo>
                  <a:pt x="615721" y="67271"/>
                </a:lnTo>
                <a:lnTo>
                  <a:pt x="614311" y="65659"/>
                </a:lnTo>
                <a:lnTo>
                  <a:pt x="614413" y="62026"/>
                </a:lnTo>
                <a:lnTo>
                  <a:pt x="615302" y="49923"/>
                </a:lnTo>
                <a:lnTo>
                  <a:pt x="615302" y="40906"/>
                </a:lnTo>
                <a:lnTo>
                  <a:pt x="611225" y="36385"/>
                </a:lnTo>
                <a:lnTo>
                  <a:pt x="595452" y="36385"/>
                </a:lnTo>
                <a:lnTo>
                  <a:pt x="589267" y="41414"/>
                </a:lnTo>
                <a:lnTo>
                  <a:pt x="579539" y="62026"/>
                </a:lnTo>
                <a:lnTo>
                  <a:pt x="576376" y="67779"/>
                </a:lnTo>
                <a:lnTo>
                  <a:pt x="575005" y="68732"/>
                </a:lnTo>
                <a:lnTo>
                  <a:pt x="565035" y="75488"/>
                </a:lnTo>
                <a:lnTo>
                  <a:pt x="560044" y="80391"/>
                </a:lnTo>
                <a:lnTo>
                  <a:pt x="560044" y="86474"/>
                </a:lnTo>
                <a:lnTo>
                  <a:pt x="561517" y="89039"/>
                </a:lnTo>
                <a:lnTo>
                  <a:pt x="567397" y="93268"/>
                </a:lnTo>
                <a:lnTo>
                  <a:pt x="568858" y="94602"/>
                </a:lnTo>
                <a:lnTo>
                  <a:pt x="564083" y="133870"/>
                </a:lnTo>
                <a:lnTo>
                  <a:pt x="561987" y="145021"/>
                </a:lnTo>
                <a:lnTo>
                  <a:pt x="560501" y="154559"/>
                </a:lnTo>
                <a:lnTo>
                  <a:pt x="559600" y="162458"/>
                </a:lnTo>
                <a:lnTo>
                  <a:pt x="559485" y="165023"/>
                </a:lnTo>
                <a:lnTo>
                  <a:pt x="559295" y="168821"/>
                </a:lnTo>
                <a:lnTo>
                  <a:pt x="559295" y="176199"/>
                </a:lnTo>
                <a:lnTo>
                  <a:pt x="561187" y="182626"/>
                </a:lnTo>
                <a:lnTo>
                  <a:pt x="561289" y="182778"/>
                </a:lnTo>
                <a:lnTo>
                  <a:pt x="568718" y="193598"/>
                </a:lnTo>
                <a:lnTo>
                  <a:pt x="574052" y="196329"/>
                </a:lnTo>
                <a:lnTo>
                  <a:pt x="583209" y="196329"/>
                </a:lnTo>
                <a:lnTo>
                  <a:pt x="618820" y="182778"/>
                </a:lnTo>
                <a:lnTo>
                  <a:pt x="623874" y="177190"/>
                </a:lnTo>
                <a:lnTo>
                  <a:pt x="623874" y="165023"/>
                </a:lnTo>
                <a:lnTo>
                  <a:pt x="623646" y="164795"/>
                </a:lnTo>
                <a:lnTo>
                  <a:pt x="620585" y="161810"/>
                </a:lnTo>
                <a:lnTo>
                  <a:pt x="611149" y="161810"/>
                </a:lnTo>
                <a:lnTo>
                  <a:pt x="608126" y="162306"/>
                </a:lnTo>
                <a:lnTo>
                  <a:pt x="601751" y="164299"/>
                </a:lnTo>
                <a:lnTo>
                  <a:pt x="599351" y="164795"/>
                </a:lnTo>
                <a:lnTo>
                  <a:pt x="595452" y="164795"/>
                </a:lnTo>
                <a:lnTo>
                  <a:pt x="594321" y="162458"/>
                </a:lnTo>
                <a:lnTo>
                  <a:pt x="594321" y="157772"/>
                </a:lnTo>
                <a:lnTo>
                  <a:pt x="594575" y="153162"/>
                </a:lnTo>
                <a:lnTo>
                  <a:pt x="602691" y="115100"/>
                </a:lnTo>
                <a:lnTo>
                  <a:pt x="630478" y="91236"/>
                </a:lnTo>
                <a:lnTo>
                  <a:pt x="634301" y="87693"/>
                </a:lnTo>
                <a:lnTo>
                  <a:pt x="634301" y="76352"/>
                </a:lnTo>
                <a:close/>
              </a:path>
              <a:path w="4547870" h="254000">
                <a:moveTo>
                  <a:pt x="701243" y="168656"/>
                </a:moveTo>
                <a:lnTo>
                  <a:pt x="698563" y="166154"/>
                </a:lnTo>
                <a:lnTo>
                  <a:pt x="687882" y="166154"/>
                </a:lnTo>
                <a:lnTo>
                  <a:pt x="684974" y="165950"/>
                </a:lnTo>
                <a:lnTo>
                  <a:pt x="683971" y="165125"/>
                </a:lnTo>
                <a:lnTo>
                  <a:pt x="683729" y="163550"/>
                </a:lnTo>
                <a:lnTo>
                  <a:pt x="683729" y="160820"/>
                </a:lnTo>
                <a:lnTo>
                  <a:pt x="684199" y="156946"/>
                </a:lnTo>
                <a:lnTo>
                  <a:pt x="685634" y="149313"/>
                </a:lnTo>
                <a:lnTo>
                  <a:pt x="687959" y="138252"/>
                </a:lnTo>
                <a:lnTo>
                  <a:pt x="694524" y="108508"/>
                </a:lnTo>
                <a:lnTo>
                  <a:pt x="696874" y="97002"/>
                </a:lnTo>
                <a:lnTo>
                  <a:pt x="698284" y="88925"/>
                </a:lnTo>
                <a:lnTo>
                  <a:pt x="698754" y="84213"/>
                </a:lnTo>
                <a:lnTo>
                  <a:pt x="698754" y="74282"/>
                </a:lnTo>
                <a:lnTo>
                  <a:pt x="694385" y="69291"/>
                </a:lnTo>
                <a:lnTo>
                  <a:pt x="683920" y="69291"/>
                </a:lnTo>
                <a:lnTo>
                  <a:pt x="644740" y="84213"/>
                </a:lnTo>
                <a:lnTo>
                  <a:pt x="644740" y="94488"/>
                </a:lnTo>
                <a:lnTo>
                  <a:pt x="649490" y="97878"/>
                </a:lnTo>
                <a:lnTo>
                  <a:pt x="659015" y="100279"/>
                </a:lnTo>
                <a:lnTo>
                  <a:pt x="660260" y="100609"/>
                </a:lnTo>
                <a:lnTo>
                  <a:pt x="660882" y="101650"/>
                </a:lnTo>
                <a:lnTo>
                  <a:pt x="660882" y="103378"/>
                </a:lnTo>
                <a:lnTo>
                  <a:pt x="652868" y="143929"/>
                </a:lnTo>
                <a:lnTo>
                  <a:pt x="642607" y="172859"/>
                </a:lnTo>
                <a:lnTo>
                  <a:pt x="641007" y="178511"/>
                </a:lnTo>
                <a:lnTo>
                  <a:pt x="641007" y="191846"/>
                </a:lnTo>
                <a:lnTo>
                  <a:pt x="645769" y="196202"/>
                </a:lnTo>
                <a:lnTo>
                  <a:pt x="655294" y="196202"/>
                </a:lnTo>
                <a:lnTo>
                  <a:pt x="662711" y="195668"/>
                </a:lnTo>
                <a:lnTo>
                  <a:pt x="701243" y="179006"/>
                </a:lnTo>
                <a:lnTo>
                  <a:pt x="701243" y="168656"/>
                </a:lnTo>
                <a:close/>
              </a:path>
              <a:path w="4547870" h="254000">
                <a:moveTo>
                  <a:pt x="709676" y="25146"/>
                </a:moveTo>
                <a:lnTo>
                  <a:pt x="707961" y="21259"/>
                </a:lnTo>
                <a:lnTo>
                  <a:pt x="701090" y="14389"/>
                </a:lnTo>
                <a:lnTo>
                  <a:pt x="697077" y="12674"/>
                </a:lnTo>
                <a:lnTo>
                  <a:pt x="690118" y="12674"/>
                </a:lnTo>
                <a:lnTo>
                  <a:pt x="686765" y="13169"/>
                </a:lnTo>
                <a:lnTo>
                  <a:pt x="682879" y="13169"/>
                </a:lnTo>
                <a:lnTo>
                  <a:pt x="670064" y="31483"/>
                </a:lnTo>
                <a:lnTo>
                  <a:pt x="669823" y="32473"/>
                </a:lnTo>
                <a:lnTo>
                  <a:pt x="669823" y="40627"/>
                </a:lnTo>
                <a:lnTo>
                  <a:pt x="671474" y="44627"/>
                </a:lnTo>
                <a:lnTo>
                  <a:pt x="678103" y="51244"/>
                </a:lnTo>
                <a:lnTo>
                  <a:pt x="680326" y="52806"/>
                </a:lnTo>
                <a:lnTo>
                  <a:pt x="685876" y="52806"/>
                </a:lnTo>
                <a:lnTo>
                  <a:pt x="686650" y="52031"/>
                </a:lnTo>
                <a:lnTo>
                  <a:pt x="686854" y="52806"/>
                </a:lnTo>
                <a:lnTo>
                  <a:pt x="692912" y="52806"/>
                </a:lnTo>
                <a:lnTo>
                  <a:pt x="693166" y="52590"/>
                </a:lnTo>
                <a:lnTo>
                  <a:pt x="696849" y="52806"/>
                </a:lnTo>
                <a:lnTo>
                  <a:pt x="697217" y="52590"/>
                </a:lnTo>
                <a:lnTo>
                  <a:pt x="698207" y="52031"/>
                </a:lnTo>
                <a:lnTo>
                  <a:pt x="700455" y="50774"/>
                </a:lnTo>
                <a:lnTo>
                  <a:pt x="703973" y="46507"/>
                </a:lnTo>
                <a:lnTo>
                  <a:pt x="707529" y="42240"/>
                </a:lnTo>
                <a:lnTo>
                  <a:pt x="709307" y="39268"/>
                </a:lnTo>
                <a:lnTo>
                  <a:pt x="709434" y="34467"/>
                </a:lnTo>
                <a:lnTo>
                  <a:pt x="709676" y="33477"/>
                </a:lnTo>
                <a:lnTo>
                  <a:pt x="709676" y="25146"/>
                </a:lnTo>
                <a:close/>
              </a:path>
              <a:path w="4547870" h="254000">
                <a:moveTo>
                  <a:pt x="809790" y="211112"/>
                </a:moveTo>
                <a:lnTo>
                  <a:pt x="0" y="211112"/>
                </a:lnTo>
                <a:lnTo>
                  <a:pt x="0" y="234950"/>
                </a:lnTo>
                <a:lnTo>
                  <a:pt x="809790" y="234950"/>
                </a:lnTo>
                <a:lnTo>
                  <a:pt x="809790" y="211112"/>
                </a:lnTo>
                <a:close/>
              </a:path>
              <a:path w="4547870" h="254000">
                <a:moveTo>
                  <a:pt x="842429" y="170776"/>
                </a:moveTo>
                <a:lnTo>
                  <a:pt x="839101" y="168884"/>
                </a:lnTo>
                <a:lnTo>
                  <a:pt x="829741" y="168884"/>
                </a:lnTo>
                <a:lnTo>
                  <a:pt x="828395" y="166585"/>
                </a:lnTo>
                <a:lnTo>
                  <a:pt x="828395" y="162001"/>
                </a:lnTo>
                <a:lnTo>
                  <a:pt x="828751" y="158445"/>
                </a:lnTo>
                <a:lnTo>
                  <a:pt x="828852" y="157899"/>
                </a:lnTo>
                <a:lnTo>
                  <a:pt x="828929" y="157403"/>
                </a:lnTo>
                <a:lnTo>
                  <a:pt x="829805" y="152400"/>
                </a:lnTo>
                <a:lnTo>
                  <a:pt x="829906" y="151942"/>
                </a:lnTo>
                <a:lnTo>
                  <a:pt x="831634" y="143624"/>
                </a:lnTo>
                <a:lnTo>
                  <a:pt x="839343" y="105156"/>
                </a:lnTo>
                <a:lnTo>
                  <a:pt x="839546" y="98856"/>
                </a:lnTo>
                <a:lnTo>
                  <a:pt x="839330" y="97116"/>
                </a:lnTo>
                <a:lnTo>
                  <a:pt x="812939" y="70040"/>
                </a:lnTo>
                <a:lnTo>
                  <a:pt x="802576" y="71424"/>
                </a:lnTo>
                <a:lnTo>
                  <a:pt x="766051" y="99034"/>
                </a:lnTo>
                <a:lnTo>
                  <a:pt x="765759" y="99580"/>
                </a:lnTo>
                <a:lnTo>
                  <a:pt x="765822" y="99352"/>
                </a:lnTo>
                <a:lnTo>
                  <a:pt x="765937" y="98856"/>
                </a:lnTo>
                <a:lnTo>
                  <a:pt x="768197" y="89890"/>
                </a:lnTo>
                <a:lnTo>
                  <a:pt x="768515" y="88544"/>
                </a:lnTo>
                <a:lnTo>
                  <a:pt x="767321" y="83413"/>
                </a:lnTo>
                <a:lnTo>
                  <a:pt x="763384" y="79108"/>
                </a:lnTo>
                <a:lnTo>
                  <a:pt x="759498" y="74803"/>
                </a:lnTo>
                <a:lnTo>
                  <a:pt x="754443" y="72644"/>
                </a:lnTo>
                <a:lnTo>
                  <a:pt x="742073" y="72644"/>
                </a:lnTo>
                <a:lnTo>
                  <a:pt x="736650" y="74993"/>
                </a:lnTo>
                <a:lnTo>
                  <a:pt x="727290" y="84340"/>
                </a:lnTo>
                <a:lnTo>
                  <a:pt x="724992" y="89039"/>
                </a:lnTo>
                <a:lnTo>
                  <a:pt x="725068" y="99352"/>
                </a:lnTo>
                <a:lnTo>
                  <a:pt x="725131" y="99580"/>
                </a:lnTo>
                <a:lnTo>
                  <a:pt x="725246" y="100025"/>
                </a:lnTo>
                <a:lnTo>
                  <a:pt x="726198" y="103720"/>
                </a:lnTo>
                <a:lnTo>
                  <a:pt x="726287" y="103886"/>
                </a:lnTo>
                <a:lnTo>
                  <a:pt x="731164" y="113233"/>
                </a:lnTo>
                <a:lnTo>
                  <a:pt x="732409" y="117906"/>
                </a:lnTo>
                <a:lnTo>
                  <a:pt x="732409" y="127025"/>
                </a:lnTo>
                <a:lnTo>
                  <a:pt x="732256" y="127673"/>
                </a:lnTo>
                <a:lnTo>
                  <a:pt x="730529" y="133972"/>
                </a:lnTo>
                <a:lnTo>
                  <a:pt x="722998" y="152247"/>
                </a:lnTo>
                <a:lnTo>
                  <a:pt x="722960" y="152400"/>
                </a:lnTo>
                <a:lnTo>
                  <a:pt x="721106" y="159969"/>
                </a:lnTo>
                <a:lnTo>
                  <a:pt x="721106" y="175488"/>
                </a:lnTo>
                <a:lnTo>
                  <a:pt x="722490" y="181165"/>
                </a:lnTo>
                <a:lnTo>
                  <a:pt x="725271" y="186207"/>
                </a:lnTo>
                <a:lnTo>
                  <a:pt x="728078" y="191223"/>
                </a:lnTo>
                <a:lnTo>
                  <a:pt x="732967" y="193725"/>
                </a:lnTo>
                <a:lnTo>
                  <a:pt x="746874" y="193725"/>
                </a:lnTo>
                <a:lnTo>
                  <a:pt x="758825" y="166217"/>
                </a:lnTo>
                <a:lnTo>
                  <a:pt x="762457" y="149453"/>
                </a:lnTo>
                <a:lnTo>
                  <a:pt x="777608" y="111810"/>
                </a:lnTo>
                <a:lnTo>
                  <a:pt x="785749" y="103441"/>
                </a:lnTo>
                <a:lnTo>
                  <a:pt x="791057" y="99034"/>
                </a:lnTo>
                <a:lnTo>
                  <a:pt x="794727" y="97116"/>
                </a:lnTo>
                <a:lnTo>
                  <a:pt x="801344" y="97116"/>
                </a:lnTo>
                <a:lnTo>
                  <a:pt x="803173" y="100634"/>
                </a:lnTo>
                <a:lnTo>
                  <a:pt x="803109" y="111036"/>
                </a:lnTo>
                <a:lnTo>
                  <a:pt x="803008" y="112318"/>
                </a:lnTo>
                <a:lnTo>
                  <a:pt x="802944" y="113233"/>
                </a:lnTo>
                <a:lnTo>
                  <a:pt x="801801" y="120700"/>
                </a:lnTo>
                <a:lnTo>
                  <a:pt x="799858" y="131152"/>
                </a:lnTo>
                <a:lnTo>
                  <a:pt x="797242" y="143852"/>
                </a:lnTo>
                <a:lnTo>
                  <a:pt x="794651" y="156133"/>
                </a:lnTo>
                <a:lnTo>
                  <a:pt x="792772" y="165417"/>
                </a:lnTo>
                <a:lnTo>
                  <a:pt x="791654" y="171437"/>
                </a:lnTo>
                <a:lnTo>
                  <a:pt x="791603" y="171742"/>
                </a:lnTo>
                <a:lnTo>
                  <a:pt x="791273" y="174294"/>
                </a:lnTo>
                <a:lnTo>
                  <a:pt x="791273" y="186918"/>
                </a:lnTo>
                <a:lnTo>
                  <a:pt x="795578" y="193230"/>
                </a:lnTo>
                <a:lnTo>
                  <a:pt x="804176" y="193230"/>
                </a:lnTo>
                <a:lnTo>
                  <a:pt x="840270" y="180060"/>
                </a:lnTo>
                <a:lnTo>
                  <a:pt x="842429" y="177393"/>
                </a:lnTo>
                <a:lnTo>
                  <a:pt x="842429" y="170776"/>
                </a:lnTo>
                <a:close/>
              </a:path>
              <a:path w="4547870" h="254000">
                <a:moveTo>
                  <a:pt x="972324" y="68237"/>
                </a:moveTo>
                <a:lnTo>
                  <a:pt x="968171" y="65100"/>
                </a:lnTo>
                <a:lnTo>
                  <a:pt x="967003" y="64211"/>
                </a:lnTo>
                <a:lnTo>
                  <a:pt x="953198" y="64211"/>
                </a:lnTo>
                <a:lnTo>
                  <a:pt x="945375" y="65100"/>
                </a:lnTo>
                <a:lnTo>
                  <a:pt x="938225" y="65100"/>
                </a:lnTo>
                <a:lnTo>
                  <a:pt x="926871" y="64211"/>
                </a:lnTo>
                <a:lnTo>
                  <a:pt x="923582" y="64211"/>
                </a:lnTo>
                <a:lnTo>
                  <a:pt x="922528" y="64300"/>
                </a:lnTo>
                <a:lnTo>
                  <a:pt x="922528" y="91503"/>
                </a:lnTo>
                <a:lnTo>
                  <a:pt x="922413" y="99034"/>
                </a:lnTo>
                <a:lnTo>
                  <a:pt x="922312" y="100863"/>
                </a:lnTo>
                <a:lnTo>
                  <a:pt x="922197" y="102704"/>
                </a:lnTo>
                <a:lnTo>
                  <a:pt x="922096" y="103441"/>
                </a:lnTo>
                <a:lnTo>
                  <a:pt x="921981" y="111810"/>
                </a:lnTo>
                <a:lnTo>
                  <a:pt x="919403" y="119202"/>
                </a:lnTo>
                <a:lnTo>
                  <a:pt x="908888" y="133731"/>
                </a:lnTo>
                <a:lnTo>
                  <a:pt x="904049" y="137350"/>
                </a:lnTo>
                <a:lnTo>
                  <a:pt x="896632" y="137350"/>
                </a:lnTo>
                <a:lnTo>
                  <a:pt x="895667" y="136525"/>
                </a:lnTo>
                <a:lnTo>
                  <a:pt x="894334" y="134861"/>
                </a:lnTo>
                <a:lnTo>
                  <a:pt x="893013" y="133172"/>
                </a:lnTo>
                <a:lnTo>
                  <a:pt x="892898" y="132816"/>
                </a:lnTo>
                <a:lnTo>
                  <a:pt x="892352" y="131152"/>
                </a:lnTo>
                <a:lnTo>
                  <a:pt x="892263" y="127025"/>
                </a:lnTo>
                <a:lnTo>
                  <a:pt x="892098" y="125857"/>
                </a:lnTo>
                <a:lnTo>
                  <a:pt x="892225" y="120700"/>
                </a:lnTo>
                <a:lnTo>
                  <a:pt x="892352" y="117043"/>
                </a:lnTo>
                <a:lnTo>
                  <a:pt x="892594" y="115303"/>
                </a:lnTo>
                <a:lnTo>
                  <a:pt x="892594" y="107937"/>
                </a:lnTo>
                <a:lnTo>
                  <a:pt x="895057" y="100863"/>
                </a:lnTo>
                <a:lnTo>
                  <a:pt x="904913" y="87236"/>
                </a:lnTo>
                <a:lnTo>
                  <a:pt x="909383" y="83820"/>
                </a:lnTo>
                <a:lnTo>
                  <a:pt x="916952" y="83820"/>
                </a:lnTo>
                <a:lnTo>
                  <a:pt x="918629" y="84772"/>
                </a:lnTo>
                <a:lnTo>
                  <a:pt x="920165" y="86677"/>
                </a:lnTo>
                <a:lnTo>
                  <a:pt x="921740" y="88544"/>
                </a:lnTo>
                <a:lnTo>
                  <a:pt x="921791" y="88734"/>
                </a:lnTo>
                <a:lnTo>
                  <a:pt x="921867" y="89039"/>
                </a:lnTo>
                <a:lnTo>
                  <a:pt x="922528" y="91503"/>
                </a:lnTo>
                <a:lnTo>
                  <a:pt x="922528" y="64300"/>
                </a:lnTo>
                <a:lnTo>
                  <a:pt x="911948" y="65100"/>
                </a:lnTo>
                <a:lnTo>
                  <a:pt x="875372" y="83680"/>
                </a:lnTo>
                <a:lnTo>
                  <a:pt x="875258" y="83820"/>
                </a:lnTo>
                <a:lnTo>
                  <a:pt x="870267" y="89890"/>
                </a:lnTo>
                <a:lnTo>
                  <a:pt x="862901" y="104216"/>
                </a:lnTo>
                <a:lnTo>
                  <a:pt x="861060" y="111036"/>
                </a:lnTo>
                <a:lnTo>
                  <a:pt x="861060" y="124002"/>
                </a:lnTo>
                <a:lnTo>
                  <a:pt x="872236" y="151942"/>
                </a:lnTo>
                <a:lnTo>
                  <a:pt x="871220" y="153301"/>
                </a:lnTo>
                <a:lnTo>
                  <a:pt x="859167" y="183629"/>
                </a:lnTo>
                <a:lnTo>
                  <a:pt x="851369" y="189255"/>
                </a:lnTo>
                <a:lnTo>
                  <a:pt x="844308" y="195084"/>
                </a:lnTo>
                <a:lnTo>
                  <a:pt x="839266" y="201091"/>
                </a:lnTo>
                <a:lnTo>
                  <a:pt x="836244" y="207276"/>
                </a:lnTo>
                <a:lnTo>
                  <a:pt x="835228" y="213652"/>
                </a:lnTo>
                <a:lnTo>
                  <a:pt x="835342" y="217500"/>
                </a:lnTo>
                <a:lnTo>
                  <a:pt x="835406" y="217957"/>
                </a:lnTo>
                <a:lnTo>
                  <a:pt x="836155" y="223431"/>
                </a:lnTo>
                <a:lnTo>
                  <a:pt x="866851" y="247573"/>
                </a:lnTo>
                <a:lnTo>
                  <a:pt x="876541" y="249326"/>
                </a:lnTo>
                <a:lnTo>
                  <a:pt x="875893" y="249326"/>
                </a:lnTo>
                <a:lnTo>
                  <a:pt x="887818" y="249974"/>
                </a:lnTo>
                <a:lnTo>
                  <a:pt x="894651" y="249974"/>
                </a:lnTo>
                <a:lnTo>
                  <a:pt x="936002" y="239547"/>
                </a:lnTo>
                <a:lnTo>
                  <a:pt x="948118" y="228993"/>
                </a:lnTo>
                <a:lnTo>
                  <a:pt x="950404" y="224764"/>
                </a:lnTo>
                <a:lnTo>
                  <a:pt x="953503" y="219100"/>
                </a:lnTo>
                <a:lnTo>
                  <a:pt x="955065" y="213906"/>
                </a:lnTo>
                <a:lnTo>
                  <a:pt x="955065" y="209181"/>
                </a:lnTo>
                <a:lnTo>
                  <a:pt x="925004" y="175196"/>
                </a:lnTo>
                <a:lnTo>
                  <a:pt x="925004" y="207035"/>
                </a:lnTo>
                <a:lnTo>
                  <a:pt x="925004" y="217500"/>
                </a:lnTo>
                <a:lnTo>
                  <a:pt x="922108" y="221234"/>
                </a:lnTo>
                <a:lnTo>
                  <a:pt x="910463" y="227545"/>
                </a:lnTo>
                <a:lnTo>
                  <a:pt x="904773" y="228993"/>
                </a:lnTo>
                <a:lnTo>
                  <a:pt x="891235" y="228993"/>
                </a:lnTo>
                <a:lnTo>
                  <a:pt x="889127" y="228739"/>
                </a:lnTo>
                <a:lnTo>
                  <a:pt x="883704" y="228739"/>
                </a:lnTo>
                <a:lnTo>
                  <a:pt x="878547" y="227228"/>
                </a:lnTo>
                <a:lnTo>
                  <a:pt x="868819" y="221234"/>
                </a:lnTo>
                <a:lnTo>
                  <a:pt x="866394" y="217957"/>
                </a:lnTo>
                <a:lnTo>
                  <a:pt x="866394" y="207276"/>
                </a:lnTo>
                <a:lnTo>
                  <a:pt x="868565" y="203593"/>
                </a:lnTo>
                <a:lnTo>
                  <a:pt x="877430" y="195541"/>
                </a:lnTo>
                <a:lnTo>
                  <a:pt x="877608" y="195541"/>
                </a:lnTo>
                <a:lnTo>
                  <a:pt x="881735" y="193725"/>
                </a:lnTo>
                <a:lnTo>
                  <a:pt x="899452" y="193725"/>
                </a:lnTo>
                <a:lnTo>
                  <a:pt x="906805" y="195541"/>
                </a:lnTo>
                <a:lnTo>
                  <a:pt x="907046" y="195541"/>
                </a:lnTo>
                <a:lnTo>
                  <a:pt x="921448" y="203352"/>
                </a:lnTo>
                <a:lnTo>
                  <a:pt x="925004" y="207035"/>
                </a:lnTo>
                <a:lnTo>
                  <a:pt x="925004" y="175196"/>
                </a:lnTo>
                <a:lnTo>
                  <a:pt x="915568" y="171437"/>
                </a:lnTo>
                <a:lnTo>
                  <a:pt x="901992" y="166217"/>
                </a:lnTo>
                <a:lnTo>
                  <a:pt x="895210" y="162902"/>
                </a:lnTo>
                <a:lnTo>
                  <a:pt x="915720" y="152247"/>
                </a:lnTo>
                <a:lnTo>
                  <a:pt x="921473" y="150050"/>
                </a:lnTo>
                <a:lnTo>
                  <a:pt x="930910" y="145211"/>
                </a:lnTo>
                <a:lnTo>
                  <a:pt x="935837" y="141008"/>
                </a:lnTo>
                <a:lnTo>
                  <a:pt x="938987" y="137350"/>
                </a:lnTo>
                <a:lnTo>
                  <a:pt x="940968" y="135051"/>
                </a:lnTo>
                <a:lnTo>
                  <a:pt x="953897" y="97116"/>
                </a:lnTo>
                <a:lnTo>
                  <a:pt x="954024" y="93548"/>
                </a:lnTo>
                <a:lnTo>
                  <a:pt x="954341" y="90131"/>
                </a:lnTo>
                <a:lnTo>
                  <a:pt x="954430" y="89890"/>
                </a:lnTo>
                <a:lnTo>
                  <a:pt x="954773" y="89039"/>
                </a:lnTo>
                <a:lnTo>
                  <a:pt x="954874" y="88734"/>
                </a:lnTo>
                <a:lnTo>
                  <a:pt x="955459" y="88544"/>
                </a:lnTo>
                <a:lnTo>
                  <a:pt x="956487" y="88544"/>
                </a:lnTo>
                <a:lnTo>
                  <a:pt x="960208" y="89039"/>
                </a:lnTo>
                <a:lnTo>
                  <a:pt x="968286" y="89039"/>
                </a:lnTo>
                <a:lnTo>
                  <a:pt x="968756" y="88544"/>
                </a:lnTo>
                <a:lnTo>
                  <a:pt x="972324" y="84772"/>
                </a:lnTo>
                <a:lnTo>
                  <a:pt x="972324" y="83820"/>
                </a:lnTo>
                <a:lnTo>
                  <a:pt x="972324" y="68237"/>
                </a:lnTo>
                <a:close/>
              </a:path>
              <a:path w="4547870" h="254000">
                <a:moveTo>
                  <a:pt x="1099362" y="168656"/>
                </a:moveTo>
                <a:lnTo>
                  <a:pt x="1096683" y="166154"/>
                </a:lnTo>
                <a:lnTo>
                  <a:pt x="1086002" y="166154"/>
                </a:lnTo>
                <a:lnTo>
                  <a:pt x="1083094" y="165950"/>
                </a:lnTo>
                <a:lnTo>
                  <a:pt x="1082090" y="165125"/>
                </a:lnTo>
                <a:lnTo>
                  <a:pt x="1081849" y="163550"/>
                </a:lnTo>
                <a:lnTo>
                  <a:pt x="1081849" y="160820"/>
                </a:lnTo>
                <a:lnTo>
                  <a:pt x="1082319" y="156946"/>
                </a:lnTo>
                <a:lnTo>
                  <a:pt x="1083754" y="149313"/>
                </a:lnTo>
                <a:lnTo>
                  <a:pt x="1086078" y="138252"/>
                </a:lnTo>
                <a:lnTo>
                  <a:pt x="1092644" y="108508"/>
                </a:lnTo>
                <a:lnTo>
                  <a:pt x="1094994" y="97002"/>
                </a:lnTo>
                <a:lnTo>
                  <a:pt x="1096403" y="88925"/>
                </a:lnTo>
                <a:lnTo>
                  <a:pt x="1096873" y="84213"/>
                </a:lnTo>
                <a:lnTo>
                  <a:pt x="1096873" y="74282"/>
                </a:lnTo>
                <a:lnTo>
                  <a:pt x="1092504" y="69291"/>
                </a:lnTo>
                <a:lnTo>
                  <a:pt x="1082040" y="69291"/>
                </a:lnTo>
                <a:lnTo>
                  <a:pt x="1042860" y="84213"/>
                </a:lnTo>
                <a:lnTo>
                  <a:pt x="1042860" y="94488"/>
                </a:lnTo>
                <a:lnTo>
                  <a:pt x="1047610" y="97878"/>
                </a:lnTo>
                <a:lnTo>
                  <a:pt x="1057135" y="100279"/>
                </a:lnTo>
                <a:lnTo>
                  <a:pt x="1058379" y="100609"/>
                </a:lnTo>
                <a:lnTo>
                  <a:pt x="1059002" y="101650"/>
                </a:lnTo>
                <a:lnTo>
                  <a:pt x="1059002" y="103378"/>
                </a:lnTo>
                <a:lnTo>
                  <a:pt x="1050988" y="143929"/>
                </a:lnTo>
                <a:lnTo>
                  <a:pt x="1040726" y="172859"/>
                </a:lnTo>
                <a:lnTo>
                  <a:pt x="1039126" y="178511"/>
                </a:lnTo>
                <a:lnTo>
                  <a:pt x="1039126" y="191846"/>
                </a:lnTo>
                <a:lnTo>
                  <a:pt x="1043889" y="196202"/>
                </a:lnTo>
                <a:lnTo>
                  <a:pt x="1053414" y="196202"/>
                </a:lnTo>
                <a:lnTo>
                  <a:pt x="1060831" y="195668"/>
                </a:lnTo>
                <a:lnTo>
                  <a:pt x="1099362" y="179006"/>
                </a:lnTo>
                <a:lnTo>
                  <a:pt x="1099362" y="168656"/>
                </a:lnTo>
                <a:close/>
              </a:path>
              <a:path w="4547870" h="254000">
                <a:moveTo>
                  <a:pt x="1107795" y="25146"/>
                </a:moveTo>
                <a:lnTo>
                  <a:pt x="1106081" y="21259"/>
                </a:lnTo>
                <a:lnTo>
                  <a:pt x="1099210" y="14389"/>
                </a:lnTo>
                <a:lnTo>
                  <a:pt x="1095197" y="12674"/>
                </a:lnTo>
                <a:lnTo>
                  <a:pt x="1088237" y="12674"/>
                </a:lnTo>
                <a:lnTo>
                  <a:pt x="1084884" y="13169"/>
                </a:lnTo>
                <a:lnTo>
                  <a:pt x="1080998" y="13169"/>
                </a:lnTo>
                <a:lnTo>
                  <a:pt x="1068184" y="31483"/>
                </a:lnTo>
                <a:lnTo>
                  <a:pt x="1067943" y="32473"/>
                </a:lnTo>
                <a:lnTo>
                  <a:pt x="1067943" y="40627"/>
                </a:lnTo>
                <a:lnTo>
                  <a:pt x="1069594" y="44627"/>
                </a:lnTo>
                <a:lnTo>
                  <a:pt x="1076223" y="51244"/>
                </a:lnTo>
                <a:lnTo>
                  <a:pt x="1078445" y="52806"/>
                </a:lnTo>
                <a:lnTo>
                  <a:pt x="1083995" y="52806"/>
                </a:lnTo>
                <a:lnTo>
                  <a:pt x="1084770" y="52031"/>
                </a:lnTo>
                <a:lnTo>
                  <a:pt x="1084973" y="52806"/>
                </a:lnTo>
                <a:lnTo>
                  <a:pt x="1091031" y="52806"/>
                </a:lnTo>
                <a:lnTo>
                  <a:pt x="1091285" y="52590"/>
                </a:lnTo>
                <a:lnTo>
                  <a:pt x="1094968" y="52806"/>
                </a:lnTo>
                <a:lnTo>
                  <a:pt x="1095336" y="52590"/>
                </a:lnTo>
                <a:lnTo>
                  <a:pt x="1096327" y="52031"/>
                </a:lnTo>
                <a:lnTo>
                  <a:pt x="1098575" y="50774"/>
                </a:lnTo>
                <a:lnTo>
                  <a:pt x="1102093" y="46507"/>
                </a:lnTo>
                <a:lnTo>
                  <a:pt x="1105649" y="42240"/>
                </a:lnTo>
                <a:lnTo>
                  <a:pt x="1107427" y="39268"/>
                </a:lnTo>
                <a:lnTo>
                  <a:pt x="1107554" y="34467"/>
                </a:lnTo>
                <a:lnTo>
                  <a:pt x="1107795" y="33477"/>
                </a:lnTo>
                <a:lnTo>
                  <a:pt x="1107795" y="25146"/>
                </a:lnTo>
                <a:close/>
              </a:path>
              <a:path w="4547870" h="254000">
                <a:moveTo>
                  <a:pt x="1240548" y="170776"/>
                </a:moveTo>
                <a:lnTo>
                  <a:pt x="1237221" y="168884"/>
                </a:lnTo>
                <a:lnTo>
                  <a:pt x="1227861" y="168884"/>
                </a:lnTo>
                <a:lnTo>
                  <a:pt x="1226515" y="166585"/>
                </a:lnTo>
                <a:lnTo>
                  <a:pt x="1226515" y="162001"/>
                </a:lnTo>
                <a:lnTo>
                  <a:pt x="1226870" y="158445"/>
                </a:lnTo>
                <a:lnTo>
                  <a:pt x="1227963" y="152273"/>
                </a:lnTo>
                <a:lnTo>
                  <a:pt x="1229753" y="143624"/>
                </a:lnTo>
                <a:lnTo>
                  <a:pt x="1232166" y="132816"/>
                </a:lnTo>
                <a:lnTo>
                  <a:pt x="1234643" y="121539"/>
                </a:lnTo>
                <a:lnTo>
                  <a:pt x="1236408" y="112318"/>
                </a:lnTo>
                <a:lnTo>
                  <a:pt x="1236484" y="111810"/>
                </a:lnTo>
                <a:lnTo>
                  <a:pt x="1237462" y="105156"/>
                </a:lnTo>
                <a:lnTo>
                  <a:pt x="1237449" y="97116"/>
                </a:lnTo>
                <a:lnTo>
                  <a:pt x="1236141" y="86906"/>
                </a:lnTo>
                <a:lnTo>
                  <a:pt x="1231125" y="77533"/>
                </a:lnTo>
                <a:lnTo>
                  <a:pt x="1222768" y="71920"/>
                </a:lnTo>
                <a:lnTo>
                  <a:pt x="1211059" y="70040"/>
                </a:lnTo>
                <a:lnTo>
                  <a:pt x="1200696" y="71424"/>
                </a:lnTo>
                <a:lnTo>
                  <a:pt x="1164170" y="99034"/>
                </a:lnTo>
                <a:lnTo>
                  <a:pt x="1163878" y="99580"/>
                </a:lnTo>
                <a:lnTo>
                  <a:pt x="1166647" y="88582"/>
                </a:lnTo>
                <a:lnTo>
                  <a:pt x="1165440" y="83413"/>
                </a:lnTo>
                <a:lnTo>
                  <a:pt x="1161503" y="79108"/>
                </a:lnTo>
                <a:lnTo>
                  <a:pt x="1157617" y="74803"/>
                </a:lnTo>
                <a:lnTo>
                  <a:pt x="1152563" y="72644"/>
                </a:lnTo>
                <a:lnTo>
                  <a:pt x="1140193" y="72644"/>
                </a:lnTo>
                <a:lnTo>
                  <a:pt x="1134770" y="74993"/>
                </a:lnTo>
                <a:lnTo>
                  <a:pt x="1125410" y="84340"/>
                </a:lnTo>
                <a:lnTo>
                  <a:pt x="1123073" y="89128"/>
                </a:lnTo>
                <a:lnTo>
                  <a:pt x="1123111" y="99034"/>
                </a:lnTo>
                <a:lnTo>
                  <a:pt x="1124318" y="103720"/>
                </a:lnTo>
                <a:lnTo>
                  <a:pt x="1129284" y="113233"/>
                </a:lnTo>
                <a:lnTo>
                  <a:pt x="1130528" y="117906"/>
                </a:lnTo>
                <a:lnTo>
                  <a:pt x="1130528" y="127101"/>
                </a:lnTo>
                <a:lnTo>
                  <a:pt x="1128649" y="133972"/>
                </a:lnTo>
                <a:lnTo>
                  <a:pt x="1121105" y="152273"/>
                </a:lnTo>
                <a:lnTo>
                  <a:pt x="1121079" y="152400"/>
                </a:lnTo>
                <a:lnTo>
                  <a:pt x="1119225" y="159969"/>
                </a:lnTo>
                <a:lnTo>
                  <a:pt x="1119225" y="175488"/>
                </a:lnTo>
                <a:lnTo>
                  <a:pt x="1120609" y="181165"/>
                </a:lnTo>
                <a:lnTo>
                  <a:pt x="1123391" y="186207"/>
                </a:lnTo>
                <a:lnTo>
                  <a:pt x="1126197" y="191223"/>
                </a:lnTo>
                <a:lnTo>
                  <a:pt x="1131087" y="193725"/>
                </a:lnTo>
                <a:lnTo>
                  <a:pt x="1144993" y="193725"/>
                </a:lnTo>
                <a:lnTo>
                  <a:pt x="1157287" y="164604"/>
                </a:lnTo>
                <a:lnTo>
                  <a:pt x="1160576" y="149453"/>
                </a:lnTo>
                <a:lnTo>
                  <a:pt x="1175727" y="111810"/>
                </a:lnTo>
                <a:lnTo>
                  <a:pt x="1183868" y="103441"/>
                </a:lnTo>
                <a:lnTo>
                  <a:pt x="1189177" y="99034"/>
                </a:lnTo>
                <a:lnTo>
                  <a:pt x="1192847" y="97116"/>
                </a:lnTo>
                <a:lnTo>
                  <a:pt x="1199464" y="97116"/>
                </a:lnTo>
                <a:lnTo>
                  <a:pt x="1201432" y="100901"/>
                </a:lnTo>
                <a:lnTo>
                  <a:pt x="1201432" y="108470"/>
                </a:lnTo>
                <a:lnTo>
                  <a:pt x="1192771" y="156133"/>
                </a:lnTo>
                <a:lnTo>
                  <a:pt x="1190891" y="165417"/>
                </a:lnTo>
                <a:lnTo>
                  <a:pt x="1189761" y="171462"/>
                </a:lnTo>
                <a:lnTo>
                  <a:pt x="1189393" y="174294"/>
                </a:lnTo>
                <a:lnTo>
                  <a:pt x="1189393" y="186918"/>
                </a:lnTo>
                <a:lnTo>
                  <a:pt x="1193698" y="193230"/>
                </a:lnTo>
                <a:lnTo>
                  <a:pt x="1202296" y="193230"/>
                </a:lnTo>
                <a:lnTo>
                  <a:pt x="1238389" y="180060"/>
                </a:lnTo>
                <a:lnTo>
                  <a:pt x="1240548" y="177393"/>
                </a:lnTo>
                <a:lnTo>
                  <a:pt x="1240548" y="170776"/>
                </a:lnTo>
                <a:close/>
              </a:path>
              <a:path w="4547870" h="254000">
                <a:moveTo>
                  <a:pt x="1437500" y="164896"/>
                </a:moveTo>
                <a:lnTo>
                  <a:pt x="1433982" y="161937"/>
                </a:lnTo>
                <a:lnTo>
                  <a:pt x="1420876" y="161937"/>
                </a:lnTo>
                <a:lnTo>
                  <a:pt x="1420799" y="161709"/>
                </a:lnTo>
                <a:lnTo>
                  <a:pt x="1420355" y="160426"/>
                </a:lnTo>
                <a:lnTo>
                  <a:pt x="1420469" y="155917"/>
                </a:lnTo>
                <a:lnTo>
                  <a:pt x="1420583" y="154749"/>
                </a:lnTo>
                <a:lnTo>
                  <a:pt x="1420799" y="152654"/>
                </a:lnTo>
                <a:lnTo>
                  <a:pt x="1422120" y="145161"/>
                </a:lnTo>
                <a:lnTo>
                  <a:pt x="1424305" y="134429"/>
                </a:lnTo>
                <a:lnTo>
                  <a:pt x="1430451" y="106578"/>
                </a:lnTo>
                <a:lnTo>
                  <a:pt x="1432636" y="96100"/>
                </a:lnTo>
                <a:lnTo>
                  <a:pt x="1433283" y="92646"/>
                </a:lnTo>
                <a:lnTo>
                  <a:pt x="1433957" y="89039"/>
                </a:lnTo>
                <a:lnTo>
                  <a:pt x="1434388" y="85382"/>
                </a:lnTo>
                <a:lnTo>
                  <a:pt x="1434388" y="76555"/>
                </a:lnTo>
                <a:lnTo>
                  <a:pt x="1431493" y="73152"/>
                </a:lnTo>
                <a:lnTo>
                  <a:pt x="1430642" y="72148"/>
                </a:lnTo>
                <a:lnTo>
                  <a:pt x="1419504" y="72148"/>
                </a:lnTo>
                <a:lnTo>
                  <a:pt x="1413154" y="73152"/>
                </a:lnTo>
                <a:lnTo>
                  <a:pt x="1409306" y="73152"/>
                </a:lnTo>
                <a:lnTo>
                  <a:pt x="1405001" y="72669"/>
                </a:lnTo>
                <a:lnTo>
                  <a:pt x="1397393" y="71158"/>
                </a:lnTo>
                <a:lnTo>
                  <a:pt x="1397393" y="94602"/>
                </a:lnTo>
                <a:lnTo>
                  <a:pt x="1397266" y="101650"/>
                </a:lnTo>
                <a:lnTo>
                  <a:pt x="1397012" y="103924"/>
                </a:lnTo>
                <a:lnTo>
                  <a:pt x="1396149" y="114173"/>
                </a:lnTo>
                <a:lnTo>
                  <a:pt x="1380502" y="154749"/>
                </a:lnTo>
                <a:lnTo>
                  <a:pt x="1362011" y="168884"/>
                </a:lnTo>
                <a:lnTo>
                  <a:pt x="1355598" y="168884"/>
                </a:lnTo>
                <a:lnTo>
                  <a:pt x="1353743" y="167462"/>
                </a:lnTo>
                <a:lnTo>
                  <a:pt x="1352003" y="164604"/>
                </a:lnTo>
                <a:lnTo>
                  <a:pt x="1350302" y="161709"/>
                </a:lnTo>
                <a:lnTo>
                  <a:pt x="1349451" y="157238"/>
                </a:lnTo>
                <a:lnTo>
                  <a:pt x="1349514" y="148005"/>
                </a:lnTo>
                <a:lnTo>
                  <a:pt x="1362430" y="108724"/>
                </a:lnTo>
                <a:lnTo>
                  <a:pt x="1382471" y="92646"/>
                </a:lnTo>
                <a:lnTo>
                  <a:pt x="1394764" y="92646"/>
                </a:lnTo>
                <a:lnTo>
                  <a:pt x="1397393" y="94602"/>
                </a:lnTo>
                <a:lnTo>
                  <a:pt x="1397393" y="71158"/>
                </a:lnTo>
                <a:lnTo>
                  <a:pt x="1395488" y="70764"/>
                </a:lnTo>
                <a:lnTo>
                  <a:pt x="1392072" y="70294"/>
                </a:lnTo>
                <a:lnTo>
                  <a:pt x="1385404" y="70294"/>
                </a:lnTo>
                <a:lnTo>
                  <a:pt x="1347724" y="86601"/>
                </a:lnTo>
                <a:lnTo>
                  <a:pt x="1321015" y="124739"/>
                </a:lnTo>
                <a:lnTo>
                  <a:pt x="1315466" y="149821"/>
                </a:lnTo>
                <a:lnTo>
                  <a:pt x="1315326" y="152654"/>
                </a:lnTo>
                <a:lnTo>
                  <a:pt x="1319987" y="177927"/>
                </a:lnTo>
                <a:lnTo>
                  <a:pt x="1323505" y="183413"/>
                </a:lnTo>
                <a:lnTo>
                  <a:pt x="1329042" y="190449"/>
                </a:lnTo>
                <a:lnTo>
                  <a:pt x="1336141" y="193967"/>
                </a:lnTo>
                <a:lnTo>
                  <a:pt x="1353616" y="193967"/>
                </a:lnTo>
                <a:lnTo>
                  <a:pt x="1386878" y="172783"/>
                </a:lnTo>
                <a:lnTo>
                  <a:pt x="1388211" y="169964"/>
                </a:lnTo>
                <a:lnTo>
                  <a:pt x="1388173" y="171259"/>
                </a:lnTo>
                <a:lnTo>
                  <a:pt x="1388135" y="180378"/>
                </a:lnTo>
                <a:lnTo>
                  <a:pt x="1389545" y="184518"/>
                </a:lnTo>
                <a:lnTo>
                  <a:pt x="1395171" y="191389"/>
                </a:lnTo>
                <a:lnTo>
                  <a:pt x="1399908" y="193103"/>
                </a:lnTo>
                <a:lnTo>
                  <a:pt x="1413281" y="193103"/>
                </a:lnTo>
                <a:lnTo>
                  <a:pt x="1420114" y="191058"/>
                </a:lnTo>
                <a:lnTo>
                  <a:pt x="1434020" y="182816"/>
                </a:lnTo>
                <a:lnTo>
                  <a:pt x="1437500" y="177927"/>
                </a:lnTo>
                <a:lnTo>
                  <a:pt x="1437500" y="168554"/>
                </a:lnTo>
                <a:lnTo>
                  <a:pt x="1437500" y="164896"/>
                </a:lnTo>
                <a:close/>
              </a:path>
              <a:path w="4547870" h="254000">
                <a:moveTo>
                  <a:pt x="1645373" y="5740"/>
                </a:moveTo>
                <a:lnTo>
                  <a:pt x="1638731" y="876"/>
                </a:lnTo>
                <a:lnTo>
                  <a:pt x="1618742" y="876"/>
                </a:lnTo>
                <a:lnTo>
                  <a:pt x="1611477" y="2984"/>
                </a:lnTo>
                <a:lnTo>
                  <a:pt x="1598930" y="9779"/>
                </a:lnTo>
                <a:lnTo>
                  <a:pt x="1596567" y="12941"/>
                </a:lnTo>
                <a:lnTo>
                  <a:pt x="1596567" y="19278"/>
                </a:lnTo>
                <a:lnTo>
                  <a:pt x="1599806" y="22999"/>
                </a:lnTo>
                <a:lnTo>
                  <a:pt x="1607743" y="28994"/>
                </a:lnTo>
                <a:lnTo>
                  <a:pt x="1608493" y="31191"/>
                </a:lnTo>
                <a:lnTo>
                  <a:pt x="1608493" y="34467"/>
                </a:lnTo>
                <a:lnTo>
                  <a:pt x="1608150" y="44462"/>
                </a:lnTo>
                <a:lnTo>
                  <a:pt x="1596466" y="72771"/>
                </a:lnTo>
                <a:lnTo>
                  <a:pt x="1594586" y="72771"/>
                </a:lnTo>
                <a:lnTo>
                  <a:pt x="1594586" y="97840"/>
                </a:lnTo>
                <a:lnTo>
                  <a:pt x="1594459" y="102019"/>
                </a:lnTo>
                <a:lnTo>
                  <a:pt x="1594383" y="103162"/>
                </a:lnTo>
                <a:lnTo>
                  <a:pt x="1593710" y="113880"/>
                </a:lnTo>
                <a:lnTo>
                  <a:pt x="1579435" y="154419"/>
                </a:lnTo>
                <a:lnTo>
                  <a:pt x="1560703" y="169633"/>
                </a:lnTo>
                <a:lnTo>
                  <a:pt x="1553083" y="169633"/>
                </a:lnTo>
                <a:lnTo>
                  <a:pt x="1545450" y="152971"/>
                </a:lnTo>
                <a:lnTo>
                  <a:pt x="1545285" y="151320"/>
                </a:lnTo>
                <a:lnTo>
                  <a:pt x="1545285" y="140474"/>
                </a:lnTo>
                <a:lnTo>
                  <a:pt x="1546466" y="134340"/>
                </a:lnTo>
                <a:lnTo>
                  <a:pt x="1566443" y="99225"/>
                </a:lnTo>
                <a:lnTo>
                  <a:pt x="1578914" y="93014"/>
                </a:lnTo>
                <a:lnTo>
                  <a:pt x="1588236" y="93014"/>
                </a:lnTo>
                <a:lnTo>
                  <a:pt x="1590484" y="93662"/>
                </a:lnTo>
                <a:lnTo>
                  <a:pt x="1592097" y="94945"/>
                </a:lnTo>
                <a:lnTo>
                  <a:pt x="1593761" y="96227"/>
                </a:lnTo>
                <a:lnTo>
                  <a:pt x="1594586" y="97840"/>
                </a:lnTo>
                <a:lnTo>
                  <a:pt x="1594586" y="72771"/>
                </a:lnTo>
                <a:lnTo>
                  <a:pt x="1588439" y="72771"/>
                </a:lnTo>
                <a:lnTo>
                  <a:pt x="1565300" y="75819"/>
                </a:lnTo>
                <a:lnTo>
                  <a:pt x="1529905" y="100190"/>
                </a:lnTo>
                <a:lnTo>
                  <a:pt x="1512392" y="137871"/>
                </a:lnTo>
                <a:lnTo>
                  <a:pt x="1510703" y="155295"/>
                </a:lnTo>
                <a:lnTo>
                  <a:pt x="1511223" y="162687"/>
                </a:lnTo>
                <a:lnTo>
                  <a:pt x="1512951" y="170103"/>
                </a:lnTo>
                <a:lnTo>
                  <a:pt x="1513065" y="170357"/>
                </a:lnTo>
                <a:lnTo>
                  <a:pt x="1515846" y="176657"/>
                </a:lnTo>
                <a:lnTo>
                  <a:pt x="1543316" y="193357"/>
                </a:lnTo>
                <a:lnTo>
                  <a:pt x="1543481" y="193357"/>
                </a:lnTo>
                <a:lnTo>
                  <a:pt x="1581797" y="176428"/>
                </a:lnTo>
                <a:lnTo>
                  <a:pt x="1583474" y="175183"/>
                </a:lnTo>
                <a:lnTo>
                  <a:pt x="1583474" y="174561"/>
                </a:lnTo>
                <a:lnTo>
                  <a:pt x="1584896" y="177330"/>
                </a:lnTo>
                <a:lnTo>
                  <a:pt x="1587842" y="184099"/>
                </a:lnTo>
                <a:lnTo>
                  <a:pt x="1590649" y="190449"/>
                </a:lnTo>
                <a:lnTo>
                  <a:pt x="1595513" y="193725"/>
                </a:lnTo>
                <a:lnTo>
                  <a:pt x="1611782" y="193725"/>
                </a:lnTo>
                <a:lnTo>
                  <a:pt x="1618551" y="191795"/>
                </a:lnTo>
                <a:lnTo>
                  <a:pt x="1631962" y="184099"/>
                </a:lnTo>
                <a:lnTo>
                  <a:pt x="1633207" y="182359"/>
                </a:lnTo>
                <a:lnTo>
                  <a:pt x="1635315" y="179324"/>
                </a:lnTo>
                <a:lnTo>
                  <a:pt x="1635315" y="174561"/>
                </a:lnTo>
                <a:lnTo>
                  <a:pt x="1635315" y="170357"/>
                </a:lnTo>
                <a:lnTo>
                  <a:pt x="1634667" y="169633"/>
                </a:lnTo>
                <a:lnTo>
                  <a:pt x="1633054" y="167855"/>
                </a:lnTo>
                <a:lnTo>
                  <a:pt x="1624076" y="164960"/>
                </a:lnTo>
                <a:lnTo>
                  <a:pt x="1621574" y="163957"/>
                </a:lnTo>
                <a:lnTo>
                  <a:pt x="1621040" y="163423"/>
                </a:lnTo>
                <a:lnTo>
                  <a:pt x="1620520" y="162687"/>
                </a:lnTo>
                <a:lnTo>
                  <a:pt x="1620291" y="160134"/>
                </a:lnTo>
                <a:lnTo>
                  <a:pt x="1620393" y="154419"/>
                </a:lnTo>
                <a:lnTo>
                  <a:pt x="1621078" y="148336"/>
                </a:lnTo>
                <a:lnTo>
                  <a:pt x="1623504" y="134340"/>
                </a:lnTo>
                <a:lnTo>
                  <a:pt x="1627466" y="113880"/>
                </a:lnTo>
                <a:lnTo>
                  <a:pt x="1631721" y="93014"/>
                </a:lnTo>
                <a:lnTo>
                  <a:pt x="1638325" y="60617"/>
                </a:lnTo>
                <a:lnTo>
                  <a:pt x="1642237" y="40055"/>
                </a:lnTo>
                <a:lnTo>
                  <a:pt x="1644586" y="25908"/>
                </a:lnTo>
                <a:lnTo>
                  <a:pt x="1645259" y="19278"/>
                </a:lnTo>
                <a:lnTo>
                  <a:pt x="1645373" y="5740"/>
                </a:lnTo>
                <a:close/>
              </a:path>
              <a:path w="4547870" h="254000">
                <a:moveTo>
                  <a:pt x="1756270" y="100965"/>
                </a:moveTo>
                <a:lnTo>
                  <a:pt x="1755686" y="94068"/>
                </a:lnTo>
                <a:lnTo>
                  <a:pt x="1755597" y="93764"/>
                </a:lnTo>
                <a:lnTo>
                  <a:pt x="1755521" y="93510"/>
                </a:lnTo>
                <a:lnTo>
                  <a:pt x="1755444" y="93218"/>
                </a:lnTo>
                <a:lnTo>
                  <a:pt x="1735391" y="70078"/>
                </a:lnTo>
                <a:lnTo>
                  <a:pt x="1735239" y="70078"/>
                </a:lnTo>
                <a:lnTo>
                  <a:pt x="1728431" y="68389"/>
                </a:lnTo>
                <a:lnTo>
                  <a:pt x="1723732" y="68059"/>
                </a:lnTo>
                <a:lnTo>
                  <a:pt x="1723732" y="105371"/>
                </a:lnTo>
                <a:lnTo>
                  <a:pt x="1720176" y="109283"/>
                </a:lnTo>
                <a:lnTo>
                  <a:pt x="1684185" y="121945"/>
                </a:lnTo>
                <a:lnTo>
                  <a:pt x="1685607" y="121767"/>
                </a:lnTo>
                <a:lnTo>
                  <a:pt x="1685671" y="121361"/>
                </a:lnTo>
                <a:lnTo>
                  <a:pt x="1708480" y="90652"/>
                </a:lnTo>
                <a:lnTo>
                  <a:pt x="1718665" y="90652"/>
                </a:lnTo>
                <a:lnTo>
                  <a:pt x="1720507" y="91440"/>
                </a:lnTo>
                <a:lnTo>
                  <a:pt x="1720621" y="91592"/>
                </a:lnTo>
                <a:lnTo>
                  <a:pt x="1722983" y="94589"/>
                </a:lnTo>
                <a:lnTo>
                  <a:pt x="1723605" y="96862"/>
                </a:lnTo>
                <a:lnTo>
                  <a:pt x="1723732" y="105371"/>
                </a:lnTo>
                <a:lnTo>
                  <a:pt x="1723732" y="68059"/>
                </a:lnTo>
                <a:lnTo>
                  <a:pt x="1720316" y="67805"/>
                </a:lnTo>
                <a:lnTo>
                  <a:pt x="1717954" y="67805"/>
                </a:lnTo>
                <a:lnTo>
                  <a:pt x="1679371" y="82092"/>
                </a:lnTo>
                <a:lnTo>
                  <a:pt x="1652422" y="118110"/>
                </a:lnTo>
                <a:lnTo>
                  <a:pt x="1648307" y="132892"/>
                </a:lnTo>
                <a:lnTo>
                  <a:pt x="1648218" y="133896"/>
                </a:lnTo>
                <a:lnTo>
                  <a:pt x="1646986" y="147586"/>
                </a:lnTo>
                <a:lnTo>
                  <a:pt x="1646986" y="149948"/>
                </a:lnTo>
                <a:lnTo>
                  <a:pt x="1647621" y="158940"/>
                </a:lnTo>
                <a:lnTo>
                  <a:pt x="1647685" y="159207"/>
                </a:lnTo>
                <a:lnTo>
                  <a:pt x="1649539" y="167208"/>
                </a:lnTo>
                <a:lnTo>
                  <a:pt x="1677098" y="195567"/>
                </a:lnTo>
                <a:lnTo>
                  <a:pt x="1683181" y="196951"/>
                </a:lnTo>
                <a:lnTo>
                  <a:pt x="1694357" y="196951"/>
                </a:lnTo>
                <a:lnTo>
                  <a:pt x="1732813" y="182041"/>
                </a:lnTo>
                <a:lnTo>
                  <a:pt x="1742478" y="161785"/>
                </a:lnTo>
                <a:lnTo>
                  <a:pt x="1740408" y="159207"/>
                </a:lnTo>
                <a:lnTo>
                  <a:pt x="1732178" y="159207"/>
                </a:lnTo>
                <a:lnTo>
                  <a:pt x="1726425" y="160883"/>
                </a:lnTo>
                <a:lnTo>
                  <a:pt x="1711604" y="167589"/>
                </a:lnTo>
                <a:lnTo>
                  <a:pt x="1705686" y="169214"/>
                </a:lnTo>
                <a:lnTo>
                  <a:pt x="1696034" y="169214"/>
                </a:lnTo>
                <a:lnTo>
                  <a:pt x="1691982" y="167728"/>
                </a:lnTo>
                <a:lnTo>
                  <a:pt x="1688338" y="164668"/>
                </a:lnTo>
                <a:lnTo>
                  <a:pt x="1684693" y="161556"/>
                </a:lnTo>
                <a:lnTo>
                  <a:pt x="1682877" y="157645"/>
                </a:lnTo>
                <a:lnTo>
                  <a:pt x="1682991" y="147878"/>
                </a:lnTo>
                <a:lnTo>
                  <a:pt x="1683092" y="147586"/>
                </a:lnTo>
                <a:lnTo>
                  <a:pt x="1683905" y="145275"/>
                </a:lnTo>
                <a:lnTo>
                  <a:pt x="1685975" y="144119"/>
                </a:lnTo>
                <a:lnTo>
                  <a:pt x="1687309" y="143281"/>
                </a:lnTo>
                <a:lnTo>
                  <a:pt x="1691792" y="142062"/>
                </a:lnTo>
                <a:lnTo>
                  <a:pt x="1699450" y="140449"/>
                </a:lnTo>
                <a:lnTo>
                  <a:pt x="1714500" y="136855"/>
                </a:lnTo>
                <a:lnTo>
                  <a:pt x="1749907" y="119227"/>
                </a:lnTo>
                <a:lnTo>
                  <a:pt x="1755736" y="106070"/>
                </a:lnTo>
                <a:lnTo>
                  <a:pt x="1755813" y="105371"/>
                </a:lnTo>
                <a:lnTo>
                  <a:pt x="1755889" y="104648"/>
                </a:lnTo>
                <a:lnTo>
                  <a:pt x="1755965" y="103835"/>
                </a:lnTo>
                <a:lnTo>
                  <a:pt x="1756270" y="100965"/>
                </a:lnTo>
                <a:close/>
              </a:path>
              <a:path w="4547870" h="254000">
                <a:moveTo>
                  <a:pt x="1854619" y="82397"/>
                </a:moveTo>
                <a:lnTo>
                  <a:pt x="1851139" y="77177"/>
                </a:lnTo>
                <a:lnTo>
                  <a:pt x="1850999" y="77177"/>
                </a:lnTo>
                <a:lnTo>
                  <a:pt x="1844370" y="73888"/>
                </a:lnTo>
                <a:lnTo>
                  <a:pt x="1838960" y="71666"/>
                </a:lnTo>
                <a:lnTo>
                  <a:pt x="1832914" y="70078"/>
                </a:lnTo>
                <a:lnTo>
                  <a:pt x="1826234" y="69113"/>
                </a:lnTo>
                <a:lnTo>
                  <a:pt x="1818919" y="68795"/>
                </a:lnTo>
                <a:lnTo>
                  <a:pt x="1816188" y="68795"/>
                </a:lnTo>
                <a:lnTo>
                  <a:pt x="1807946" y="69456"/>
                </a:lnTo>
                <a:lnTo>
                  <a:pt x="1807679" y="69456"/>
                </a:lnTo>
                <a:lnTo>
                  <a:pt x="1773605" y="91592"/>
                </a:lnTo>
                <a:lnTo>
                  <a:pt x="1770049" y="115328"/>
                </a:lnTo>
                <a:lnTo>
                  <a:pt x="1772208" y="122999"/>
                </a:lnTo>
                <a:lnTo>
                  <a:pt x="1776514" y="128473"/>
                </a:lnTo>
                <a:lnTo>
                  <a:pt x="1780857" y="133896"/>
                </a:lnTo>
                <a:lnTo>
                  <a:pt x="1786648" y="139026"/>
                </a:lnTo>
                <a:lnTo>
                  <a:pt x="1801139" y="148666"/>
                </a:lnTo>
                <a:lnTo>
                  <a:pt x="1806016" y="152349"/>
                </a:lnTo>
                <a:lnTo>
                  <a:pt x="1808543" y="154914"/>
                </a:lnTo>
                <a:lnTo>
                  <a:pt x="1811108" y="157441"/>
                </a:lnTo>
                <a:lnTo>
                  <a:pt x="1811210" y="157645"/>
                </a:lnTo>
                <a:lnTo>
                  <a:pt x="1812391" y="160159"/>
                </a:lnTo>
                <a:lnTo>
                  <a:pt x="1812391" y="165950"/>
                </a:lnTo>
                <a:lnTo>
                  <a:pt x="1811299" y="168490"/>
                </a:lnTo>
                <a:lnTo>
                  <a:pt x="1806917" y="172885"/>
                </a:lnTo>
                <a:lnTo>
                  <a:pt x="1803615" y="173977"/>
                </a:lnTo>
                <a:lnTo>
                  <a:pt x="1794840" y="173977"/>
                </a:lnTo>
                <a:lnTo>
                  <a:pt x="1790788" y="172885"/>
                </a:lnTo>
                <a:lnTo>
                  <a:pt x="1791131" y="172885"/>
                </a:lnTo>
                <a:lnTo>
                  <a:pt x="1786026" y="169214"/>
                </a:lnTo>
                <a:lnTo>
                  <a:pt x="1782940" y="165811"/>
                </a:lnTo>
                <a:lnTo>
                  <a:pt x="1779422" y="160883"/>
                </a:lnTo>
                <a:lnTo>
                  <a:pt x="1775955" y="155956"/>
                </a:lnTo>
                <a:lnTo>
                  <a:pt x="1771929" y="153492"/>
                </a:lnTo>
                <a:lnTo>
                  <a:pt x="1762823" y="153492"/>
                </a:lnTo>
                <a:lnTo>
                  <a:pt x="1759394" y="155765"/>
                </a:lnTo>
                <a:lnTo>
                  <a:pt x="1759292" y="155956"/>
                </a:lnTo>
                <a:lnTo>
                  <a:pt x="1754797" y="164833"/>
                </a:lnTo>
                <a:lnTo>
                  <a:pt x="1754720" y="165201"/>
                </a:lnTo>
                <a:lnTo>
                  <a:pt x="1753654" y="170230"/>
                </a:lnTo>
                <a:lnTo>
                  <a:pt x="1753654" y="182816"/>
                </a:lnTo>
                <a:lnTo>
                  <a:pt x="1757222" y="187782"/>
                </a:lnTo>
                <a:lnTo>
                  <a:pt x="1764220" y="191363"/>
                </a:lnTo>
                <a:lnTo>
                  <a:pt x="1770570" y="194056"/>
                </a:lnTo>
                <a:lnTo>
                  <a:pt x="1777390" y="195948"/>
                </a:lnTo>
                <a:lnTo>
                  <a:pt x="1784019" y="196951"/>
                </a:lnTo>
                <a:lnTo>
                  <a:pt x="1782254" y="196951"/>
                </a:lnTo>
                <a:lnTo>
                  <a:pt x="1792833" y="197446"/>
                </a:lnTo>
                <a:lnTo>
                  <a:pt x="1795691" y="197446"/>
                </a:lnTo>
                <a:lnTo>
                  <a:pt x="1805241" y="196735"/>
                </a:lnTo>
                <a:lnTo>
                  <a:pt x="1814728" y="194475"/>
                </a:lnTo>
                <a:lnTo>
                  <a:pt x="1814499" y="194475"/>
                </a:lnTo>
                <a:lnTo>
                  <a:pt x="1822602" y="191020"/>
                </a:lnTo>
                <a:lnTo>
                  <a:pt x="1845322" y="157645"/>
                </a:lnTo>
                <a:lnTo>
                  <a:pt x="1845335" y="147586"/>
                </a:lnTo>
                <a:lnTo>
                  <a:pt x="1843214" y="140804"/>
                </a:lnTo>
                <a:lnTo>
                  <a:pt x="1838782" y="135420"/>
                </a:lnTo>
                <a:lnTo>
                  <a:pt x="1834400" y="130035"/>
                </a:lnTo>
                <a:lnTo>
                  <a:pt x="1828203" y="124701"/>
                </a:lnTo>
                <a:lnTo>
                  <a:pt x="1812277" y="114058"/>
                </a:lnTo>
                <a:lnTo>
                  <a:pt x="1807298" y="110337"/>
                </a:lnTo>
                <a:lnTo>
                  <a:pt x="1805317" y="108229"/>
                </a:lnTo>
                <a:lnTo>
                  <a:pt x="1803336" y="106070"/>
                </a:lnTo>
                <a:lnTo>
                  <a:pt x="1803234" y="105867"/>
                </a:lnTo>
                <a:lnTo>
                  <a:pt x="1802333" y="103835"/>
                </a:lnTo>
                <a:lnTo>
                  <a:pt x="1802333" y="99161"/>
                </a:lnTo>
                <a:lnTo>
                  <a:pt x="1803222" y="97028"/>
                </a:lnTo>
                <a:lnTo>
                  <a:pt x="1806790" y="93218"/>
                </a:lnTo>
                <a:lnTo>
                  <a:pt x="1809661" y="92265"/>
                </a:lnTo>
                <a:lnTo>
                  <a:pt x="1817649" y="92265"/>
                </a:lnTo>
                <a:lnTo>
                  <a:pt x="1821091" y="93764"/>
                </a:lnTo>
                <a:lnTo>
                  <a:pt x="1831568" y="104648"/>
                </a:lnTo>
                <a:lnTo>
                  <a:pt x="1832444" y="105371"/>
                </a:lnTo>
                <a:lnTo>
                  <a:pt x="1836801" y="108788"/>
                </a:lnTo>
                <a:lnTo>
                  <a:pt x="1843011" y="108788"/>
                </a:lnTo>
                <a:lnTo>
                  <a:pt x="1846478" y="107238"/>
                </a:lnTo>
                <a:lnTo>
                  <a:pt x="1852993" y="100965"/>
                </a:lnTo>
                <a:lnTo>
                  <a:pt x="1854619" y="96012"/>
                </a:lnTo>
                <a:lnTo>
                  <a:pt x="1854619" y="92265"/>
                </a:lnTo>
                <a:lnTo>
                  <a:pt x="1854619" y="82397"/>
                </a:lnTo>
                <a:close/>
              </a:path>
              <a:path w="4547870" h="254000">
                <a:moveTo>
                  <a:pt x="1889163" y="211112"/>
                </a:moveTo>
                <a:lnTo>
                  <a:pt x="980490" y="211112"/>
                </a:lnTo>
                <a:lnTo>
                  <a:pt x="980490" y="234950"/>
                </a:lnTo>
                <a:lnTo>
                  <a:pt x="1889163" y="234950"/>
                </a:lnTo>
                <a:lnTo>
                  <a:pt x="1889163" y="211112"/>
                </a:lnTo>
                <a:close/>
              </a:path>
              <a:path w="4547870" h="254000">
                <a:moveTo>
                  <a:pt x="1922170" y="168656"/>
                </a:moveTo>
                <a:lnTo>
                  <a:pt x="1919503" y="166154"/>
                </a:lnTo>
                <a:lnTo>
                  <a:pt x="1908822" y="166154"/>
                </a:lnTo>
                <a:lnTo>
                  <a:pt x="1905901" y="165950"/>
                </a:lnTo>
                <a:lnTo>
                  <a:pt x="1904911" y="165125"/>
                </a:lnTo>
                <a:lnTo>
                  <a:pt x="1904695" y="163791"/>
                </a:lnTo>
                <a:lnTo>
                  <a:pt x="1904758" y="160045"/>
                </a:lnTo>
                <a:lnTo>
                  <a:pt x="1905127" y="156946"/>
                </a:lnTo>
                <a:lnTo>
                  <a:pt x="1906562" y="149313"/>
                </a:lnTo>
                <a:lnTo>
                  <a:pt x="1908886" y="138252"/>
                </a:lnTo>
                <a:lnTo>
                  <a:pt x="1915579" y="107937"/>
                </a:lnTo>
                <a:lnTo>
                  <a:pt x="1917814" y="97002"/>
                </a:lnTo>
                <a:lnTo>
                  <a:pt x="1919224" y="88925"/>
                </a:lnTo>
                <a:lnTo>
                  <a:pt x="1919249" y="88544"/>
                </a:lnTo>
                <a:lnTo>
                  <a:pt x="1919630" y="84772"/>
                </a:lnTo>
                <a:lnTo>
                  <a:pt x="1919681" y="74282"/>
                </a:lnTo>
                <a:lnTo>
                  <a:pt x="1915325" y="69291"/>
                </a:lnTo>
                <a:lnTo>
                  <a:pt x="1904847" y="69291"/>
                </a:lnTo>
                <a:lnTo>
                  <a:pt x="1865668" y="84213"/>
                </a:lnTo>
                <a:lnTo>
                  <a:pt x="1865668" y="94488"/>
                </a:lnTo>
                <a:lnTo>
                  <a:pt x="1870430" y="97878"/>
                </a:lnTo>
                <a:lnTo>
                  <a:pt x="1879955" y="100279"/>
                </a:lnTo>
                <a:lnTo>
                  <a:pt x="1881187" y="100609"/>
                </a:lnTo>
                <a:lnTo>
                  <a:pt x="1881809" y="101650"/>
                </a:lnTo>
                <a:lnTo>
                  <a:pt x="1881746" y="104216"/>
                </a:lnTo>
                <a:lnTo>
                  <a:pt x="1881314" y="110248"/>
                </a:lnTo>
                <a:lnTo>
                  <a:pt x="1872272" y="149313"/>
                </a:lnTo>
                <a:lnTo>
                  <a:pt x="1863534" y="172859"/>
                </a:lnTo>
                <a:lnTo>
                  <a:pt x="1861947" y="178511"/>
                </a:lnTo>
                <a:lnTo>
                  <a:pt x="1861947" y="191846"/>
                </a:lnTo>
                <a:lnTo>
                  <a:pt x="1866709" y="196202"/>
                </a:lnTo>
                <a:lnTo>
                  <a:pt x="1876221" y="196202"/>
                </a:lnTo>
                <a:lnTo>
                  <a:pt x="1885340" y="195541"/>
                </a:lnTo>
                <a:lnTo>
                  <a:pt x="1884248" y="195541"/>
                </a:lnTo>
                <a:lnTo>
                  <a:pt x="1891626" y="194030"/>
                </a:lnTo>
                <a:lnTo>
                  <a:pt x="1900161" y="191312"/>
                </a:lnTo>
                <a:lnTo>
                  <a:pt x="1909254" y="187515"/>
                </a:lnTo>
                <a:lnTo>
                  <a:pt x="1917865" y="183629"/>
                </a:lnTo>
                <a:lnTo>
                  <a:pt x="1922170" y="179006"/>
                </a:lnTo>
                <a:lnTo>
                  <a:pt x="1922170" y="168656"/>
                </a:lnTo>
                <a:close/>
              </a:path>
              <a:path w="4547870" h="254000">
                <a:moveTo>
                  <a:pt x="1930615" y="25146"/>
                </a:moveTo>
                <a:lnTo>
                  <a:pt x="1928901" y="21259"/>
                </a:lnTo>
                <a:lnTo>
                  <a:pt x="1922030" y="14389"/>
                </a:lnTo>
                <a:lnTo>
                  <a:pt x="1918004" y="12674"/>
                </a:lnTo>
                <a:lnTo>
                  <a:pt x="1911057" y="12674"/>
                </a:lnTo>
                <a:lnTo>
                  <a:pt x="1907705" y="13169"/>
                </a:lnTo>
                <a:lnTo>
                  <a:pt x="1903818" y="13169"/>
                </a:lnTo>
                <a:lnTo>
                  <a:pt x="1891004" y="31483"/>
                </a:lnTo>
                <a:lnTo>
                  <a:pt x="1890750" y="32473"/>
                </a:lnTo>
                <a:lnTo>
                  <a:pt x="1890750" y="40627"/>
                </a:lnTo>
                <a:lnTo>
                  <a:pt x="1892414" y="44627"/>
                </a:lnTo>
                <a:lnTo>
                  <a:pt x="1899031" y="51244"/>
                </a:lnTo>
                <a:lnTo>
                  <a:pt x="1901266" y="52806"/>
                </a:lnTo>
                <a:lnTo>
                  <a:pt x="1906816" y="52806"/>
                </a:lnTo>
                <a:lnTo>
                  <a:pt x="1907578" y="52031"/>
                </a:lnTo>
                <a:lnTo>
                  <a:pt x="1907794" y="52806"/>
                </a:lnTo>
                <a:lnTo>
                  <a:pt x="1913851" y="52806"/>
                </a:lnTo>
                <a:lnTo>
                  <a:pt x="1914093" y="52590"/>
                </a:lnTo>
                <a:lnTo>
                  <a:pt x="1917788" y="52806"/>
                </a:lnTo>
                <a:lnTo>
                  <a:pt x="1918157" y="52590"/>
                </a:lnTo>
                <a:lnTo>
                  <a:pt x="1919147" y="52031"/>
                </a:lnTo>
                <a:lnTo>
                  <a:pt x="1921383" y="50774"/>
                </a:lnTo>
                <a:lnTo>
                  <a:pt x="1924900" y="46507"/>
                </a:lnTo>
                <a:lnTo>
                  <a:pt x="1928456" y="42240"/>
                </a:lnTo>
                <a:lnTo>
                  <a:pt x="1930247" y="39268"/>
                </a:lnTo>
                <a:lnTo>
                  <a:pt x="1930361" y="34467"/>
                </a:lnTo>
                <a:lnTo>
                  <a:pt x="1930615" y="33477"/>
                </a:lnTo>
                <a:lnTo>
                  <a:pt x="1930615" y="25146"/>
                </a:lnTo>
                <a:close/>
              </a:path>
              <a:path w="4547870" h="254000">
                <a:moveTo>
                  <a:pt x="2051685" y="68237"/>
                </a:moveTo>
                <a:lnTo>
                  <a:pt x="2047544" y="65100"/>
                </a:lnTo>
                <a:lnTo>
                  <a:pt x="2046376" y="64211"/>
                </a:lnTo>
                <a:lnTo>
                  <a:pt x="2032571" y="64211"/>
                </a:lnTo>
                <a:lnTo>
                  <a:pt x="2024748" y="65100"/>
                </a:lnTo>
                <a:lnTo>
                  <a:pt x="2017598" y="65100"/>
                </a:lnTo>
                <a:lnTo>
                  <a:pt x="2006244" y="64211"/>
                </a:lnTo>
                <a:lnTo>
                  <a:pt x="2002955" y="64211"/>
                </a:lnTo>
                <a:lnTo>
                  <a:pt x="2001888" y="64300"/>
                </a:lnTo>
                <a:lnTo>
                  <a:pt x="2001888" y="91503"/>
                </a:lnTo>
                <a:lnTo>
                  <a:pt x="2001850" y="97878"/>
                </a:lnTo>
                <a:lnTo>
                  <a:pt x="2001761" y="99352"/>
                </a:lnTo>
                <a:lnTo>
                  <a:pt x="2001672" y="100863"/>
                </a:lnTo>
                <a:lnTo>
                  <a:pt x="2001558" y="102717"/>
                </a:lnTo>
                <a:lnTo>
                  <a:pt x="2001469" y="103378"/>
                </a:lnTo>
                <a:lnTo>
                  <a:pt x="2001393" y="111658"/>
                </a:lnTo>
                <a:lnTo>
                  <a:pt x="1998764" y="119202"/>
                </a:lnTo>
                <a:lnTo>
                  <a:pt x="1988261" y="133731"/>
                </a:lnTo>
                <a:lnTo>
                  <a:pt x="1983409" y="137350"/>
                </a:lnTo>
                <a:lnTo>
                  <a:pt x="1976005" y="137350"/>
                </a:lnTo>
                <a:lnTo>
                  <a:pt x="1971636" y="127025"/>
                </a:lnTo>
                <a:lnTo>
                  <a:pt x="1971471" y="125857"/>
                </a:lnTo>
                <a:lnTo>
                  <a:pt x="1971471" y="122885"/>
                </a:lnTo>
                <a:lnTo>
                  <a:pt x="1971675" y="119202"/>
                </a:lnTo>
                <a:lnTo>
                  <a:pt x="1971713" y="117043"/>
                </a:lnTo>
                <a:lnTo>
                  <a:pt x="1971967" y="115303"/>
                </a:lnTo>
                <a:lnTo>
                  <a:pt x="1971967" y="107937"/>
                </a:lnTo>
                <a:lnTo>
                  <a:pt x="1974430" y="100863"/>
                </a:lnTo>
                <a:lnTo>
                  <a:pt x="1984286" y="87236"/>
                </a:lnTo>
                <a:lnTo>
                  <a:pt x="1988756" y="83820"/>
                </a:lnTo>
                <a:lnTo>
                  <a:pt x="1996325" y="83820"/>
                </a:lnTo>
                <a:lnTo>
                  <a:pt x="1998002" y="84772"/>
                </a:lnTo>
                <a:lnTo>
                  <a:pt x="1999538" y="86677"/>
                </a:lnTo>
                <a:lnTo>
                  <a:pt x="2001113" y="88544"/>
                </a:lnTo>
                <a:lnTo>
                  <a:pt x="2001202" y="88925"/>
                </a:lnTo>
                <a:lnTo>
                  <a:pt x="2001888" y="91503"/>
                </a:lnTo>
                <a:lnTo>
                  <a:pt x="2001888" y="64300"/>
                </a:lnTo>
                <a:lnTo>
                  <a:pt x="1961286" y="78422"/>
                </a:lnTo>
                <a:lnTo>
                  <a:pt x="1954631" y="83820"/>
                </a:lnTo>
                <a:lnTo>
                  <a:pt x="1949640" y="89890"/>
                </a:lnTo>
                <a:lnTo>
                  <a:pt x="1942261" y="104216"/>
                </a:lnTo>
                <a:lnTo>
                  <a:pt x="1940420" y="111036"/>
                </a:lnTo>
                <a:lnTo>
                  <a:pt x="1940420" y="124002"/>
                </a:lnTo>
                <a:lnTo>
                  <a:pt x="1951596" y="151942"/>
                </a:lnTo>
                <a:lnTo>
                  <a:pt x="1950593" y="153301"/>
                </a:lnTo>
                <a:lnTo>
                  <a:pt x="1938540" y="183629"/>
                </a:lnTo>
                <a:lnTo>
                  <a:pt x="1930742" y="189255"/>
                </a:lnTo>
                <a:lnTo>
                  <a:pt x="1923681" y="195084"/>
                </a:lnTo>
                <a:lnTo>
                  <a:pt x="1918627" y="201091"/>
                </a:lnTo>
                <a:lnTo>
                  <a:pt x="1915604" y="207276"/>
                </a:lnTo>
                <a:lnTo>
                  <a:pt x="1914601" y="213652"/>
                </a:lnTo>
                <a:lnTo>
                  <a:pt x="1914715" y="217500"/>
                </a:lnTo>
                <a:lnTo>
                  <a:pt x="1914779" y="217957"/>
                </a:lnTo>
                <a:lnTo>
                  <a:pt x="1915515" y="223431"/>
                </a:lnTo>
                <a:lnTo>
                  <a:pt x="1946211" y="247573"/>
                </a:lnTo>
                <a:lnTo>
                  <a:pt x="1955901" y="249326"/>
                </a:lnTo>
                <a:lnTo>
                  <a:pt x="1955266" y="249326"/>
                </a:lnTo>
                <a:lnTo>
                  <a:pt x="1967191" y="249974"/>
                </a:lnTo>
                <a:lnTo>
                  <a:pt x="1974011" y="249974"/>
                </a:lnTo>
                <a:lnTo>
                  <a:pt x="2015363" y="239547"/>
                </a:lnTo>
                <a:lnTo>
                  <a:pt x="2029777" y="224764"/>
                </a:lnTo>
                <a:lnTo>
                  <a:pt x="2032876" y="219100"/>
                </a:lnTo>
                <a:lnTo>
                  <a:pt x="2034425" y="213906"/>
                </a:lnTo>
                <a:lnTo>
                  <a:pt x="2034425" y="209181"/>
                </a:lnTo>
                <a:lnTo>
                  <a:pt x="2033663" y="202031"/>
                </a:lnTo>
                <a:lnTo>
                  <a:pt x="2031390" y="195541"/>
                </a:lnTo>
                <a:lnTo>
                  <a:pt x="2030196" y="193725"/>
                </a:lnTo>
                <a:lnTo>
                  <a:pt x="2027580" y="189712"/>
                </a:lnTo>
                <a:lnTo>
                  <a:pt x="2022259" y="184531"/>
                </a:lnTo>
                <a:lnTo>
                  <a:pt x="2017966" y="181711"/>
                </a:lnTo>
                <a:lnTo>
                  <a:pt x="2011807" y="178511"/>
                </a:lnTo>
                <a:lnTo>
                  <a:pt x="2004377" y="175196"/>
                </a:lnTo>
                <a:lnTo>
                  <a:pt x="2004377" y="207035"/>
                </a:lnTo>
                <a:lnTo>
                  <a:pt x="2004377" y="217500"/>
                </a:lnTo>
                <a:lnTo>
                  <a:pt x="2001481" y="221234"/>
                </a:lnTo>
                <a:lnTo>
                  <a:pt x="1989823" y="227545"/>
                </a:lnTo>
                <a:lnTo>
                  <a:pt x="1984146" y="228993"/>
                </a:lnTo>
                <a:lnTo>
                  <a:pt x="1970595" y="228993"/>
                </a:lnTo>
                <a:lnTo>
                  <a:pt x="1968487" y="228739"/>
                </a:lnTo>
                <a:lnTo>
                  <a:pt x="1963064" y="228739"/>
                </a:lnTo>
                <a:lnTo>
                  <a:pt x="1957908" y="227228"/>
                </a:lnTo>
                <a:lnTo>
                  <a:pt x="1948192" y="221234"/>
                </a:lnTo>
                <a:lnTo>
                  <a:pt x="1945767" y="217957"/>
                </a:lnTo>
                <a:lnTo>
                  <a:pt x="1945767" y="207276"/>
                </a:lnTo>
                <a:lnTo>
                  <a:pt x="1947938" y="203593"/>
                </a:lnTo>
                <a:lnTo>
                  <a:pt x="1956790" y="195541"/>
                </a:lnTo>
                <a:lnTo>
                  <a:pt x="1956968" y="195541"/>
                </a:lnTo>
                <a:lnTo>
                  <a:pt x="1961095" y="193725"/>
                </a:lnTo>
                <a:lnTo>
                  <a:pt x="1978812" y="193725"/>
                </a:lnTo>
                <a:lnTo>
                  <a:pt x="1986178" y="195541"/>
                </a:lnTo>
                <a:lnTo>
                  <a:pt x="1986419" y="195541"/>
                </a:lnTo>
                <a:lnTo>
                  <a:pt x="2000821" y="203352"/>
                </a:lnTo>
                <a:lnTo>
                  <a:pt x="2004377" y="207035"/>
                </a:lnTo>
                <a:lnTo>
                  <a:pt x="2004377" y="175196"/>
                </a:lnTo>
                <a:lnTo>
                  <a:pt x="1994941" y="171437"/>
                </a:lnTo>
                <a:lnTo>
                  <a:pt x="1981238" y="166154"/>
                </a:lnTo>
                <a:lnTo>
                  <a:pt x="1974570" y="162902"/>
                </a:lnTo>
                <a:lnTo>
                  <a:pt x="1974570" y="160045"/>
                </a:lnTo>
                <a:lnTo>
                  <a:pt x="1975358" y="158851"/>
                </a:lnTo>
                <a:lnTo>
                  <a:pt x="1977720" y="157403"/>
                </a:lnTo>
                <a:lnTo>
                  <a:pt x="1981504" y="156184"/>
                </a:lnTo>
                <a:lnTo>
                  <a:pt x="1995081" y="152247"/>
                </a:lnTo>
                <a:lnTo>
                  <a:pt x="2000834" y="150050"/>
                </a:lnTo>
                <a:lnTo>
                  <a:pt x="2029587" y="119202"/>
                </a:lnTo>
                <a:lnTo>
                  <a:pt x="2033397" y="93548"/>
                </a:lnTo>
                <a:lnTo>
                  <a:pt x="2033701" y="90131"/>
                </a:lnTo>
                <a:lnTo>
                  <a:pt x="2033803" y="89890"/>
                </a:lnTo>
                <a:lnTo>
                  <a:pt x="2034247" y="88734"/>
                </a:lnTo>
                <a:lnTo>
                  <a:pt x="2034819" y="88544"/>
                </a:lnTo>
                <a:lnTo>
                  <a:pt x="2035860" y="88544"/>
                </a:lnTo>
                <a:lnTo>
                  <a:pt x="2038680" y="88925"/>
                </a:lnTo>
                <a:lnTo>
                  <a:pt x="2047773" y="88925"/>
                </a:lnTo>
                <a:lnTo>
                  <a:pt x="2048129" y="88544"/>
                </a:lnTo>
                <a:lnTo>
                  <a:pt x="2051685" y="84772"/>
                </a:lnTo>
                <a:lnTo>
                  <a:pt x="2051685" y="83820"/>
                </a:lnTo>
                <a:lnTo>
                  <a:pt x="2051685" y="68237"/>
                </a:lnTo>
                <a:close/>
              </a:path>
              <a:path w="4547870" h="254000">
                <a:moveTo>
                  <a:pt x="2178723" y="170776"/>
                </a:moveTo>
                <a:lnTo>
                  <a:pt x="2175395" y="168884"/>
                </a:lnTo>
                <a:lnTo>
                  <a:pt x="2166035" y="168884"/>
                </a:lnTo>
                <a:lnTo>
                  <a:pt x="2164689" y="166585"/>
                </a:lnTo>
                <a:lnTo>
                  <a:pt x="2164689" y="162001"/>
                </a:lnTo>
                <a:lnTo>
                  <a:pt x="2165045" y="158445"/>
                </a:lnTo>
                <a:lnTo>
                  <a:pt x="2166137" y="152273"/>
                </a:lnTo>
                <a:lnTo>
                  <a:pt x="2167928" y="143624"/>
                </a:lnTo>
                <a:lnTo>
                  <a:pt x="2170341" y="132816"/>
                </a:lnTo>
                <a:lnTo>
                  <a:pt x="2172817" y="121539"/>
                </a:lnTo>
                <a:lnTo>
                  <a:pt x="2174583" y="112318"/>
                </a:lnTo>
                <a:lnTo>
                  <a:pt x="2174659" y="111810"/>
                </a:lnTo>
                <a:lnTo>
                  <a:pt x="2175637" y="105156"/>
                </a:lnTo>
                <a:lnTo>
                  <a:pt x="2175624" y="97116"/>
                </a:lnTo>
                <a:lnTo>
                  <a:pt x="2174316" y="86906"/>
                </a:lnTo>
                <a:lnTo>
                  <a:pt x="2169299" y="77533"/>
                </a:lnTo>
                <a:lnTo>
                  <a:pt x="2160943" y="71920"/>
                </a:lnTo>
                <a:lnTo>
                  <a:pt x="2149233" y="70040"/>
                </a:lnTo>
                <a:lnTo>
                  <a:pt x="2138870" y="71424"/>
                </a:lnTo>
                <a:lnTo>
                  <a:pt x="2102345" y="99034"/>
                </a:lnTo>
                <a:lnTo>
                  <a:pt x="2102053" y="99580"/>
                </a:lnTo>
                <a:lnTo>
                  <a:pt x="2104821" y="88582"/>
                </a:lnTo>
                <a:lnTo>
                  <a:pt x="2103615" y="83413"/>
                </a:lnTo>
                <a:lnTo>
                  <a:pt x="2099691" y="79108"/>
                </a:lnTo>
                <a:lnTo>
                  <a:pt x="2095792" y="74803"/>
                </a:lnTo>
                <a:lnTo>
                  <a:pt x="2090750" y="72644"/>
                </a:lnTo>
                <a:lnTo>
                  <a:pt x="2078367" y="72644"/>
                </a:lnTo>
                <a:lnTo>
                  <a:pt x="2072944" y="74993"/>
                </a:lnTo>
                <a:lnTo>
                  <a:pt x="2063584" y="84340"/>
                </a:lnTo>
                <a:lnTo>
                  <a:pt x="2061248" y="89128"/>
                </a:lnTo>
                <a:lnTo>
                  <a:pt x="2061286" y="99034"/>
                </a:lnTo>
                <a:lnTo>
                  <a:pt x="2062492" y="103720"/>
                </a:lnTo>
                <a:lnTo>
                  <a:pt x="2067458" y="113233"/>
                </a:lnTo>
                <a:lnTo>
                  <a:pt x="2068703" y="117906"/>
                </a:lnTo>
                <a:lnTo>
                  <a:pt x="2068703" y="127101"/>
                </a:lnTo>
                <a:lnTo>
                  <a:pt x="2066823" y="133972"/>
                </a:lnTo>
                <a:lnTo>
                  <a:pt x="2059279" y="152273"/>
                </a:lnTo>
                <a:lnTo>
                  <a:pt x="2059254" y="152400"/>
                </a:lnTo>
                <a:lnTo>
                  <a:pt x="2057400" y="159969"/>
                </a:lnTo>
                <a:lnTo>
                  <a:pt x="2057400" y="175488"/>
                </a:lnTo>
                <a:lnTo>
                  <a:pt x="2058784" y="181165"/>
                </a:lnTo>
                <a:lnTo>
                  <a:pt x="2061565" y="186207"/>
                </a:lnTo>
                <a:lnTo>
                  <a:pt x="2064372" y="191223"/>
                </a:lnTo>
                <a:lnTo>
                  <a:pt x="2069261" y="193725"/>
                </a:lnTo>
                <a:lnTo>
                  <a:pt x="2083168" y="193725"/>
                </a:lnTo>
                <a:lnTo>
                  <a:pt x="2095461" y="164604"/>
                </a:lnTo>
                <a:lnTo>
                  <a:pt x="2098751" y="149453"/>
                </a:lnTo>
                <a:lnTo>
                  <a:pt x="2113902" y="111810"/>
                </a:lnTo>
                <a:lnTo>
                  <a:pt x="2131022" y="97116"/>
                </a:lnTo>
                <a:lnTo>
                  <a:pt x="2137638" y="97116"/>
                </a:lnTo>
                <a:lnTo>
                  <a:pt x="2139607" y="100901"/>
                </a:lnTo>
                <a:lnTo>
                  <a:pt x="2139607" y="108470"/>
                </a:lnTo>
                <a:lnTo>
                  <a:pt x="2130945" y="156133"/>
                </a:lnTo>
                <a:lnTo>
                  <a:pt x="2129066" y="165417"/>
                </a:lnTo>
                <a:lnTo>
                  <a:pt x="2127935" y="171462"/>
                </a:lnTo>
                <a:lnTo>
                  <a:pt x="2127567" y="174294"/>
                </a:lnTo>
                <a:lnTo>
                  <a:pt x="2127567" y="186918"/>
                </a:lnTo>
                <a:lnTo>
                  <a:pt x="2131872" y="193230"/>
                </a:lnTo>
                <a:lnTo>
                  <a:pt x="2140483" y="193230"/>
                </a:lnTo>
                <a:lnTo>
                  <a:pt x="2176564" y="180060"/>
                </a:lnTo>
                <a:lnTo>
                  <a:pt x="2178723" y="177393"/>
                </a:lnTo>
                <a:lnTo>
                  <a:pt x="2178723" y="170776"/>
                </a:lnTo>
                <a:close/>
              </a:path>
              <a:path w="4547870" h="254000">
                <a:moveTo>
                  <a:pt x="2220734" y="211112"/>
                </a:moveTo>
                <a:lnTo>
                  <a:pt x="2059863" y="211112"/>
                </a:lnTo>
                <a:lnTo>
                  <a:pt x="2059863" y="234950"/>
                </a:lnTo>
                <a:lnTo>
                  <a:pt x="2220734" y="234950"/>
                </a:lnTo>
                <a:lnTo>
                  <a:pt x="2220734" y="211112"/>
                </a:lnTo>
                <a:close/>
              </a:path>
              <a:path w="4547870" h="254000">
                <a:moveTo>
                  <a:pt x="2383498" y="115430"/>
                </a:moveTo>
                <a:lnTo>
                  <a:pt x="2383409" y="111086"/>
                </a:lnTo>
                <a:lnTo>
                  <a:pt x="2383307" y="109715"/>
                </a:lnTo>
                <a:lnTo>
                  <a:pt x="2383231" y="108635"/>
                </a:lnTo>
                <a:lnTo>
                  <a:pt x="2382863" y="103581"/>
                </a:lnTo>
                <a:lnTo>
                  <a:pt x="2382736" y="103098"/>
                </a:lnTo>
                <a:lnTo>
                  <a:pt x="2380932" y="95732"/>
                </a:lnTo>
                <a:lnTo>
                  <a:pt x="2379929" y="93510"/>
                </a:lnTo>
                <a:lnTo>
                  <a:pt x="2377732" y="88646"/>
                </a:lnTo>
                <a:lnTo>
                  <a:pt x="2373249" y="82334"/>
                </a:lnTo>
                <a:lnTo>
                  <a:pt x="2372791" y="81902"/>
                </a:lnTo>
                <a:lnTo>
                  <a:pt x="2367737" y="77114"/>
                </a:lnTo>
                <a:lnTo>
                  <a:pt x="2361450" y="73393"/>
                </a:lnTo>
                <a:lnTo>
                  <a:pt x="2354389" y="71158"/>
                </a:lnTo>
                <a:lnTo>
                  <a:pt x="2349970" y="70739"/>
                </a:lnTo>
                <a:lnTo>
                  <a:pt x="2349970" y="108635"/>
                </a:lnTo>
                <a:lnTo>
                  <a:pt x="2349970" y="118414"/>
                </a:lnTo>
                <a:lnTo>
                  <a:pt x="2337485" y="156159"/>
                </a:lnTo>
                <a:lnTo>
                  <a:pt x="2317534" y="171119"/>
                </a:lnTo>
                <a:lnTo>
                  <a:pt x="2307806" y="171119"/>
                </a:lnTo>
                <a:lnTo>
                  <a:pt x="2305227" y="170395"/>
                </a:lnTo>
                <a:lnTo>
                  <a:pt x="2302078" y="167500"/>
                </a:lnTo>
                <a:lnTo>
                  <a:pt x="2301290" y="165328"/>
                </a:lnTo>
                <a:lnTo>
                  <a:pt x="2301290" y="158267"/>
                </a:lnTo>
                <a:lnTo>
                  <a:pt x="2314079" y="111086"/>
                </a:lnTo>
                <a:lnTo>
                  <a:pt x="2324392" y="98348"/>
                </a:lnTo>
                <a:lnTo>
                  <a:pt x="2328443" y="95123"/>
                </a:lnTo>
                <a:lnTo>
                  <a:pt x="2331859" y="93510"/>
                </a:lnTo>
                <a:lnTo>
                  <a:pt x="2340800" y="93510"/>
                </a:lnTo>
                <a:lnTo>
                  <a:pt x="2343556" y="95440"/>
                </a:lnTo>
                <a:lnTo>
                  <a:pt x="2348687" y="103098"/>
                </a:lnTo>
                <a:lnTo>
                  <a:pt x="2348801" y="103581"/>
                </a:lnTo>
                <a:lnTo>
                  <a:pt x="2349970" y="108635"/>
                </a:lnTo>
                <a:lnTo>
                  <a:pt x="2349970" y="70739"/>
                </a:lnTo>
                <a:lnTo>
                  <a:pt x="2346553" y="70408"/>
                </a:lnTo>
                <a:lnTo>
                  <a:pt x="2343569" y="70408"/>
                </a:lnTo>
                <a:lnTo>
                  <a:pt x="2335911" y="70929"/>
                </a:lnTo>
                <a:lnTo>
                  <a:pt x="2328684" y="72364"/>
                </a:lnTo>
                <a:lnTo>
                  <a:pt x="2328456" y="72364"/>
                </a:lnTo>
                <a:lnTo>
                  <a:pt x="2320086" y="75057"/>
                </a:lnTo>
                <a:lnTo>
                  <a:pt x="2311908" y="78676"/>
                </a:lnTo>
                <a:lnTo>
                  <a:pt x="2309368" y="79946"/>
                </a:lnTo>
                <a:lnTo>
                  <a:pt x="2309330" y="81407"/>
                </a:lnTo>
                <a:lnTo>
                  <a:pt x="2309342" y="79959"/>
                </a:lnTo>
                <a:lnTo>
                  <a:pt x="2309406" y="78943"/>
                </a:lnTo>
                <a:lnTo>
                  <a:pt x="2308428" y="77114"/>
                </a:lnTo>
                <a:lnTo>
                  <a:pt x="2306447" y="74764"/>
                </a:lnTo>
                <a:lnTo>
                  <a:pt x="2304453" y="72364"/>
                </a:lnTo>
                <a:lnTo>
                  <a:pt x="2300401" y="71158"/>
                </a:lnTo>
                <a:lnTo>
                  <a:pt x="2288146" y="71158"/>
                </a:lnTo>
                <a:lnTo>
                  <a:pt x="2281821" y="72999"/>
                </a:lnTo>
                <a:lnTo>
                  <a:pt x="2268778" y="80327"/>
                </a:lnTo>
                <a:lnTo>
                  <a:pt x="2265527" y="84175"/>
                </a:lnTo>
                <a:lnTo>
                  <a:pt x="2265527" y="92290"/>
                </a:lnTo>
                <a:lnTo>
                  <a:pt x="2266912" y="95732"/>
                </a:lnTo>
                <a:lnTo>
                  <a:pt x="2269337" y="98348"/>
                </a:lnTo>
                <a:lnTo>
                  <a:pt x="2272665" y="101866"/>
                </a:lnTo>
                <a:lnTo>
                  <a:pt x="2274100" y="105498"/>
                </a:lnTo>
                <a:lnTo>
                  <a:pt x="2274011" y="111086"/>
                </a:lnTo>
                <a:lnTo>
                  <a:pt x="2273935" y="112204"/>
                </a:lnTo>
                <a:lnTo>
                  <a:pt x="2273122" y="124612"/>
                </a:lnTo>
                <a:lnTo>
                  <a:pt x="2265362" y="168211"/>
                </a:lnTo>
                <a:lnTo>
                  <a:pt x="2256053" y="206578"/>
                </a:lnTo>
                <a:lnTo>
                  <a:pt x="2244991" y="234683"/>
                </a:lnTo>
                <a:lnTo>
                  <a:pt x="2243302" y="239445"/>
                </a:lnTo>
                <a:lnTo>
                  <a:pt x="2243302" y="244779"/>
                </a:lnTo>
                <a:lnTo>
                  <a:pt x="2244979" y="247370"/>
                </a:lnTo>
                <a:lnTo>
                  <a:pt x="2251722" y="252336"/>
                </a:lnTo>
                <a:lnTo>
                  <a:pt x="2258390" y="253580"/>
                </a:lnTo>
                <a:lnTo>
                  <a:pt x="2268321" y="253580"/>
                </a:lnTo>
                <a:lnTo>
                  <a:pt x="2281440" y="252653"/>
                </a:lnTo>
                <a:lnTo>
                  <a:pt x="2290813" y="249872"/>
                </a:lnTo>
                <a:lnTo>
                  <a:pt x="2296439" y="245237"/>
                </a:lnTo>
                <a:lnTo>
                  <a:pt x="2298306" y="238734"/>
                </a:lnTo>
                <a:lnTo>
                  <a:pt x="2298306" y="236829"/>
                </a:lnTo>
                <a:lnTo>
                  <a:pt x="2296845" y="233705"/>
                </a:lnTo>
                <a:lnTo>
                  <a:pt x="2290965" y="225018"/>
                </a:lnTo>
                <a:lnTo>
                  <a:pt x="2289619" y="222034"/>
                </a:lnTo>
                <a:lnTo>
                  <a:pt x="2299614" y="192112"/>
                </a:lnTo>
                <a:lnTo>
                  <a:pt x="2305329" y="192112"/>
                </a:lnTo>
                <a:lnTo>
                  <a:pt x="2314156" y="191858"/>
                </a:lnTo>
                <a:lnTo>
                  <a:pt x="2352141" y="178485"/>
                </a:lnTo>
                <a:lnTo>
                  <a:pt x="2360244" y="171119"/>
                </a:lnTo>
                <a:lnTo>
                  <a:pt x="2363190" y="168071"/>
                </a:lnTo>
                <a:lnTo>
                  <a:pt x="2381694" y="130721"/>
                </a:lnTo>
                <a:lnTo>
                  <a:pt x="2383053" y="122974"/>
                </a:lnTo>
                <a:lnTo>
                  <a:pt x="2383498" y="115430"/>
                </a:lnTo>
                <a:close/>
              </a:path>
              <a:path w="4547870" h="254000">
                <a:moveTo>
                  <a:pt x="2461603" y="5651"/>
                </a:moveTo>
                <a:lnTo>
                  <a:pt x="2457945" y="1003"/>
                </a:lnTo>
                <a:lnTo>
                  <a:pt x="2448382" y="1003"/>
                </a:lnTo>
                <a:lnTo>
                  <a:pt x="2410193" y="11328"/>
                </a:lnTo>
                <a:lnTo>
                  <a:pt x="2410193" y="19227"/>
                </a:lnTo>
                <a:lnTo>
                  <a:pt x="2414105" y="23241"/>
                </a:lnTo>
                <a:lnTo>
                  <a:pt x="2423045" y="27266"/>
                </a:lnTo>
                <a:lnTo>
                  <a:pt x="2423604" y="28943"/>
                </a:lnTo>
                <a:lnTo>
                  <a:pt x="2423604" y="31800"/>
                </a:lnTo>
                <a:lnTo>
                  <a:pt x="2423007" y="36728"/>
                </a:lnTo>
                <a:lnTo>
                  <a:pt x="2414041" y="85064"/>
                </a:lnTo>
                <a:lnTo>
                  <a:pt x="2405430" y="127406"/>
                </a:lnTo>
                <a:lnTo>
                  <a:pt x="2395067" y="170726"/>
                </a:lnTo>
                <a:lnTo>
                  <a:pt x="2393188" y="178841"/>
                </a:lnTo>
                <a:lnTo>
                  <a:pt x="2393188" y="191554"/>
                </a:lnTo>
                <a:lnTo>
                  <a:pt x="2397366" y="196202"/>
                </a:lnTo>
                <a:lnTo>
                  <a:pt x="2405723" y="196202"/>
                </a:lnTo>
                <a:lnTo>
                  <a:pt x="2412250" y="195719"/>
                </a:lnTo>
                <a:lnTo>
                  <a:pt x="2451544" y="178054"/>
                </a:lnTo>
                <a:lnTo>
                  <a:pt x="2451544" y="168490"/>
                </a:lnTo>
                <a:lnTo>
                  <a:pt x="2450338" y="166776"/>
                </a:lnTo>
                <a:lnTo>
                  <a:pt x="2449893" y="166154"/>
                </a:lnTo>
                <a:lnTo>
                  <a:pt x="2443264" y="166154"/>
                </a:lnTo>
                <a:lnTo>
                  <a:pt x="2440368" y="166370"/>
                </a:lnTo>
                <a:lnTo>
                  <a:pt x="2437892" y="166776"/>
                </a:lnTo>
                <a:lnTo>
                  <a:pt x="2435733" y="166776"/>
                </a:lnTo>
                <a:lnTo>
                  <a:pt x="2434666" y="164477"/>
                </a:lnTo>
                <a:lnTo>
                  <a:pt x="2434666" y="159880"/>
                </a:lnTo>
                <a:lnTo>
                  <a:pt x="2443848" y="106362"/>
                </a:lnTo>
                <a:lnTo>
                  <a:pt x="2451811" y="66192"/>
                </a:lnTo>
                <a:lnTo>
                  <a:pt x="2459202" y="31496"/>
                </a:lnTo>
                <a:lnTo>
                  <a:pt x="2460536" y="24409"/>
                </a:lnTo>
                <a:lnTo>
                  <a:pt x="2461336" y="18897"/>
                </a:lnTo>
                <a:lnTo>
                  <a:pt x="2461603" y="14973"/>
                </a:lnTo>
                <a:lnTo>
                  <a:pt x="2461603" y="5651"/>
                </a:lnTo>
                <a:close/>
              </a:path>
              <a:path w="4547870" h="254000">
                <a:moveTo>
                  <a:pt x="2584170" y="164896"/>
                </a:moveTo>
                <a:lnTo>
                  <a:pt x="2580652" y="161937"/>
                </a:lnTo>
                <a:lnTo>
                  <a:pt x="2567546" y="161937"/>
                </a:lnTo>
                <a:lnTo>
                  <a:pt x="2567470" y="161709"/>
                </a:lnTo>
                <a:lnTo>
                  <a:pt x="2567038" y="160426"/>
                </a:lnTo>
                <a:lnTo>
                  <a:pt x="2567140" y="155917"/>
                </a:lnTo>
                <a:lnTo>
                  <a:pt x="2567254" y="154749"/>
                </a:lnTo>
                <a:lnTo>
                  <a:pt x="2567470" y="152654"/>
                </a:lnTo>
                <a:lnTo>
                  <a:pt x="2568791" y="145161"/>
                </a:lnTo>
                <a:lnTo>
                  <a:pt x="2570988" y="134429"/>
                </a:lnTo>
                <a:lnTo>
                  <a:pt x="2577122" y="106578"/>
                </a:lnTo>
                <a:lnTo>
                  <a:pt x="2579319" y="96100"/>
                </a:lnTo>
                <a:lnTo>
                  <a:pt x="2579954" y="92646"/>
                </a:lnTo>
                <a:lnTo>
                  <a:pt x="2580627" y="89039"/>
                </a:lnTo>
                <a:lnTo>
                  <a:pt x="2581071" y="85382"/>
                </a:lnTo>
                <a:lnTo>
                  <a:pt x="2581071" y="76555"/>
                </a:lnTo>
                <a:lnTo>
                  <a:pt x="2578163" y="73152"/>
                </a:lnTo>
                <a:lnTo>
                  <a:pt x="2577325" y="72148"/>
                </a:lnTo>
                <a:lnTo>
                  <a:pt x="2566187" y="72148"/>
                </a:lnTo>
                <a:lnTo>
                  <a:pt x="2559837" y="73152"/>
                </a:lnTo>
                <a:lnTo>
                  <a:pt x="2555989" y="73152"/>
                </a:lnTo>
                <a:lnTo>
                  <a:pt x="2551684" y="72669"/>
                </a:lnTo>
                <a:lnTo>
                  <a:pt x="2544064" y="71145"/>
                </a:lnTo>
                <a:lnTo>
                  <a:pt x="2544064" y="94602"/>
                </a:lnTo>
                <a:lnTo>
                  <a:pt x="2543937" y="101650"/>
                </a:lnTo>
                <a:lnTo>
                  <a:pt x="2543695" y="103924"/>
                </a:lnTo>
                <a:lnTo>
                  <a:pt x="2542819" y="114173"/>
                </a:lnTo>
                <a:lnTo>
                  <a:pt x="2527173" y="154749"/>
                </a:lnTo>
                <a:lnTo>
                  <a:pt x="2508694" y="168884"/>
                </a:lnTo>
                <a:lnTo>
                  <a:pt x="2502281" y="168884"/>
                </a:lnTo>
                <a:lnTo>
                  <a:pt x="2500414" y="167462"/>
                </a:lnTo>
                <a:lnTo>
                  <a:pt x="2498674" y="164604"/>
                </a:lnTo>
                <a:lnTo>
                  <a:pt x="2496972" y="161709"/>
                </a:lnTo>
                <a:lnTo>
                  <a:pt x="2496134" y="157238"/>
                </a:lnTo>
                <a:lnTo>
                  <a:pt x="2496197" y="148005"/>
                </a:lnTo>
                <a:lnTo>
                  <a:pt x="2509101" y="108724"/>
                </a:lnTo>
                <a:lnTo>
                  <a:pt x="2529141" y="92646"/>
                </a:lnTo>
                <a:lnTo>
                  <a:pt x="2541435" y="92646"/>
                </a:lnTo>
                <a:lnTo>
                  <a:pt x="2544064" y="94602"/>
                </a:lnTo>
                <a:lnTo>
                  <a:pt x="2544064" y="71145"/>
                </a:lnTo>
                <a:lnTo>
                  <a:pt x="2542159" y="70764"/>
                </a:lnTo>
                <a:lnTo>
                  <a:pt x="2538742" y="70294"/>
                </a:lnTo>
                <a:lnTo>
                  <a:pt x="2532075" y="70294"/>
                </a:lnTo>
                <a:lnTo>
                  <a:pt x="2494394" y="86601"/>
                </a:lnTo>
                <a:lnTo>
                  <a:pt x="2467686" y="124739"/>
                </a:lnTo>
                <a:lnTo>
                  <a:pt x="2462009" y="152654"/>
                </a:lnTo>
                <a:lnTo>
                  <a:pt x="2462060" y="159156"/>
                </a:lnTo>
                <a:lnTo>
                  <a:pt x="2462149" y="160426"/>
                </a:lnTo>
                <a:lnTo>
                  <a:pt x="2462238" y="161937"/>
                </a:lnTo>
                <a:lnTo>
                  <a:pt x="2462377" y="163982"/>
                </a:lnTo>
                <a:lnTo>
                  <a:pt x="2463939" y="171259"/>
                </a:lnTo>
                <a:lnTo>
                  <a:pt x="2466530" y="177736"/>
                </a:lnTo>
                <a:lnTo>
                  <a:pt x="2466657" y="177927"/>
                </a:lnTo>
                <a:lnTo>
                  <a:pt x="2470175" y="183413"/>
                </a:lnTo>
                <a:lnTo>
                  <a:pt x="2475725" y="190449"/>
                </a:lnTo>
                <a:lnTo>
                  <a:pt x="2482824" y="193967"/>
                </a:lnTo>
                <a:lnTo>
                  <a:pt x="2500287" y="193967"/>
                </a:lnTo>
                <a:lnTo>
                  <a:pt x="2533548" y="172783"/>
                </a:lnTo>
                <a:lnTo>
                  <a:pt x="2534882" y="169964"/>
                </a:lnTo>
                <a:lnTo>
                  <a:pt x="2534843" y="171259"/>
                </a:lnTo>
                <a:lnTo>
                  <a:pt x="2534805" y="180378"/>
                </a:lnTo>
                <a:lnTo>
                  <a:pt x="2536215" y="184518"/>
                </a:lnTo>
                <a:lnTo>
                  <a:pt x="2541841" y="191389"/>
                </a:lnTo>
                <a:lnTo>
                  <a:pt x="2546591" y="193103"/>
                </a:lnTo>
                <a:lnTo>
                  <a:pt x="2559951" y="193103"/>
                </a:lnTo>
                <a:lnTo>
                  <a:pt x="2566784" y="191058"/>
                </a:lnTo>
                <a:lnTo>
                  <a:pt x="2580690" y="182816"/>
                </a:lnTo>
                <a:lnTo>
                  <a:pt x="2584170" y="177927"/>
                </a:lnTo>
                <a:lnTo>
                  <a:pt x="2584170" y="168554"/>
                </a:lnTo>
                <a:lnTo>
                  <a:pt x="2584170" y="164896"/>
                </a:lnTo>
                <a:close/>
              </a:path>
              <a:path w="4547870" h="254000">
                <a:moveTo>
                  <a:pt x="2723375" y="170776"/>
                </a:moveTo>
                <a:lnTo>
                  <a:pt x="2720048" y="168884"/>
                </a:lnTo>
                <a:lnTo>
                  <a:pt x="2710688" y="168884"/>
                </a:lnTo>
                <a:lnTo>
                  <a:pt x="2709341" y="166585"/>
                </a:lnTo>
                <a:lnTo>
                  <a:pt x="2709341" y="162001"/>
                </a:lnTo>
                <a:lnTo>
                  <a:pt x="2709697" y="158445"/>
                </a:lnTo>
                <a:lnTo>
                  <a:pt x="2710789" y="152273"/>
                </a:lnTo>
                <a:lnTo>
                  <a:pt x="2712580" y="143624"/>
                </a:lnTo>
                <a:lnTo>
                  <a:pt x="2714993" y="132816"/>
                </a:lnTo>
                <a:lnTo>
                  <a:pt x="2717469" y="121539"/>
                </a:lnTo>
                <a:lnTo>
                  <a:pt x="2719235" y="112318"/>
                </a:lnTo>
                <a:lnTo>
                  <a:pt x="2719311" y="111810"/>
                </a:lnTo>
                <a:lnTo>
                  <a:pt x="2720289" y="105156"/>
                </a:lnTo>
                <a:lnTo>
                  <a:pt x="2720276" y="97116"/>
                </a:lnTo>
                <a:lnTo>
                  <a:pt x="2718968" y="86906"/>
                </a:lnTo>
                <a:lnTo>
                  <a:pt x="2713952" y="77533"/>
                </a:lnTo>
                <a:lnTo>
                  <a:pt x="2705595" y="71920"/>
                </a:lnTo>
                <a:lnTo>
                  <a:pt x="2693886" y="70040"/>
                </a:lnTo>
                <a:lnTo>
                  <a:pt x="2683522" y="71424"/>
                </a:lnTo>
                <a:lnTo>
                  <a:pt x="2646997" y="99034"/>
                </a:lnTo>
                <a:lnTo>
                  <a:pt x="2646705" y="99580"/>
                </a:lnTo>
                <a:lnTo>
                  <a:pt x="2649474" y="88582"/>
                </a:lnTo>
                <a:lnTo>
                  <a:pt x="2648267" y="83413"/>
                </a:lnTo>
                <a:lnTo>
                  <a:pt x="2644343" y="79108"/>
                </a:lnTo>
                <a:lnTo>
                  <a:pt x="2640444" y="74803"/>
                </a:lnTo>
                <a:lnTo>
                  <a:pt x="2635402" y="72644"/>
                </a:lnTo>
                <a:lnTo>
                  <a:pt x="2623020" y="72644"/>
                </a:lnTo>
                <a:lnTo>
                  <a:pt x="2617597" y="74993"/>
                </a:lnTo>
                <a:lnTo>
                  <a:pt x="2608237" y="84340"/>
                </a:lnTo>
                <a:lnTo>
                  <a:pt x="2605900" y="89128"/>
                </a:lnTo>
                <a:lnTo>
                  <a:pt x="2605938" y="99034"/>
                </a:lnTo>
                <a:lnTo>
                  <a:pt x="2607145" y="103720"/>
                </a:lnTo>
                <a:lnTo>
                  <a:pt x="2612110" y="113233"/>
                </a:lnTo>
                <a:lnTo>
                  <a:pt x="2613355" y="117906"/>
                </a:lnTo>
                <a:lnTo>
                  <a:pt x="2613355" y="127101"/>
                </a:lnTo>
                <a:lnTo>
                  <a:pt x="2611475" y="133972"/>
                </a:lnTo>
                <a:lnTo>
                  <a:pt x="2603931" y="152273"/>
                </a:lnTo>
                <a:lnTo>
                  <a:pt x="2603906" y="152400"/>
                </a:lnTo>
                <a:lnTo>
                  <a:pt x="2602052" y="159969"/>
                </a:lnTo>
                <a:lnTo>
                  <a:pt x="2602052" y="175488"/>
                </a:lnTo>
                <a:lnTo>
                  <a:pt x="2603436" y="181165"/>
                </a:lnTo>
                <a:lnTo>
                  <a:pt x="2606217" y="186207"/>
                </a:lnTo>
                <a:lnTo>
                  <a:pt x="2609024" y="191223"/>
                </a:lnTo>
                <a:lnTo>
                  <a:pt x="2613914" y="193725"/>
                </a:lnTo>
                <a:lnTo>
                  <a:pt x="2627820" y="193725"/>
                </a:lnTo>
                <a:lnTo>
                  <a:pt x="2640114" y="164604"/>
                </a:lnTo>
                <a:lnTo>
                  <a:pt x="2643403" y="149453"/>
                </a:lnTo>
                <a:lnTo>
                  <a:pt x="2658554" y="111810"/>
                </a:lnTo>
                <a:lnTo>
                  <a:pt x="2675674" y="97116"/>
                </a:lnTo>
                <a:lnTo>
                  <a:pt x="2682290" y="97116"/>
                </a:lnTo>
                <a:lnTo>
                  <a:pt x="2684259" y="100901"/>
                </a:lnTo>
                <a:lnTo>
                  <a:pt x="2684259" y="108470"/>
                </a:lnTo>
                <a:lnTo>
                  <a:pt x="2675598" y="156133"/>
                </a:lnTo>
                <a:lnTo>
                  <a:pt x="2673718" y="165417"/>
                </a:lnTo>
                <a:lnTo>
                  <a:pt x="2672588" y="171462"/>
                </a:lnTo>
                <a:lnTo>
                  <a:pt x="2672219" y="174294"/>
                </a:lnTo>
                <a:lnTo>
                  <a:pt x="2672219" y="186918"/>
                </a:lnTo>
                <a:lnTo>
                  <a:pt x="2676525" y="193230"/>
                </a:lnTo>
                <a:lnTo>
                  <a:pt x="2685135" y="193230"/>
                </a:lnTo>
                <a:lnTo>
                  <a:pt x="2721216" y="180060"/>
                </a:lnTo>
                <a:lnTo>
                  <a:pt x="2723375" y="177393"/>
                </a:lnTo>
                <a:lnTo>
                  <a:pt x="2723375" y="170776"/>
                </a:lnTo>
                <a:close/>
              </a:path>
              <a:path w="4547870" h="254000">
                <a:moveTo>
                  <a:pt x="2864942" y="170776"/>
                </a:moveTo>
                <a:lnTo>
                  <a:pt x="2861614" y="168884"/>
                </a:lnTo>
                <a:lnTo>
                  <a:pt x="2852255" y="168884"/>
                </a:lnTo>
                <a:lnTo>
                  <a:pt x="2850908" y="166585"/>
                </a:lnTo>
                <a:lnTo>
                  <a:pt x="2850908" y="162001"/>
                </a:lnTo>
                <a:lnTo>
                  <a:pt x="2851264" y="158445"/>
                </a:lnTo>
                <a:lnTo>
                  <a:pt x="2852343" y="152273"/>
                </a:lnTo>
                <a:lnTo>
                  <a:pt x="2854147" y="143624"/>
                </a:lnTo>
                <a:lnTo>
                  <a:pt x="2856560" y="132816"/>
                </a:lnTo>
                <a:lnTo>
                  <a:pt x="2859036" y="121539"/>
                </a:lnTo>
                <a:lnTo>
                  <a:pt x="2860802" y="112318"/>
                </a:lnTo>
                <a:lnTo>
                  <a:pt x="2860878" y="111810"/>
                </a:lnTo>
                <a:lnTo>
                  <a:pt x="2861856" y="105156"/>
                </a:lnTo>
                <a:lnTo>
                  <a:pt x="2861843" y="97116"/>
                </a:lnTo>
                <a:lnTo>
                  <a:pt x="2860535" y="86906"/>
                </a:lnTo>
                <a:lnTo>
                  <a:pt x="2855518" y="77533"/>
                </a:lnTo>
                <a:lnTo>
                  <a:pt x="2847162" y="71920"/>
                </a:lnTo>
                <a:lnTo>
                  <a:pt x="2835452" y="70040"/>
                </a:lnTo>
                <a:lnTo>
                  <a:pt x="2825089" y="71424"/>
                </a:lnTo>
                <a:lnTo>
                  <a:pt x="2788551" y="99034"/>
                </a:lnTo>
                <a:lnTo>
                  <a:pt x="2788272" y="99580"/>
                </a:lnTo>
                <a:lnTo>
                  <a:pt x="2791028" y="88582"/>
                </a:lnTo>
                <a:lnTo>
                  <a:pt x="2789834" y="83413"/>
                </a:lnTo>
                <a:lnTo>
                  <a:pt x="2785897" y="79108"/>
                </a:lnTo>
                <a:lnTo>
                  <a:pt x="2782011" y="74803"/>
                </a:lnTo>
                <a:lnTo>
                  <a:pt x="2776956" y="72644"/>
                </a:lnTo>
                <a:lnTo>
                  <a:pt x="2764586" y="72644"/>
                </a:lnTo>
                <a:lnTo>
                  <a:pt x="2759164" y="74993"/>
                </a:lnTo>
                <a:lnTo>
                  <a:pt x="2749804" y="84340"/>
                </a:lnTo>
                <a:lnTo>
                  <a:pt x="2747467" y="89128"/>
                </a:lnTo>
                <a:lnTo>
                  <a:pt x="2747505" y="99034"/>
                </a:lnTo>
                <a:lnTo>
                  <a:pt x="2748711" y="103720"/>
                </a:lnTo>
                <a:lnTo>
                  <a:pt x="2753677" y="113233"/>
                </a:lnTo>
                <a:lnTo>
                  <a:pt x="2754922" y="117906"/>
                </a:lnTo>
                <a:lnTo>
                  <a:pt x="2754922" y="127101"/>
                </a:lnTo>
                <a:lnTo>
                  <a:pt x="2753029" y="133972"/>
                </a:lnTo>
                <a:lnTo>
                  <a:pt x="2745498" y="152273"/>
                </a:lnTo>
                <a:lnTo>
                  <a:pt x="2745473" y="152400"/>
                </a:lnTo>
                <a:lnTo>
                  <a:pt x="2743619" y="159969"/>
                </a:lnTo>
                <a:lnTo>
                  <a:pt x="2743619" y="175488"/>
                </a:lnTo>
                <a:lnTo>
                  <a:pt x="2745003" y="181165"/>
                </a:lnTo>
                <a:lnTo>
                  <a:pt x="2747784" y="186207"/>
                </a:lnTo>
                <a:lnTo>
                  <a:pt x="2750591" y="191223"/>
                </a:lnTo>
                <a:lnTo>
                  <a:pt x="2755481" y="193725"/>
                </a:lnTo>
                <a:lnTo>
                  <a:pt x="2769387" y="193725"/>
                </a:lnTo>
                <a:lnTo>
                  <a:pt x="2781681" y="164604"/>
                </a:lnTo>
                <a:lnTo>
                  <a:pt x="2784970" y="149453"/>
                </a:lnTo>
                <a:lnTo>
                  <a:pt x="2800121" y="111810"/>
                </a:lnTo>
                <a:lnTo>
                  <a:pt x="2808262" y="103441"/>
                </a:lnTo>
                <a:lnTo>
                  <a:pt x="2813570" y="99034"/>
                </a:lnTo>
                <a:lnTo>
                  <a:pt x="2817241" y="97116"/>
                </a:lnTo>
                <a:lnTo>
                  <a:pt x="2823857" y="97116"/>
                </a:lnTo>
                <a:lnTo>
                  <a:pt x="2825826" y="100901"/>
                </a:lnTo>
                <a:lnTo>
                  <a:pt x="2825826" y="108470"/>
                </a:lnTo>
                <a:lnTo>
                  <a:pt x="2817164" y="156133"/>
                </a:lnTo>
                <a:lnTo>
                  <a:pt x="2815285" y="165417"/>
                </a:lnTo>
                <a:lnTo>
                  <a:pt x="2814155" y="171462"/>
                </a:lnTo>
                <a:lnTo>
                  <a:pt x="2813774" y="174294"/>
                </a:lnTo>
                <a:lnTo>
                  <a:pt x="2813774" y="186918"/>
                </a:lnTo>
                <a:lnTo>
                  <a:pt x="2818079" y="193230"/>
                </a:lnTo>
                <a:lnTo>
                  <a:pt x="2826689" y="193230"/>
                </a:lnTo>
                <a:lnTo>
                  <a:pt x="2862783" y="180060"/>
                </a:lnTo>
                <a:lnTo>
                  <a:pt x="2864942" y="177393"/>
                </a:lnTo>
                <a:lnTo>
                  <a:pt x="2864942" y="170776"/>
                </a:lnTo>
                <a:close/>
              </a:path>
              <a:path w="4547870" h="254000">
                <a:moveTo>
                  <a:pt x="2942056" y="168656"/>
                </a:moveTo>
                <a:lnTo>
                  <a:pt x="2939389" y="166154"/>
                </a:lnTo>
                <a:lnTo>
                  <a:pt x="2928709" y="166154"/>
                </a:lnTo>
                <a:lnTo>
                  <a:pt x="2925788" y="165950"/>
                </a:lnTo>
                <a:lnTo>
                  <a:pt x="2924797" y="165125"/>
                </a:lnTo>
                <a:lnTo>
                  <a:pt x="2924543" y="163550"/>
                </a:lnTo>
                <a:lnTo>
                  <a:pt x="2924543" y="160820"/>
                </a:lnTo>
                <a:lnTo>
                  <a:pt x="2925013" y="156946"/>
                </a:lnTo>
                <a:lnTo>
                  <a:pt x="2926448" y="149313"/>
                </a:lnTo>
                <a:lnTo>
                  <a:pt x="2928772" y="138252"/>
                </a:lnTo>
                <a:lnTo>
                  <a:pt x="2935351" y="108508"/>
                </a:lnTo>
                <a:lnTo>
                  <a:pt x="2937700" y="97002"/>
                </a:lnTo>
                <a:lnTo>
                  <a:pt x="2939110" y="88925"/>
                </a:lnTo>
                <a:lnTo>
                  <a:pt x="2939580" y="84213"/>
                </a:lnTo>
                <a:lnTo>
                  <a:pt x="2939580" y="74282"/>
                </a:lnTo>
                <a:lnTo>
                  <a:pt x="2935211" y="69291"/>
                </a:lnTo>
                <a:lnTo>
                  <a:pt x="2924733" y="69291"/>
                </a:lnTo>
                <a:lnTo>
                  <a:pt x="2885554" y="84213"/>
                </a:lnTo>
                <a:lnTo>
                  <a:pt x="2885554" y="94488"/>
                </a:lnTo>
                <a:lnTo>
                  <a:pt x="2890316" y="97878"/>
                </a:lnTo>
                <a:lnTo>
                  <a:pt x="2899841" y="100279"/>
                </a:lnTo>
                <a:lnTo>
                  <a:pt x="2901073" y="100609"/>
                </a:lnTo>
                <a:lnTo>
                  <a:pt x="2901696" y="101650"/>
                </a:lnTo>
                <a:lnTo>
                  <a:pt x="2901696" y="103378"/>
                </a:lnTo>
                <a:lnTo>
                  <a:pt x="2893695" y="143929"/>
                </a:lnTo>
                <a:lnTo>
                  <a:pt x="2883420" y="172859"/>
                </a:lnTo>
                <a:lnTo>
                  <a:pt x="2881833" y="178511"/>
                </a:lnTo>
                <a:lnTo>
                  <a:pt x="2881833" y="191846"/>
                </a:lnTo>
                <a:lnTo>
                  <a:pt x="2886595" y="196202"/>
                </a:lnTo>
                <a:lnTo>
                  <a:pt x="2896108" y="196202"/>
                </a:lnTo>
                <a:lnTo>
                  <a:pt x="2903524" y="195668"/>
                </a:lnTo>
                <a:lnTo>
                  <a:pt x="2942056" y="179006"/>
                </a:lnTo>
                <a:lnTo>
                  <a:pt x="2942056" y="168656"/>
                </a:lnTo>
                <a:close/>
              </a:path>
              <a:path w="4547870" h="254000">
                <a:moveTo>
                  <a:pt x="2950502" y="25146"/>
                </a:moveTo>
                <a:lnTo>
                  <a:pt x="2948787" y="21259"/>
                </a:lnTo>
                <a:lnTo>
                  <a:pt x="2941917" y="14389"/>
                </a:lnTo>
                <a:lnTo>
                  <a:pt x="2937903" y="12674"/>
                </a:lnTo>
                <a:lnTo>
                  <a:pt x="2930944" y="12674"/>
                </a:lnTo>
                <a:lnTo>
                  <a:pt x="2927591" y="13169"/>
                </a:lnTo>
                <a:lnTo>
                  <a:pt x="2923705" y="13169"/>
                </a:lnTo>
                <a:lnTo>
                  <a:pt x="2910890" y="31483"/>
                </a:lnTo>
                <a:lnTo>
                  <a:pt x="2910636" y="32473"/>
                </a:lnTo>
                <a:lnTo>
                  <a:pt x="2910636" y="40627"/>
                </a:lnTo>
                <a:lnTo>
                  <a:pt x="2912300" y="44627"/>
                </a:lnTo>
                <a:lnTo>
                  <a:pt x="2918917" y="51244"/>
                </a:lnTo>
                <a:lnTo>
                  <a:pt x="2921152" y="52806"/>
                </a:lnTo>
                <a:lnTo>
                  <a:pt x="2926702" y="52806"/>
                </a:lnTo>
                <a:lnTo>
                  <a:pt x="2927464" y="52031"/>
                </a:lnTo>
                <a:lnTo>
                  <a:pt x="2927680" y="52806"/>
                </a:lnTo>
                <a:lnTo>
                  <a:pt x="2933738" y="52806"/>
                </a:lnTo>
                <a:lnTo>
                  <a:pt x="2933992" y="52590"/>
                </a:lnTo>
                <a:lnTo>
                  <a:pt x="2937675" y="52806"/>
                </a:lnTo>
                <a:lnTo>
                  <a:pt x="2938043" y="52590"/>
                </a:lnTo>
                <a:lnTo>
                  <a:pt x="2939034" y="52031"/>
                </a:lnTo>
                <a:lnTo>
                  <a:pt x="2941269" y="50774"/>
                </a:lnTo>
                <a:lnTo>
                  <a:pt x="2944787" y="46507"/>
                </a:lnTo>
                <a:lnTo>
                  <a:pt x="2948343" y="42240"/>
                </a:lnTo>
                <a:lnTo>
                  <a:pt x="2950133" y="39268"/>
                </a:lnTo>
                <a:lnTo>
                  <a:pt x="2950248" y="34467"/>
                </a:lnTo>
                <a:lnTo>
                  <a:pt x="2950502" y="33477"/>
                </a:lnTo>
                <a:lnTo>
                  <a:pt x="2950502" y="25146"/>
                </a:lnTo>
                <a:close/>
              </a:path>
              <a:path w="4547870" h="254000">
                <a:moveTo>
                  <a:pt x="3050616" y="211112"/>
                </a:moveTo>
                <a:lnTo>
                  <a:pt x="2321369" y="211112"/>
                </a:lnTo>
                <a:lnTo>
                  <a:pt x="2321369" y="234950"/>
                </a:lnTo>
                <a:lnTo>
                  <a:pt x="3050616" y="234950"/>
                </a:lnTo>
                <a:lnTo>
                  <a:pt x="3050616" y="211112"/>
                </a:lnTo>
                <a:close/>
              </a:path>
              <a:path w="4547870" h="254000">
                <a:moveTo>
                  <a:pt x="3083255" y="170776"/>
                </a:moveTo>
                <a:lnTo>
                  <a:pt x="3079915" y="168884"/>
                </a:lnTo>
                <a:lnTo>
                  <a:pt x="3070568" y="168884"/>
                </a:lnTo>
                <a:lnTo>
                  <a:pt x="3069221" y="166585"/>
                </a:lnTo>
                <a:lnTo>
                  <a:pt x="3069221" y="162001"/>
                </a:lnTo>
                <a:lnTo>
                  <a:pt x="3069564" y="158445"/>
                </a:lnTo>
                <a:lnTo>
                  <a:pt x="3069666" y="157899"/>
                </a:lnTo>
                <a:lnTo>
                  <a:pt x="3069755" y="157403"/>
                </a:lnTo>
                <a:lnTo>
                  <a:pt x="3070631" y="152400"/>
                </a:lnTo>
                <a:lnTo>
                  <a:pt x="3070720" y="151942"/>
                </a:lnTo>
                <a:lnTo>
                  <a:pt x="3072447" y="143624"/>
                </a:lnTo>
                <a:lnTo>
                  <a:pt x="3074403" y="134861"/>
                </a:lnTo>
                <a:lnTo>
                  <a:pt x="3077337" y="121539"/>
                </a:lnTo>
                <a:lnTo>
                  <a:pt x="3079102" y="112318"/>
                </a:lnTo>
                <a:lnTo>
                  <a:pt x="3079178" y="111810"/>
                </a:lnTo>
                <a:lnTo>
                  <a:pt x="3079292" y="111036"/>
                </a:lnTo>
                <a:lnTo>
                  <a:pt x="3080169" y="105156"/>
                </a:lnTo>
                <a:lnTo>
                  <a:pt x="3080232" y="104216"/>
                </a:lnTo>
                <a:lnTo>
                  <a:pt x="3080334" y="102704"/>
                </a:lnTo>
                <a:lnTo>
                  <a:pt x="3080372" y="98856"/>
                </a:lnTo>
                <a:lnTo>
                  <a:pt x="3080143" y="97116"/>
                </a:lnTo>
                <a:lnTo>
                  <a:pt x="3078848" y="86906"/>
                </a:lnTo>
                <a:lnTo>
                  <a:pt x="3078721" y="86677"/>
                </a:lnTo>
                <a:lnTo>
                  <a:pt x="3073831" y="77533"/>
                </a:lnTo>
                <a:lnTo>
                  <a:pt x="3065462" y="71920"/>
                </a:lnTo>
                <a:lnTo>
                  <a:pt x="3053753" y="70040"/>
                </a:lnTo>
                <a:lnTo>
                  <a:pt x="3043390" y="71424"/>
                </a:lnTo>
                <a:lnTo>
                  <a:pt x="3032849" y="75476"/>
                </a:lnTo>
                <a:lnTo>
                  <a:pt x="3022130" y="82169"/>
                </a:lnTo>
                <a:lnTo>
                  <a:pt x="3011246" y="91503"/>
                </a:lnTo>
                <a:lnTo>
                  <a:pt x="3006864" y="99034"/>
                </a:lnTo>
                <a:lnTo>
                  <a:pt x="3006585" y="99568"/>
                </a:lnTo>
                <a:lnTo>
                  <a:pt x="3006636" y="99352"/>
                </a:lnTo>
                <a:lnTo>
                  <a:pt x="3006763" y="98856"/>
                </a:lnTo>
                <a:lnTo>
                  <a:pt x="3009011" y="89890"/>
                </a:lnTo>
                <a:lnTo>
                  <a:pt x="3009328" y="88544"/>
                </a:lnTo>
                <a:lnTo>
                  <a:pt x="3008147" y="83413"/>
                </a:lnTo>
                <a:lnTo>
                  <a:pt x="3004210" y="79108"/>
                </a:lnTo>
                <a:lnTo>
                  <a:pt x="3000324" y="74803"/>
                </a:lnTo>
                <a:lnTo>
                  <a:pt x="2995269" y="72644"/>
                </a:lnTo>
                <a:lnTo>
                  <a:pt x="2982887" y="72644"/>
                </a:lnTo>
                <a:lnTo>
                  <a:pt x="2977464" y="74993"/>
                </a:lnTo>
                <a:lnTo>
                  <a:pt x="2968117" y="84340"/>
                </a:lnTo>
                <a:lnTo>
                  <a:pt x="2965818" y="89039"/>
                </a:lnTo>
                <a:lnTo>
                  <a:pt x="2965894" y="99352"/>
                </a:lnTo>
                <a:lnTo>
                  <a:pt x="2965958" y="99580"/>
                </a:lnTo>
                <a:lnTo>
                  <a:pt x="2966072" y="100025"/>
                </a:lnTo>
                <a:lnTo>
                  <a:pt x="2967012" y="103720"/>
                </a:lnTo>
                <a:lnTo>
                  <a:pt x="2967101" y="103886"/>
                </a:lnTo>
                <a:lnTo>
                  <a:pt x="2971990" y="113233"/>
                </a:lnTo>
                <a:lnTo>
                  <a:pt x="2973222" y="117906"/>
                </a:lnTo>
                <a:lnTo>
                  <a:pt x="2973222" y="127025"/>
                </a:lnTo>
                <a:lnTo>
                  <a:pt x="2973070" y="127673"/>
                </a:lnTo>
                <a:lnTo>
                  <a:pt x="2971342" y="133972"/>
                </a:lnTo>
                <a:lnTo>
                  <a:pt x="2963824" y="152247"/>
                </a:lnTo>
                <a:lnTo>
                  <a:pt x="2963773" y="152400"/>
                </a:lnTo>
                <a:lnTo>
                  <a:pt x="2961932" y="159969"/>
                </a:lnTo>
                <a:lnTo>
                  <a:pt x="2961932" y="175488"/>
                </a:lnTo>
                <a:lnTo>
                  <a:pt x="2963316" y="181165"/>
                </a:lnTo>
                <a:lnTo>
                  <a:pt x="2966085" y="186207"/>
                </a:lnTo>
                <a:lnTo>
                  <a:pt x="2968904" y="191223"/>
                </a:lnTo>
                <a:lnTo>
                  <a:pt x="2973781" y="193725"/>
                </a:lnTo>
                <a:lnTo>
                  <a:pt x="2987687" y="193725"/>
                </a:lnTo>
                <a:lnTo>
                  <a:pt x="2999651" y="166217"/>
                </a:lnTo>
                <a:lnTo>
                  <a:pt x="3003283" y="149453"/>
                </a:lnTo>
                <a:lnTo>
                  <a:pt x="3018421" y="111810"/>
                </a:lnTo>
                <a:lnTo>
                  <a:pt x="3018548" y="111658"/>
                </a:lnTo>
                <a:lnTo>
                  <a:pt x="3022650" y="106692"/>
                </a:lnTo>
                <a:lnTo>
                  <a:pt x="3026562" y="103441"/>
                </a:lnTo>
                <a:lnTo>
                  <a:pt x="3031883" y="99034"/>
                </a:lnTo>
                <a:lnTo>
                  <a:pt x="3035541" y="97116"/>
                </a:lnTo>
                <a:lnTo>
                  <a:pt x="3042170" y="97116"/>
                </a:lnTo>
                <a:lnTo>
                  <a:pt x="3043999" y="100634"/>
                </a:lnTo>
                <a:lnTo>
                  <a:pt x="3043936" y="111036"/>
                </a:lnTo>
                <a:lnTo>
                  <a:pt x="3035477" y="156133"/>
                </a:lnTo>
                <a:lnTo>
                  <a:pt x="3033598" y="165417"/>
                </a:lnTo>
                <a:lnTo>
                  <a:pt x="3032468" y="171437"/>
                </a:lnTo>
                <a:lnTo>
                  <a:pt x="3032429" y="171742"/>
                </a:lnTo>
                <a:lnTo>
                  <a:pt x="3032087" y="174294"/>
                </a:lnTo>
                <a:lnTo>
                  <a:pt x="3032087" y="186918"/>
                </a:lnTo>
                <a:lnTo>
                  <a:pt x="3036392" y="193230"/>
                </a:lnTo>
                <a:lnTo>
                  <a:pt x="3045002" y="193230"/>
                </a:lnTo>
                <a:lnTo>
                  <a:pt x="3051848" y="192570"/>
                </a:lnTo>
                <a:lnTo>
                  <a:pt x="3083255" y="177393"/>
                </a:lnTo>
                <a:lnTo>
                  <a:pt x="3083255" y="170776"/>
                </a:lnTo>
                <a:close/>
              </a:path>
              <a:path w="4547870" h="254000">
                <a:moveTo>
                  <a:pt x="3213138" y="68237"/>
                </a:moveTo>
                <a:lnTo>
                  <a:pt x="3208998" y="65100"/>
                </a:lnTo>
                <a:lnTo>
                  <a:pt x="3207816" y="64211"/>
                </a:lnTo>
                <a:lnTo>
                  <a:pt x="3194012" y="64211"/>
                </a:lnTo>
                <a:lnTo>
                  <a:pt x="3186201" y="65100"/>
                </a:lnTo>
                <a:lnTo>
                  <a:pt x="3179051" y="65100"/>
                </a:lnTo>
                <a:lnTo>
                  <a:pt x="3167697" y="64211"/>
                </a:lnTo>
                <a:lnTo>
                  <a:pt x="3164395" y="64211"/>
                </a:lnTo>
                <a:lnTo>
                  <a:pt x="3163341" y="64300"/>
                </a:lnTo>
                <a:lnTo>
                  <a:pt x="3163341" y="91503"/>
                </a:lnTo>
                <a:lnTo>
                  <a:pt x="3163239" y="99034"/>
                </a:lnTo>
                <a:lnTo>
                  <a:pt x="3163125" y="100863"/>
                </a:lnTo>
                <a:lnTo>
                  <a:pt x="3163011" y="102704"/>
                </a:lnTo>
                <a:lnTo>
                  <a:pt x="3162909" y="103441"/>
                </a:lnTo>
                <a:lnTo>
                  <a:pt x="3162795" y="111810"/>
                </a:lnTo>
                <a:lnTo>
                  <a:pt x="3160217" y="119202"/>
                </a:lnTo>
                <a:lnTo>
                  <a:pt x="3149701" y="133731"/>
                </a:lnTo>
                <a:lnTo>
                  <a:pt x="3144863" y="137350"/>
                </a:lnTo>
                <a:lnTo>
                  <a:pt x="3137458" y="137350"/>
                </a:lnTo>
                <a:lnTo>
                  <a:pt x="3136481" y="136525"/>
                </a:lnTo>
                <a:lnTo>
                  <a:pt x="3135160" y="134861"/>
                </a:lnTo>
                <a:lnTo>
                  <a:pt x="3133826" y="133172"/>
                </a:lnTo>
                <a:lnTo>
                  <a:pt x="3133712" y="132816"/>
                </a:lnTo>
                <a:lnTo>
                  <a:pt x="3133166" y="131152"/>
                </a:lnTo>
                <a:lnTo>
                  <a:pt x="3133090" y="127025"/>
                </a:lnTo>
                <a:lnTo>
                  <a:pt x="3132925" y="125857"/>
                </a:lnTo>
                <a:lnTo>
                  <a:pt x="3133052" y="120700"/>
                </a:lnTo>
                <a:lnTo>
                  <a:pt x="3133166" y="117043"/>
                </a:lnTo>
                <a:lnTo>
                  <a:pt x="3133420" y="115303"/>
                </a:lnTo>
                <a:lnTo>
                  <a:pt x="3133420" y="107937"/>
                </a:lnTo>
                <a:lnTo>
                  <a:pt x="3135884" y="100863"/>
                </a:lnTo>
                <a:lnTo>
                  <a:pt x="3145726" y="87236"/>
                </a:lnTo>
                <a:lnTo>
                  <a:pt x="3150197" y="83820"/>
                </a:lnTo>
                <a:lnTo>
                  <a:pt x="3157778" y="83820"/>
                </a:lnTo>
                <a:lnTo>
                  <a:pt x="3159455" y="84772"/>
                </a:lnTo>
                <a:lnTo>
                  <a:pt x="3160992" y="86677"/>
                </a:lnTo>
                <a:lnTo>
                  <a:pt x="3162554" y="88544"/>
                </a:lnTo>
                <a:lnTo>
                  <a:pt x="3162604" y="88734"/>
                </a:lnTo>
                <a:lnTo>
                  <a:pt x="3162693" y="89039"/>
                </a:lnTo>
                <a:lnTo>
                  <a:pt x="3163341" y="91503"/>
                </a:lnTo>
                <a:lnTo>
                  <a:pt x="3163341" y="64300"/>
                </a:lnTo>
                <a:lnTo>
                  <a:pt x="3152762" y="65100"/>
                </a:lnTo>
                <a:lnTo>
                  <a:pt x="3116199" y="83680"/>
                </a:lnTo>
                <a:lnTo>
                  <a:pt x="3116084" y="83820"/>
                </a:lnTo>
                <a:lnTo>
                  <a:pt x="3111081" y="89890"/>
                </a:lnTo>
                <a:lnTo>
                  <a:pt x="3103715" y="104216"/>
                </a:lnTo>
                <a:lnTo>
                  <a:pt x="3101873" y="111036"/>
                </a:lnTo>
                <a:lnTo>
                  <a:pt x="3101873" y="124002"/>
                </a:lnTo>
                <a:lnTo>
                  <a:pt x="3113049" y="151942"/>
                </a:lnTo>
                <a:lnTo>
                  <a:pt x="3112033" y="153301"/>
                </a:lnTo>
                <a:lnTo>
                  <a:pt x="3099993" y="183629"/>
                </a:lnTo>
                <a:lnTo>
                  <a:pt x="3092196" y="189255"/>
                </a:lnTo>
                <a:lnTo>
                  <a:pt x="3085122" y="195084"/>
                </a:lnTo>
                <a:lnTo>
                  <a:pt x="3080080" y="201091"/>
                </a:lnTo>
                <a:lnTo>
                  <a:pt x="3077057" y="207276"/>
                </a:lnTo>
                <a:lnTo>
                  <a:pt x="3076041" y="213652"/>
                </a:lnTo>
                <a:lnTo>
                  <a:pt x="3076168" y="217500"/>
                </a:lnTo>
                <a:lnTo>
                  <a:pt x="3076232" y="217957"/>
                </a:lnTo>
                <a:lnTo>
                  <a:pt x="3076968" y="223431"/>
                </a:lnTo>
                <a:lnTo>
                  <a:pt x="3107664" y="247573"/>
                </a:lnTo>
                <a:lnTo>
                  <a:pt x="3117354" y="249326"/>
                </a:lnTo>
                <a:lnTo>
                  <a:pt x="3116707" y="249326"/>
                </a:lnTo>
                <a:lnTo>
                  <a:pt x="3128632" y="249974"/>
                </a:lnTo>
                <a:lnTo>
                  <a:pt x="3135465" y="249974"/>
                </a:lnTo>
                <a:lnTo>
                  <a:pt x="3176816" y="239547"/>
                </a:lnTo>
                <a:lnTo>
                  <a:pt x="3191218" y="224764"/>
                </a:lnTo>
                <a:lnTo>
                  <a:pt x="3194329" y="219100"/>
                </a:lnTo>
                <a:lnTo>
                  <a:pt x="3195878" y="213906"/>
                </a:lnTo>
                <a:lnTo>
                  <a:pt x="3195878" y="209181"/>
                </a:lnTo>
                <a:lnTo>
                  <a:pt x="3195116" y="202031"/>
                </a:lnTo>
                <a:lnTo>
                  <a:pt x="3192843" y="195541"/>
                </a:lnTo>
                <a:lnTo>
                  <a:pt x="3191649" y="193725"/>
                </a:lnTo>
                <a:lnTo>
                  <a:pt x="3189033" y="189712"/>
                </a:lnTo>
                <a:lnTo>
                  <a:pt x="3183712" y="184531"/>
                </a:lnTo>
                <a:lnTo>
                  <a:pt x="3179356" y="181673"/>
                </a:lnTo>
                <a:lnTo>
                  <a:pt x="3173438" y="178587"/>
                </a:lnTo>
                <a:lnTo>
                  <a:pt x="3165830" y="175196"/>
                </a:lnTo>
                <a:lnTo>
                  <a:pt x="3165830" y="207035"/>
                </a:lnTo>
                <a:lnTo>
                  <a:pt x="3165830" y="217500"/>
                </a:lnTo>
                <a:lnTo>
                  <a:pt x="3162922" y="221234"/>
                </a:lnTo>
                <a:lnTo>
                  <a:pt x="3151276" y="227545"/>
                </a:lnTo>
                <a:lnTo>
                  <a:pt x="3145599" y="228993"/>
                </a:lnTo>
                <a:lnTo>
                  <a:pt x="3132048" y="228993"/>
                </a:lnTo>
                <a:lnTo>
                  <a:pt x="3129940" y="228739"/>
                </a:lnTo>
                <a:lnTo>
                  <a:pt x="3124517" y="228739"/>
                </a:lnTo>
                <a:lnTo>
                  <a:pt x="3119361" y="227228"/>
                </a:lnTo>
                <a:lnTo>
                  <a:pt x="3109633" y="221234"/>
                </a:lnTo>
                <a:lnTo>
                  <a:pt x="3107220" y="217957"/>
                </a:lnTo>
                <a:lnTo>
                  <a:pt x="3107220" y="207276"/>
                </a:lnTo>
                <a:lnTo>
                  <a:pt x="3109391" y="203593"/>
                </a:lnTo>
                <a:lnTo>
                  <a:pt x="3118243" y="195541"/>
                </a:lnTo>
                <a:lnTo>
                  <a:pt x="3118421" y="195541"/>
                </a:lnTo>
                <a:lnTo>
                  <a:pt x="3122549" y="193725"/>
                </a:lnTo>
                <a:lnTo>
                  <a:pt x="3140265" y="193725"/>
                </a:lnTo>
                <a:lnTo>
                  <a:pt x="3147631" y="195541"/>
                </a:lnTo>
                <a:lnTo>
                  <a:pt x="3147872" y="195541"/>
                </a:lnTo>
                <a:lnTo>
                  <a:pt x="3162274" y="203352"/>
                </a:lnTo>
                <a:lnTo>
                  <a:pt x="3165830" y="207035"/>
                </a:lnTo>
                <a:lnTo>
                  <a:pt x="3165830" y="175196"/>
                </a:lnTo>
                <a:lnTo>
                  <a:pt x="3156394" y="171437"/>
                </a:lnTo>
                <a:lnTo>
                  <a:pt x="3142818" y="166217"/>
                </a:lnTo>
                <a:lnTo>
                  <a:pt x="3136023" y="162902"/>
                </a:lnTo>
                <a:lnTo>
                  <a:pt x="3156534" y="152247"/>
                </a:lnTo>
                <a:lnTo>
                  <a:pt x="3162287" y="150050"/>
                </a:lnTo>
                <a:lnTo>
                  <a:pt x="3191040" y="119202"/>
                </a:lnTo>
                <a:lnTo>
                  <a:pt x="3194850" y="93548"/>
                </a:lnTo>
                <a:lnTo>
                  <a:pt x="3195155" y="90131"/>
                </a:lnTo>
                <a:lnTo>
                  <a:pt x="3195256" y="89890"/>
                </a:lnTo>
                <a:lnTo>
                  <a:pt x="3195586" y="89039"/>
                </a:lnTo>
                <a:lnTo>
                  <a:pt x="3195688" y="88734"/>
                </a:lnTo>
                <a:lnTo>
                  <a:pt x="3196272" y="88544"/>
                </a:lnTo>
                <a:lnTo>
                  <a:pt x="3197314" y="88544"/>
                </a:lnTo>
                <a:lnTo>
                  <a:pt x="3201035" y="89039"/>
                </a:lnTo>
                <a:lnTo>
                  <a:pt x="3209099" y="89039"/>
                </a:lnTo>
                <a:lnTo>
                  <a:pt x="3209582" y="88544"/>
                </a:lnTo>
                <a:lnTo>
                  <a:pt x="3213138" y="84772"/>
                </a:lnTo>
                <a:lnTo>
                  <a:pt x="3213138" y="83820"/>
                </a:lnTo>
                <a:lnTo>
                  <a:pt x="3213138" y="68237"/>
                </a:lnTo>
                <a:close/>
              </a:path>
              <a:path w="4547870" h="254000">
                <a:moveTo>
                  <a:pt x="3383521" y="84467"/>
                </a:moveTo>
                <a:lnTo>
                  <a:pt x="3348190" y="69291"/>
                </a:lnTo>
                <a:lnTo>
                  <a:pt x="3345700" y="69291"/>
                </a:lnTo>
                <a:lnTo>
                  <a:pt x="3305403" y="84950"/>
                </a:lnTo>
                <a:lnTo>
                  <a:pt x="3281197" y="118973"/>
                </a:lnTo>
                <a:lnTo>
                  <a:pt x="3276943" y="133375"/>
                </a:lnTo>
                <a:lnTo>
                  <a:pt x="3275952" y="139865"/>
                </a:lnTo>
                <a:lnTo>
                  <a:pt x="3275838" y="142062"/>
                </a:lnTo>
                <a:lnTo>
                  <a:pt x="3275761" y="143624"/>
                </a:lnTo>
                <a:lnTo>
                  <a:pt x="3275647" y="145973"/>
                </a:lnTo>
                <a:lnTo>
                  <a:pt x="3275609" y="152057"/>
                </a:lnTo>
                <a:lnTo>
                  <a:pt x="3276346" y="161175"/>
                </a:lnTo>
                <a:lnTo>
                  <a:pt x="3300755" y="194144"/>
                </a:lnTo>
                <a:lnTo>
                  <a:pt x="3316770" y="197446"/>
                </a:lnTo>
                <a:lnTo>
                  <a:pt x="3321989" y="197446"/>
                </a:lnTo>
                <a:lnTo>
                  <a:pt x="3363912" y="180746"/>
                </a:lnTo>
                <a:lnTo>
                  <a:pt x="3369487" y="174358"/>
                </a:lnTo>
                <a:lnTo>
                  <a:pt x="3369487" y="169430"/>
                </a:lnTo>
                <a:lnTo>
                  <a:pt x="3369487" y="162699"/>
                </a:lnTo>
                <a:lnTo>
                  <a:pt x="3366528" y="159829"/>
                </a:lnTo>
                <a:lnTo>
                  <a:pt x="3357994" y="159829"/>
                </a:lnTo>
                <a:lnTo>
                  <a:pt x="3353282" y="161442"/>
                </a:lnTo>
                <a:lnTo>
                  <a:pt x="3339617" y="167894"/>
                </a:lnTo>
                <a:lnTo>
                  <a:pt x="3335121" y="169430"/>
                </a:lnTo>
                <a:lnTo>
                  <a:pt x="3324656" y="169430"/>
                </a:lnTo>
                <a:lnTo>
                  <a:pt x="3319856" y="168059"/>
                </a:lnTo>
                <a:lnTo>
                  <a:pt x="3312769" y="160655"/>
                </a:lnTo>
                <a:lnTo>
                  <a:pt x="3310623" y="154254"/>
                </a:lnTo>
                <a:lnTo>
                  <a:pt x="3310623" y="145973"/>
                </a:lnTo>
                <a:lnTo>
                  <a:pt x="3321862" y="107848"/>
                </a:lnTo>
                <a:lnTo>
                  <a:pt x="3340316" y="93878"/>
                </a:lnTo>
                <a:lnTo>
                  <a:pt x="3346691" y="93878"/>
                </a:lnTo>
                <a:lnTo>
                  <a:pt x="3350958" y="96634"/>
                </a:lnTo>
                <a:lnTo>
                  <a:pt x="3351072" y="96774"/>
                </a:lnTo>
                <a:lnTo>
                  <a:pt x="3359823" y="107645"/>
                </a:lnTo>
                <a:lnTo>
                  <a:pt x="3364014" y="110401"/>
                </a:lnTo>
                <a:lnTo>
                  <a:pt x="3371964" y="110401"/>
                </a:lnTo>
                <a:lnTo>
                  <a:pt x="3375545" y="108585"/>
                </a:lnTo>
                <a:lnTo>
                  <a:pt x="3378733" y="104940"/>
                </a:lnTo>
                <a:lnTo>
                  <a:pt x="3381921" y="101257"/>
                </a:lnTo>
                <a:lnTo>
                  <a:pt x="3383521" y="97091"/>
                </a:lnTo>
                <a:lnTo>
                  <a:pt x="3383521" y="93878"/>
                </a:lnTo>
                <a:lnTo>
                  <a:pt x="3383521" y="84467"/>
                </a:lnTo>
                <a:close/>
              </a:path>
              <a:path w="4547870" h="254000">
                <a:moveTo>
                  <a:pt x="3501212" y="116319"/>
                </a:moveTo>
                <a:lnTo>
                  <a:pt x="3500424" y="106197"/>
                </a:lnTo>
                <a:lnTo>
                  <a:pt x="3500323" y="105816"/>
                </a:lnTo>
                <a:lnTo>
                  <a:pt x="3500272" y="105613"/>
                </a:lnTo>
                <a:lnTo>
                  <a:pt x="3497999" y="96774"/>
                </a:lnTo>
                <a:lnTo>
                  <a:pt x="3497923" y="96634"/>
                </a:lnTo>
                <a:lnTo>
                  <a:pt x="3495103" y="90779"/>
                </a:lnTo>
                <a:lnTo>
                  <a:pt x="3466820" y="68846"/>
                </a:lnTo>
                <a:lnTo>
                  <a:pt x="3466820" y="108585"/>
                </a:lnTo>
                <a:lnTo>
                  <a:pt x="3466757" y="121729"/>
                </a:lnTo>
                <a:lnTo>
                  <a:pt x="3450577" y="164211"/>
                </a:lnTo>
                <a:lnTo>
                  <a:pt x="3434486" y="173609"/>
                </a:lnTo>
                <a:lnTo>
                  <a:pt x="3428733" y="173609"/>
                </a:lnTo>
                <a:lnTo>
                  <a:pt x="3425545" y="171513"/>
                </a:lnTo>
                <a:lnTo>
                  <a:pt x="3419335" y="163118"/>
                </a:lnTo>
                <a:lnTo>
                  <a:pt x="3419233" y="162699"/>
                </a:lnTo>
                <a:lnTo>
                  <a:pt x="3417849" y="157505"/>
                </a:lnTo>
                <a:lnTo>
                  <a:pt x="3424390" y="114376"/>
                </a:lnTo>
                <a:lnTo>
                  <a:pt x="3440760" y="94132"/>
                </a:lnTo>
                <a:lnTo>
                  <a:pt x="3444494" y="91897"/>
                </a:lnTo>
                <a:lnTo>
                  <a:pt x="3447618" y="90779"/>
                </a:lnTo>
                <a:lnTo>
                  <a:pt x="3457054" y="90779"/>
                </a:lnTo>
                <a:lnTo>
                  <a:pt x="3460051" y="93205"/>
                </a:lnTo>
                <a:lnTo>
                  <a:pt x="3462032" y="96774"/>
                </a:lnTo>
                <a:lnTo>
                  <a:pt x="3465474" y="102844"/>
                </a:lnTo>
                <a:lnTo>
                  <a:pt x="3466820" y="108585"/>
                </a:lnTo>
                <a:lnTo>
                  <a:pt x="3466820" y="68846"/>
                </a:lnTo>
                <a:lnTo>
                  <a:pt x="3464496" y="68173"/>
                </a:lnTo>
                <a:lnTo>
                  <a:pt x="3454666" y="67310"/>
                </a:lnTo>
                <a:lnTo>
                  <a:pt x="3453942" y="67310"/>
                </a:lnTo>
                <a:lnTo>
                  <a:pt x="3416985" y="79629"/>
                </a:lnTo>
                <a:lnTo>
                  <a:pt x="3389503" y="114376"/>
                </a:lnTo>
                <a:lnTo>
                  <a:pt x="3383356" y="148882"/>
                </a:lnTo>
                <a:lnTo>
                  <a:pt x="3384042" y="157505"/>
                </a:lnTo>
                <a:lnTo>
                  <a:pt x="3409797" y="193332"/>
                </a:lnTo>
                <a:lnTo>
                  <a:pt x="3427603" y="196951"/>
                </a:lnTo>
                <a:lnTo>
                  <a:pt x="3433521" y="196951"/>
                </a:lnTo>
                <a:lnTo>
                  <a:pt x="3438842" y="196621"/>
                </a:lnTo>
                <a:lnTo>
                  <a:pt x="3438334" y="196621"/>
                </a:lnTo>
                <a:lnTo>
                  <a:pt x="3444646" y="195453"/>
                </a:lnTo>
                <a:lnTo>
                  <a:pt x="3479508" y="174358"/>
                </a:lnTo>
                <a:lnTo>
                  <a:pt x="3480079" y="173609"/>
                </a:lnTo>
                <a:lnTo>
                  <a:pt x="3489020" y="161988"/>
                </a:lnTo>
                <a:lnTo>
                  <a:pt x="3495802" y="148882"/>
                </a:lnTo>
                <a:lnTo>
                  <a:pt x="3499878" y="135013"/>
                </a:lnTo>
                <a:lnTo>
                  <a:pt x="3501110" y="121729"/>
                </a:lnTo>
                <a:lnTo>
                  <a:pt x="3501212" y="116319"/>
                </a:lnTo>
                <a:close/>
              </a:path>
              <a:path w="4547870" h="254000">
                <a:moveTo>
                  <a:pt x="3631006" y="176441"/>
                </a:moveTo>
                <a:lnTo>
                  <a:pt x="3630904" y="168148"/>
                </a:lnTo>
                <a:lnTo>
                  <a:pt x="3629622" y="164172"/>
                </a:lnTo>
                <a:lnTo>
                  <a:pt x="3628263" y="161086"/>
                </a:lnTo>
                <a:lnTo>
                  <a:pt x="3628148" y="160820"/>
                </a:lnTo>
                <a:lnTo>
                  <a:pt x="3624072" y="151498"/>
                </a:lnTo>
                <a:lnTo>
                  <a:pt x="3622687" y="146748"/>
                </a:lnTo>
                <a:lnTo>
                  <a:pt x="3622687" y="140373"/>
                </a:lnTo>
                <a:lnTo>
                  <a:pt x="3623843" y="132689"/>
                </a:lnTo>
                <a:lnTo>
                  <a:pt x="3628275" y="109385"/>
                </a:lnTo>
                <a:lnTo>
                  <a:pt x="3629393" y="101206"/>
                </a:lnTo>
                <a:lnTo>
                  <a:pt x="3629380" y="91935"/>
                </a:lnTo>
                <a:lnTo>
                  <a:pt x="3628009" y="87058"/>
                </a:lnTo>
                <a:lnTo>
                  <a:pt x="3622459" y="76619"/>
                </a:lnTo>
                <a:lnTo>
                  <a:pt x="3618484" y="74015"/>
                </a:lnTo>
                <a:lnTo>
                  <a:pt x="3605898" y="74015"/>
                </a:lnTo>
                <a:lnTo>
                  <a:pt x="3596792" y="87401"/>
                </a:lnTo>
                <a:lnTo>
                  <a:pt x="3595840" y="91935"/>
                </a:lnTo>
                <a:lnTo>
                  <a:pt x="3583749" y="141198"/>
                </a:lnTo>
                <a:lnTo>
                  <a:pt x="3559048" y="168148"/>
                </a:lnTo>
                <a:lnTo>
                  <a:pt x="3553993" y="168148"/>
                </a:lnTo>
                <a:lnTo>
                  <a:pt x="3552152" y="164642"/>
                </a:lnTo>
                <a:lnTo>
                  <a:pt x="3552152" y="157645"/>
                </a:lnTo>
                <a:lnTo>
                  <a:pt x="3552456" y="152666"/>
                </a:lnTo>
                <a:lnTo>
                  <a:pt x="3553383" y="145732"/>
                </a:lnTo>
                <a:lnTo>
                  <a:pt x="3554907" y="136829"/>
                </a:lnTo>
                <a:lnTo>
                  <a:pt x="3559200" y="115074"/>
                </a:lnTo>
                <a:lnTo>
                  <a:pt x="3560737" y="105994"/>
                </a:lnTo>
                <a:lnTo>
                  <a:pt x="3561651" y="98742"/>
                </a:lnTo>
                <a:lnTo>
                  <a:pt x="3561702" y="97840"/>
                </a:lnTo>
                <a:lnTo>
                  <a:pt x="3561778" y="96469"/>
                </a:lnTo>
                <a:lnTo>
                  <a:pt x="3561905" y="94234"/>
                </a:lnTo>
                <a:lnTo>
                  <a:pt x="3561956" y="93319"/>
                </a:lnTo>
                <a:lnTo>
                  <a:pt x="3561003" y="84328"/>
                </a:lnTo>
                <a:lnTo>
                  <a:pt x="3558121" y="77901"/>
                </a:lnTo>
                <a:lnTo>
                  <a:pt x="3553282" y="74015"/>
                </a:lnTo>
                <a:lnTo>
                  <a:pt x="3553117" y="74015"/>
                </a:lnTo>
                <a:lnTo>
                  <a:pt x="3546627" y="72771"/>
                </a:lnTo>
                <a:lnTo>
                  <a:pt x="3512286" y="87401"/>
                </a:lnTo>
                <a:lnTo>
                  <a:pt x="3512286" y="94234"/>
                </a:lnTo>
                <a:lnTo>
                  <a:pt x="3516134" y="96469"/>
                </a:lnTo>
                <a:lnTo>
                  <a:pt x="3525913" y="97840"/>
                </a:lnTo>
                <a:lnTo>
                  <a:pt x="3526942" y="99491"/>
                </a:lnTo>
                <a:lnTo>
                  <a:pt x="3526942" y="102514"/>
                </a:lnTo>
                <a:lnTo>
                  <a:pt x="3526599" y="105994"/>
                </a:lnTo>
                <a:lnTo>
                  <a:pt x="3525532" y="112318"/>
                </a:lnTo>
                <a:lnTo>
                  <a:pt x="3523767" y="121183"/>
                </a:lnTo>
                <a:lnTo>
                  <a:pt x="3521252" y="132892"/>
                </a:lnTo>
                <a:lnTo>
                  <a:pt x="3518827" y="144360"/>
                </a:lnTo>
                <a:lnTo>
                  <a:pt x="3517049" y="153733"/>
                </a:lnTo>
                <a:lnTo>
                  <a:pt x="3515995" y="160820"/>
                </a:lnTo>
                <a:lnTo>
                  <a:pt x="3515982" y="168452"/>
                </a:lnTo>
                <a:lnTo>
                  <a:pt x="3517188" y="178549"/>
                </a:lnTo>
                <a:lnTo>
                  <a:pt x="3521824" y="187807"/>
                </a:lnTo>
                <a:lnTo>
                  <a:pt x="3529546" y="193357"/>
                </a:lnTo>
                <a:lnTo>
                  <a:pt x="3540353" y="195211"/>
                </a:lnTo>
                <a:lnTo>
                  <a:pt x="3553142" y="193357"/>
                </a:lnTo>
                <a:lnTo>
                  <a:pt x="3552863" y="193357"/>
                </a:lnTo>
                <a:lnTo>
                  <a:pt x="3565080" y="188061"/>
                </a:lnTo>
                <a:lnTo>
                  <a:pt x="3577463" y="179108"/>
                </a:lnTo>
                <a:lnTo>
                  <a:pt x="3586429" y="170040"/>
                </a:lnTo>
                <a:lnTo>
                  <a:pt x="3586429" y="172885"/>
                </a:lnTo>
                <a:lnTo>
                  <a:pt x="3587686" y="180682"/>
                </a:lnTo>
                <a:lnTo>
                  <a:pt x="3594227" y="191033"/>
                </a:lnTo>
                <a:lnTo>
                  <a:pt x="3600081" y="194221"/>
                </a:lnTo>
                <a:lnTo>
                  <a:pt x="3615486" y="194221"/>
                </a:lnTo>
                <a:lnTo>
                  <a:pt x="3621278" y="191731"/>
                </a:lnTo>
                <a:lnTo>
                  <a:pt x="3629063" y="181800"/>
                </a:lnTo>
                <a:lnTo>
                  <a:pt x="3631006" y="176441"/>
                </a:lnTo>
                <a:close/>
              </a:path>
              <a:path w="4547870" h="254000">
                <a:moveTo>
                  <a:pt x="3753320" y="83934"/>
                </a:moveTo>
                <a:lnTo>
                  <a:pt x="3751834" y="80124"/>
                </a:lnTo>
                <a:lnTo>
                  <a:pt x="3748849" y="77063"/>
                </a:lnTo>
                <a:lnTo>
                  <a:pt x="3746855" y="74942"/>
                </a:lnTo>
                <a:lnTo>
                  <a:pt x="3745750" y="73888"/>
                </a:lnTo>
                <a:lnTo>
                  <a:pt x="3742004" y="72402"/>
                </a:lnTo>
                <a:lnTo>
                  <a:pt x="3737114" y="72402"/>
                </a:lnTo>
                <a:lnTo>
                  <a:pt x="3704272" y="91770"/>
                </a:lnTo>
                <a:lnTo>
                  <a:pt x="3703853" y="92227"/>
                </a:lnTo>
                <a:lnTo>
                  <a:pt x="3703904" y="91592"/>
                </a:lnTo>
                <a:lnTo>
                  <a:pt x="3685578" y="71031"/>
                </a:lnTo>
                <a:lnTo>
                  <a:pt x="3677843" y="71031"/>
                </a:lnTo>
                <a:lnTo>
                  <a:pt x="3671925" y="73190"/>
                </a:lnTo>
                <a:lnTo>
                  <a:pt x="3659797" y="81724"/>
                </a:lnTo>
                <a:lnTo>
                  <a:pt x="3659352" y="82397"/>
                </a:lnTo>
                <a:lnTo>
                  <a:pt x="3656711" y="86563"/>
                </a:lnTo>
                <a:lnTo>
                  <a:pt x="3656711" y="97231"/>
                </a:lnTo>
                <a:lnTo>
                  <a:pt x="3660089" y="101815"/>
                </a:lnTo>
                <a:lnTo>
                  <a:pt x="3667950" y="106235"/>
                </a:lnTo>
                <a:lnTo>
                  <a:pt x="3668293" y="108229"/>
                </a:lnTo>
                <a:lnTo>
                  <a:pt x="3661181" y="148031"/>
                </a:lnTo>
                <a:lnTo>
                  <a:pt x="3657981" y="158635"/>
                </a:lnTo>
                <a:lnTo>
                  <a:pt x="3655847" y="165950"/>
                </a:lnTo>
                <a:lnTo>
                  <a:pt x="3654310" y="171577"/>
                </a:lnTo>
                <a:lnTo>
                  <a:pt x="3653853" y="173913"/>
                </a:lnTo>
                <a:lnTo>
                  <a:pt x="3653853" y="180505"/>
                </a:lnTo>
                <a:lnTo>
                  <a:pt x="3655136" y="185801"/>
                </a:lnTo>
                <a:lnTo>
                  <a:pt x="3657701" y="189814"/>
                </a:lnTo>
                <a:lnTo>
                  <a:pt x="3660317" y="193827"/>
                </a:lnTo>
                <a:lnTo>
                  <a:pt x="3665055" y="195834"/>
                </a:lnTo>
                <a:lnTo>
                  <a:pt x="3682936" y="195834"/>
                </a:lnTo>
                <a:lnTo>
                  <a:pt x="3698417" y="164833"/>
                </a:lnTo>
                <a:lnTo>
                  <a:pt x="3698976" y="151701"/>
                </a:lnTo>
                <a:lnTo>
                  <a:pt x="3713073" y="110083"/>
                </a:lnTo>
                <a:lnTo>
                  <a:pt x="3715753" y="107607"/>
                </a:lnTo>
                <a:lnTo>
                  <a:pt x="3718445" y="105079"/>
                </a:lnTo>
                <a:lnTo>
                  <a:pt x="3720084" y="103771"/>
                </a:lnTo>
                <a:lnTo>
                  <a:pt x="3732276" y="105435"/>
                </a:lnTo>
                <a:lnTo>
                  <a:pt x="3738067" y="105435"/>
                </a:lnTo>
                <a:lnTo>
                  <a:pt x="3743020" y="103759"/>
                </a:lnTo>
                <a:lnTo>
                  <a:pt x="3748138" y="99555"/>
                </a:lnTo>
                <a:lnTo>
                  <a:pt x="3750970" y="97231"/>
                </a:lnTo>
                <a:lnTo>
                  <a:pt x="3751300" y="96901"/>
                </a:lnTo>
                <a:lnTo>
                  <a:pt x="3753231" y="93218"/>
                </a:lnTo>
                <a:lnTo>
                  <a:pt x="3753320" y="83934"/>
                </a:lnTo>
                <a:close/>
              </a:path>
              <a:path w="4547870" h="254000">
                <a:moveTo>
                  <a:pt x="3847084" y="82397"/>
                </a:moveTo>
                <a:lnTo>
                  <a:pt x="3811371" y="68795"/>
                </a:lnTo>
                <a:lnTo>
                  <a:pt x="3808641" y="68795"/>
                </a:lnTo>
                <a:lnTo>
                  <a:pt x="3770515" y="85407"/>
                </a:lnTo>
                <a:lnTo>
                  <a:pt x="3762514" y="115303"/>
                </a:lnTo>
                <a:lnTo>
                  <a:pt x="3764661" y="122999"/>
                </a:lnTo>
                <a:lnTo>
                  <a:pt x="3768966" y="128473"/>
                </a:lnTo>
                <a:lnTo>
                  <a:pt x="3773309" y="133896"/>
                </a:lnTo>
                <a:lnTo>
                  <a:pt x="3779113" y="139026"/>
                </a:lnTo>
                <a:lnTo>
                  <a:pt x="3793591" y="148666"/>
                </a:lnTo>
                <a:lnTo>
                  <a:pt x="3798481" y="152349"/>
                </a:lnTo>
                <a:lnTo>
                  <a:pt x="3801008" y="154914"/>
                </a:lnTo>
                <a:lnTo>
                  <a:pt x="3803573" y="157441"/>
                </a:lnTo>
                <a:lnTo>
                  <a:pt x="3804856" y="160159"/>
                </a:lnTo>
                <a:lnTo>
                  <a:pt x="3804856" y="165950"/>
                </a:lnTo>
                <a:lnTo>
                  <a:pt x="3803764" y="168490"/>
                </a:lnTo>
                <a:lnTo>
                  <a:pt x="3799370" y="172885"/>
                </a:lnTo>
                <a:lnTo>
                  <a:pt x="3796271" y="173913"/>
                </a:lnTo>
                <a:lnTo>
                  <a:pt x="3787076" y="173913"/>
                </a:lnTo>
                <a:lnTo>
                  <a:pt x="3783253" y="172885"/>
                </a:lnTo>
                <a:lnTo>
                  <a:pt x="3783584" y="172885"/>
                </a:lnTo>
                <a:lnTo>
                  <a:pt x="3778491" y="169214"/>
                </a:lnTo>
                <a:lnTo>
                  <a:pt x="3775405" y="165811"/>
                </a:lnTo>
                <a:lnTo>
                  <a:pt x="3771887" y="160883"/>
                </a:lnTo>
                <a:lnTo>
                  <a:pt x="3768407" y="155956"/>
                </a:lnTo>
                <a:lnTo>
                  <a:pt x="3764394" y="153492"/>
                </a:lnTo>
                <a:lnTo>
                  <a:pt x="3755288" y="153492"/>
                </a:lnTo>
                <a:lnTo>
                  <a:pt x="3751846" y="155765"/>
                </a:lnTo>
                <a:lnTo>
                  <a:pt x="3751757" y="155956"/>
                </a:lnTo>
                <a:lnTo>
                  <a:pt x="3747262" y="164833"/>
                </a:lnTo>
                <a:lnTo>
                  <a:pt x="3747185" y="165201"/>
                </a:lnTo>
                <a:lnTo>
                  <a:pt x="3746157" y="170078"/>
                </a:lnTo>
                <a:lnTo>
                  <a:pt x="3746119" y="182816"/>
                </a:lnTo>
                <a:lnTo>
                  <a:pt x="3749675" y="187782"/>
                </a:lnTo>
                <a:lnTo>
                  <a:pt x="3756799" y="191427"/>
                </a:lnTo>
                <a:lnTo>
                  <a:pt x="3763022" y="194056"/>
                </a:lnTo>
                <a:lnTo>
                  <a:pt x="3769461" y="195834"/>
                </a:lnTo>
                <a:lnTo>
                  <a:pt x="3769144" y="195834"/>
                </a:lnTo>
                <a:lnTo>
                  <a:pt x="3777272" y="197078"/>
                </a:lnTo>
                <a:lnTo>
                  <a:pt x="3785298" y="197446"/>
                </a:lnTo>
                <a:lnTo>
                  <a:pt x="3788156" y="197446"/>
                </a:lnTo>
                <a:lnTo>
                  <a:pt x="3829431" y="179882"/>
                </a:lnTo>
                <a:lnTo>
                  <a:pt x="3836987" y="164833"/>
                </a:lnTo>
                <a:lnTo>
                  <a:pt x="3837800" y="157441"/>
                </a:lnTo>
                <a:lnTo>
                  <a:pt x="3837889" y="147878"/>
                </a:lnTo>
                <a:lnTo>
                  <a:pt x="3835679" y="140804"/>
                </a:lnTo>
                <a:lnTo>
                  <a:pt x="3831247" y="135420"/>
                </a:lnTo>
                <a:lnTo>
                  <a:pt x="3826853" y="130035"/>
                </a:lnTo>
                <a:lnTo>
                  <a:pt x="3820668" y="124701"/>
                </a:lnTo>
                <a:lnTo>
                  <a:pt x="3804729" y="114058"/>
                </a:lnTo>
                <a:lnTo>
                  <a:pt x="3799763" y="110337"/>
                </a:lnTo>
                <a:lnTo>
                  <a:pt x="3797782" y="108229"/>
                </a:lnTo>
                <a:lnTo>
                  <a:pt x="3795788" y="106070"/>
                </a:lnTo>
                <a:lnTo>
                  <a:pt x="3795217" y="104775"/>
                </a:lnTo>
                <a:lnTo>
                  <a:pt x="3794798" y="103759"/>
                </a:lnTo>
                <a:lnTo>
                  <a:pt x="3794798" y="99161"/>
                </a:lnTo>
                <a:lnTo>
                  <a:pt x="3795598" y="97231"/>
                </a:lnTo>
                <a:lnTo>
                  <a:pt x="3795801" y="96901"/>
                </a:lnTo>
                <a:lnTo>
                  <a:pt x="3799243" y="93218"/>
                </a:lnTo>
                <a:lnTo>
                  <a:pt x="3802253" y="92227"/>
                </a:lnTo>
                <a:lnTo>
                  <a:pt x="3810012" y="92227"/>
                </a:lnTo>
                <a:lnTo>
                  <a:pt x="3813543" y="93764"/>
                </a:lnTo>
                <a:lnTo>
                  <a:pt x="3824147" y="104775"/>
                </a:lnTo>
                <a:lnTo>
                  <a:pt x="3829253" y="108788"/>
                </a:lnTo>
                <a:lnTo>
                  <a:pt x="3835463" y="108788"/>
                </a:lnTo>
                <a:lnTo>
                  <a:pt x="3838943" y="107238"/>
                </a:lnTo>
                <a:lnTo>
                  <a:pt x="3845445" y="100977"/>
                </a:lnTo>
                <a:lnTo>
                  <a:pt x="3847084" y="96012"/>
                </a:lnTo>
                <a:lnTo>
                  <a:pt x="3847084" y="92227"/>
                </a:lnTo>
                <a:lnTo>
                  <a:pt x="3847084" y="82397"/>
                </a:lnTo>
                <a:close/>
              </a:path>
              <a:path w="4547870" h="254000">
                <a:moveTo>
                  <a:pt x="3958958" y="100965"/>
                </a:moveTo>
                <a:lnTo>
                  <a:pt x="3931120" y="68389"/>
                </a:lnTo>
                <a:lnTo>
                  <a:pt x="3926433" y="68059"/>
                </a:lnTo>
                <a:lnTo>
                  <a:pt x="3926433" y="105371"/>
                </a:lnTo>
                <a:lnTo>
                  <a:pt x="3922865" y="109283"/>
                </a:lnTo>
                <a:lnTo>
                  <a:pt x="3886873" y="121945"/>
                </a:lnTo>
                <a:lnTo>
                  <a:pt x="3888308" y="121767"/>
                </a:lnTo>
                <a:lnTo>
                  <a:pt x="3888371" y="121361"/>
                </a:lnTo>
                <a:lnTo>
                  <a:pt x="3911181" y="90652"/>
                </a:lnTo>
                <a:lnTo>
                  <a:pt x="3921353" y="90652"/>
                </a:lnTo>
                <a:lnTo>
                  <a:pt x="3923195" y="91440"/>
                </a:lnTo>
                <a:lnTo>
                  <a:pt x="3925684" y="94589"/>
                </a:lnTo>
                <a:lnTo>
                  <a:pt x="3926306" y="96862"/>
                </a:lnTo>
                <a:lnTo>
                  <a:pt x="3926433" y="105371"/>
                </a:lnTo>
                <a:lnTo>
                  <a:pt x="3926433" y="68059"/>
                </a:lnTo>
                <a:lnTo>
                  <a:pt x="3923017" y="67805"/>
                </a:lnTo>
                <a:lnTo>
                  <a:pt x="3920655" y="67805"/>
                </a:lnTo>
                <a:lnTo>
                  <a:pt x="3882059" y="82092"/>
                </a:lnTo>
                <a:lnTo>
                  <a:pt x="3855123" y="118110"/>
                </a:lnTo>
                <a:lnTo>
                  <a:pt x="3851008" y="132892"/>
                </a:lnTo>
                <a:lnTo>
                  <a:pt x="3849687" y="147586"/>
                </a:lnTo>
                <a:lnTo>
                  <a:pt x="3849687" y="149948"/>
                </a:lnTo>
                <a:lnTo>
                  <a:pt x="3850322" y="158940"/>
                </a:lnTo>
                <a:lnTo>
                  <a:pt x="3850386" y="159207"/>
                </a:lnTo>
                <a:lnTo>
                  <a:pt x="3852227" y="167208"/>
                </a:lnTo>
                <a:lnTo>
                  <a:pt x="3879799" y="195567"/>
                </a:lnTo>
                <a:lnTo>
                  <a:pt x="3885882" y="196951"/>
                </a:lnTo>
                <a:lnTo>
                  <a:pt x="3897058" y="196951"/>
                </a:lnTo>
                <a:lnTo>
                  <a:pt x="3935501" y="182041"/>
                </a:lnTo>
                <a:lnTo>
                  <a:pt x="3945178" y="161785"/>
                </a:lnTo>
                <a:lnTo>
                  <a:pt x="3943108" y="159207"/>
                </a:lnTo>
                <a:lnTo>
                  <a:pt x="3934879" y="159207"/>
                </a:lnTo>
                <a:lnTo>
                  <a:pt x="3929113" y="160883"/>
                </a:lnTo>
                <a:lnTo>
                  <a:pt x="3914305" y="167589"/>
                </a:lnTo>
                <a:lnTo>
                  <a:pt x="3908234" y="169265"/>
                </a:lnTo>
                <a:lnTo>
                  <a:pt x="3898836" y="169265"/>
                </a:lnTo>
                <a:lnTo>
                  <a:pt x="3894683" y="167728"/>
                </a:lnTo>
                <a:lnTo>
                  <a:pt x="3891038" y="164668"/>
                </a:lnTo>
                <a:lnTo>
                  <a:pt x="3887393" y="161556"/>
                </a:lnTo>
                <a:lnTo>
                  <a:pt x="3885577" y="157645"/>
                </a:lnTo>
                <a:lnTo>
                  <a:pt x="3885577" y="148209"/>
                </a:lnTo>
                <a:lnTo>
                  <a:pt x="3886606" y="145275"/>
                </a:lnTo>
                <a:lnTo>
                  <a:pt x="3888676" y="144119"/>
                </a:lnTo>
                <a:lnTo>
                  <a:pt x="3889997" y="143281"/>
                </a:lnTo>
                <a:lnTo>
                  <a:pt x="3894493" y="142062"/>
                </a:lnTo>
                <a:lnTo>
                  <a:pt x="3902151" y="140449"/>
                </a:lnTo>
                <a:lnTo>
                  <a:pt x="3917200" y="136855"/>
                </a:lnTo>
                <a:lnTo>
                  <a:pt x="3952608" y="119227"/>
                </a:lnTo>
                <a:lnTo>
                  <a:pt x="3958259" y="107772"/>
                </a:lnTo>
                <a:lnTo>
                  <a:pt x="3958958" y="100965"/>
                </a:lnTo>
                <a:close/>
              </a:path>
              <a:path w="4547870" h="254000">
                <a:moveTo>
                  <a:pt x="4109872" y="211112"/>
                </a:moveTo>
                <a:lnTo>
                  <a:pt x="3221317" y="211112"/>
                </a:lnTo>
                <a:lnTo>
                  <a:pt x="3221317" y="234950"/>
                </a:lnTo>
                <a:lnTo>
                  <a:pt x="4109872" y="234950"/>
                </a:lnTo>
                <a:lnTo>
                  <a:pt x="4109872" y="211112"/>
                </a:lnTo>
                <a:close/>
              </a:path>
              <a:path w="4547870" h="254000">
                <a:moveTo>
                  <a:pt x="4146473" y="168554"/>
                </a:moveTo>
                <a:lnTo>
                  <a:pt x="4146346" y="164795"/>
                </a:lnTo>
                <a:lnTo>
                  <a:pt x="4143565" y="162458"/>
                </a:lnTo>
                <a:lnTo>
                  <a:pt x="4142790" y="161798"/>
                </a:lnTo>
                <a:lnTo>
                  <a:pt x="4145724" y="161709"/>
                </a:lnTo>
                <a:lnTo>
                  <a:pt x="4142689" y="161709"/>
                </a:lnTo>
                <a:lnTo>
                  <a:pt x="4130027" y="161709"/>
                </a:lnTo>
                <a:lnTo>
                  <a:pt x="4130027" y="162458"/>
                </a:lnTo>
                <a:lnTo>
                  <a:pt x="4121010" y="162458"/>
                </a:lnTo>
                <a:lnTo>
                  <a:pt x="4129925" y="162191"/>
                </a:lnTo>
                <a:lnTo>
                  <a:pt x="4130027" y="162458"/>
                </a:lnTo>
                <a:lnTo>
                  <a:pt x="4130027" y="161709"/>
                </a:lnTo>
                <a:lnTo>
                  <a:pt x="4129773" y="161709"/>
                </a:lnTo>
                <a:lnTo>
                  <a:pt x="4129341" y="160426"/>
                </a:lnTo>
                <a:lnTo>
                  <a:pt x="4129443" y="155917"/>
                </a:lnTo>
                <a:lnTo>
                  <a:pt x="4129557" y="154749"/>
                </a:lnTo>
                <a:lnTo>
                  <a:pt x="4129582" y="154559"/>
                </a:lnTo>
                <a:lnTo>
                  <a:pt x="4129773" y="152654"/>
                </a:lnTo>
                <a:lnTo>
                  <a:pt x="4131119" y="145021"/>
                </a:lnTo>
                <a:lnTo>
                  <a:pt x="4133405" y="133870"/>
                </a:lnTo>
                <a:lnTo>
                  <a:pt x="4139425" y="106578"/>
                </a:lnTo>
                <a:lnTo>
                  <a:pt x="4141622" y="96100"/>
                </a:lnTo>
                <a:lnTo>
                  <a:pt x="4142257" y="92646"/>
                </a:lnTo>
                <a:lnTo>
                  <a:pt x="4142930" y="89039"/>
                </a:lnTo>
                <a:lnTo>
                  <a:pt x="4143375" y="85382"/>
                </a:lnTo>
                <a:lnTo>
                  <a:pt x="4143375" y="76555"/>
                </a:lnTo>
                <a:lnTo>
                  <a:pt x="4140466" y="73152"/>
                </a:lnTo>
                <a:lnTo>
                  <a:pt x="4139628" y="72148"/>
                </a:lnTo>
                <a:lnTo>
                  <a:pt x="4128490" y="72148"/>
                </a:lnTo>
                <a:lnTo>
                  <a:pt x="4122140" y="73152"/>
                </a:lnTo>
                <a:lnTo>
                  <a:pt x="4118279" y="73152"/>
                </a:lnTo>
                <a:lnTo>
                  <a:pt x="4113987" y="72669"/>
                </a:lnTo>
                <a:lnTo>
                  <a:pt x="4106367" y="71145"/>
                </a:lnTo>
                <a:lnTo>
                  <a:pt x="4106367" y="94602"/>
                </a:lnTo>
                <a:lnTo>
                  <a:pt x="4106240" y="101650"/>
                </a:lnTo>
                <a:lnTo>
                  <a:pt x="4105999" y="103924"/>
                </a:lnTo>
                <a:lnTo>
                  <a:pt x="4105122" y="114173"/>
                </a:lnTo>
                <a:lnTo>
                  <a:pt x="4091990" y="150012"/>
                </a:lnTo>
                <a:lnTo>
                  <a:pt x="4071112" y="168821"/>
                </a:lnTo>
                <a:lnTo>
                  <a:pt x="4064495" y="168821"/>
                </a:lnTo>
                <a:lnTo>
                  <a:pt x="4062717" y="167462"/>
                </a:lnTo>
                <a:lnTo>
                  <a:pt x="4060977" y="164604"/>
                </a:lnTo>
                <a:lnTo>
                  <a:pt x="4059275" y="161709"/>
                </a:lnTo>
                <a:lnTo>
                  <a:pt x="4058539" y="157772"/>
                </a:lnTo>
                <a:lnTo>
                  <a:pt x="4058551" y="147218"/>
                </a:lnTo>
                <a:lnTo>
                  <a:pt x="4071404" y="108724"/>
                </a:lnTo>
                <a:lnTo>
                  <a:pt x="4087609" y="94005"/>
                </a:lnTo>
                <a:lnTo>
                  <a:pt x="4087761" y="94005"/>
                </a:lnTo>
                <a:lnTo>
                  <a:pt x="4091444" y="92646"/>
                </a:lnTo>
                <a:lnTo>
                  <a:pt x="4103738" y="92646"/>
                </a:lnTo>
                <a:lnTo>
                  <a:pt x="4106367" y="94602"/>
                </a:lnTo>
                <a:lnTo>
                  <a:pt x="4106367" y="71145"/>
                </a:lnTo>
                <a:lnTo>
                  <a:pt x="4104462" y="70764"/>
                </a:lnTo>
                <a:lnTo>
                  <a:pt x="4100309" y="70192"/>
                </a:lnTo>
                <a:lnTo>
                  <a:pt x="4095635" y="70192"/>
                </a:lnTo>
                <a:lnTo>
                  <a:pt x="4056697" y="86601"/>
                </a:lnTo>
                <a:lnTo>
                  <a:pt x="4029989" y="124739"/>
                </a:lnTo>
                <a:lnTo>
                  <a:pt x="4024630" y="147218"/>
                </a:lnTo>
                <a:lnTo>
                  <a:pt x="4024744" y="164299"/>
                </a:lnTo>
                <a:lnTo>
                  <a:pt x="4024846" y="164795"/>
                </a:lnTo>
                <a:lnTo>
                  <a:pt x="4026243" y="171259"/>
                </a:lnTo>
                <a:lnTo>
                  <a:pt x="4028833" y="177736"/>
                </a:lnTo>
                <a:lnTo>
                  <a:pt x="4028960" y="177927"/>
                </a:lnTo>
                <a:lnTo>
                  <a:pt x="4032478" y="183413"/>
                </a:lnTo>
                <a:lnTo>
                  <a:pt x="4038028" y="190449"/>
                </a:lnTo>
                <a:lnTo>
                  <a:pt x="4045127" y="193967"/>
                </a:lnTo>
                <a:lnTo>
                  <a:pt x="4062590" y="193967"/>
                </a:lnTo>
                <a:lnTo>
                  <a:pt x="4095851" y="172783"/>
                </a:lnTo>
                <a:lnTo>
                  <a:pt x="4097185" y="169964"/>
                </a:lnTo>
                <a:lnTo>
                  <a:pt x="4097147" y="171259"/>
                </a:lnTo>
                <a:lnTo>
                  <a:pt x="4097109" y="180378"/>
                </a:lnTo>
                <a:lnTo>
                  <a:pt x="4098518" y="184518"/>
                </a:lnTo>
                <a:lnTo>
                  <a:pt x="4104144" y="191389"/>
                </a:lnTo>
                <a:lnTo>
                  <a:pt x="4108894" y="193103"/>
                </a:lnTo>
                <a:lnTo>
                  <a:pt x="4122255" y="193103"/>
                </a:lnTo>
                <a:lnTo>
                  <a:pt x="4129087" y="191058"/>
                </a:lnTo>
                <a:lnTo>
                  <a:pt x="4141990" y="183413"/>
                </a:lnTo>
                <a:lnTo>
                  <a:pt x="4143032" y="182778"/>
                </a:lnTo>
                <a:lnTo>
                  <a:pt x="4146473" y="177927"/>
                </a:lnTo>
                <a:lnTo>
                  <a:pt x="4146473" y="168554"/>
                </a:lnTo>
                <a:close/>
              </a:path>
              <a:path w="4547870" h="254000">
                <a:moveTo>
                  <a:pt x="4276991" y="10337"/>
                </a:moveTo>
                <a:lnTo>
                  <a:pt x="4274591" y="6591"/>
                </a:lnTo>
                <a:lnTo>
                  <a:pt x="4269791" y="3975"/>
                </a:lnTo>
                <a:lnTo>
                  <a:pt x="4265028" y="1333"/>
                </a:lnTo>
                <a:lnTo>
                  <a:pt x="4259288" y="0"/>
                </a:lnTo>
                <a:lnTo>
                  <a:pt x="4241660" y="0"/>
                </a:lnTo>
                <a:lnTo>
                  <a:pt x="4206633" y="20675"/>
                </a:lnTo>
                <a:lnTo>
                  <a:pt x="4186047" y="59397"/>
                </a:lnTo>
                <a:lnTo>
                  <a:pt x="4182326" y="66281"/>
                </a:lnTo>
                <a:lnTo>
                  <a:pt x="4179874" y="68173"/>
                </a:lnTo>
                <a:lnTo>
                  <a:pt x="4173258" y="73482"/>
                </a:lnTo>
                <a:lnTo>
                  <a:pt x="4169994" y="77927"/>
                </a:lnTo>
                <a:lnTo>
                  <a:pt x="4169943" y="85382"/>
                </a:lnTo>
                <a:lnTo>
                  <a:pt x="4171035" y="89433"/>
                </a:lnTo>
                <a:lnTo>
                  <a:pt x="4175429" y="98209"/>
                </a:lnTo>
                <a:lnTo>
                  <a:pt x="4176522" y="101396"/>
                </a:lnTo>
                <a:lnTo>
                  <a:pt x="4176496" y="103924"/>
                </a:lnTo>
                <a:lnTo>
                  <a:pt x="4176369" y="106578"/>
                </a:lnTo>
                <a:lnTo>
                  <a:pt x="4176268" y="108724"/>
                </a:lnTo>
                <a:lnTo>
                  <a:pt x="4176153" y="111328"/>
                </a:lnTo>
                <a:lnTo>
                  <a:pt x="4176052" y="112242"/>
                </a:lnTo>
                <a:lnTo>
                  <a:pt x="4175963" y="113004"/>
                </a:lnTo>
                <a:lnTo>
                  <a:pt x="4175836" y="114173"/>
                </a:lnTo>
                <a:lnTo>
                  <a:pt x="4175734" y="115100"/>
                </a:lnTo>
                <a:lnTo>
                  <a:pt x="4175023" y="121742"/>
                </a:lnTo>
                <a:lnTo>
                  <a:pt x="4174909" y="122491"/>
                </a:lnTo>
                <a:lnTo>
                  <a:pt x="4167746" y="164795"/>
                </a:lnTo>
                <a:lnTo>
                  <a:pt x="4156494" y="203060"/>
                </a:lnTo>
                <a:lnTo>
                  <a:pt x="4154170" y="205333"/>
                </a:lnTo>
                <a:lnTo>
                  <a:pt x="4151896" y="207657"/>
                </a:lnTo>
                <a:lnTo>
                  <a:pt x="4148188" y="209842"/>
                </a:lnTo>
                <a:lnTo>
                  <a:pt x="4137888" y="214033"/>
                </a:lnTo>
                <a:lnTo>
                  <a:pt x="4135297" y="217462"/>
                </a:lnTo>
                <a:lnTo>
                  <a:pt x="4135297" y="232283"/>
                </a:lnTo>
                <a:lnTo>
                  <a:pt x="4141940" y="237312"/>
                </a:lnTo>
                <a:lnTo>
                  <a:pt x="4155478" y="237312"/>
                </a:lnTo>
                <a:lnTo>
                  <a:pt x="4165562" y="236080"/>
                </a:lnTo>
                <a:lnTo>
                  <a:pt x="4174693" y="232283"/>
                </a:lnTo>
                <a:lnTo>
                  <a:pt x="4174553" y="232283"/>
                </a:lnTo>
                <a:lnTo>
                  <a:pt x="4181983" y="226275"/>
                </a:lnTo>
                <a:lnTo>
                  <a:pt x="4198226" y="182562"/>
                </a:lnTo>
                <a:lnTo>
                  <a:pt x="4206557" y="139941"/>
                </a:lnTo>
                <a:lnTo>
                  <a:pt x="4209770" y="124002"/>
                </a:lnTo>
                <a:lnTo>
                  <a:pt x="4239526" y="90309"/>
                </a:lnTo>
                <a:lnTo>
                  <a:pt x="4243578" y="86956"/>
                </a:lnTo>
                <a:lnTo>
                  <a:pt x="4243578" y="76974"/>
                </a:lnTo>
                <a:lnTo>
                  <a:pt x="4240288" y="73291"/>
                </a:lnTo>
                <a:lnTo>
                  <a:pt x="4227131" y="71132"/>
                </a:lnTo>
                <a:lnTo>
                  <a:pt x="4223397" y="70192"/>
                </a:lnTo>
                <a:lnTo>
                  <a:pt x="4222534" y="69354"/>
                </a:lnTo>
                <a:lnTo>
                  <a:pt x="4221670" y="68491"/>
                </a:lnTo>
                <a:lnTo>
                  <a:pt x="4221569" y="68173"/>
                </a:lnTo>
                <a:lnTo>
                  <a:pt x="4221442" y="67779"/>
                </a:lnTo>
                <a:lnTo>
                  <a:pt x="4221277" y="67271"/>
                </a:lnTo>
                <a:lnTo>
                  <a:pt x="4221226" y="65265"/>
                </a:lnTo>
                <a:lnTo>
                  <a:pt x="4221721" y="58077"/>
                </a:lnTo>
                <a:lnTo>
                  <a:pt x="4236986" y="27076"/>
                </a:lnTo>
                <a:lnTo>
                  <a:pt x="4243400" y="27076"/>
                </a:lnTo>
                <a:lnTo>
                  <a:pt x="4246029" y="28384"/>
                </a:lnTo>
                <a:lnTo>
                  <a:pt x="4253306" y="33591"/>
                </a:lnTo>
                <a:lnTo>
                  <a:pt x="4257040" y="34899"/>
                </a:lnTo>
                <a:lnTo>
                  <a:pt x="4264647" y="34899"/>
                </a:lnTo>
                <a:lnTo>
                  <a:pt x="4268292" y="33299"/>
                </a:lnTo>
                <a:lnTo>
                  <a:pt x="4275086" y="27076"/>
                </a:lnTo>
                <a:lnTo>
                  <a:pt x="4275252" y="26936"/>
                </a:lnTo>
                <a:lnTo>
                  <a:pt x="4276991" y="22999"/>
                </a:lnTo>
                <a:lnTo>
                  <a:pt x="4276991" y="10337"/>
                </a:lnTo>
                <a:close/>
              </a:path>
              <a:path w="4547870" h="254000">
                <a:moveTo>
                  <a:pt x="4327156" y="76352"/>
                </a:moveTo>
                <a:lnTo>
                  <a:pt x="4321899" y="71742"/>
                </a:lnTo>
                <a:lnTo>
                  <a:pt x="4311383" y="68173"/>
                </a:lnTo>
                <a:lnTo>
                  <a:pt x="4308564" y="67271"/>
                </a:lnTo>
                <a:lnTo>
                  <a:pt x="4308449" y="67119"/>
                </a:lnTo>
                <a:lnTo>
                  <a:pt x="4307167" y="65659"/>
                </a:lnTo>
                <a:lnTo>
                  <a:pt x="4307256" y="62026"/>
                </a:lnTo>
                <a:lnTo>
                  <a:pt x="4308081" y="50952"/>
                </a:lnTo>
                <a:lnTo>
                  <a:pt x="4308157" y="40906"/>
                </a:lnTo>
                <a:lnTo>
                  <a:pt x="4304081" y="36385"/>
                </a:lnTo>
                <a:lnTo>
                  <a:pt x="4288307" y="36385"/>
                </a:lnTo>
                <a:lnTo>
                  <a:pt x="4282122" y="41414"/>
                </a:lnTo>
                <a:lnTo>
                  <a:pt x="4272394" y="62026"/>
                </a:lnTo>
                <a:lnTo>
                  <a:pt x="4269232" y="67779"/>
                </a:lnTo>
                <a:lnTo>
                  <a:pt x="4267860" y="68732"/>
                </a:lnTo>
                <a:lnTo>
                  <a:pt x="4257891" y="75488"/>
                </a:lnTo>
                <a:lnTo>
                  <a:pt x="4252900" y="80391"/>
                </a:lnTo>
                <a:lnTo>
                  <a:pt x="4252976" y="86601"/>
                </a:lnTo>
                <a:lnTo>
                  <a:pt x="4254360" y="89039"/>
                </a:lnTo>
                <a:lnTo>
                  <a:pt x="4260240" y="93268"/>
                </a:lnTo>
                <a:lnTo>
                  <a:pt x="4261713" y="94602"/>
                </a:lnTo>
                <a:lnTo>
                  <a:pt x="4261599" y="98209"/>
                </a:lnTo>
                <a:lnTo>
                  <a:pt x="4261485" y="101396"/>
                </a:lnTo>
                <a:lnTo>
                  <a:pt x="4261358" y="103695"/>
                </a:lnTo>
                <a:lnTo>
                  <a:pt x="4261332" y="103924"/>
                </a:lnTo>
                <a:lnTo>
                  <a:pt x="4260520" y="112242"/>
                </a:lnTo>
                <a:lnTo>
                  <a:pt x="4260405" y="113004"/>
                </a:lnTo>
                <a:lnTo>
                  <a:pt x="4259021" y="122491"/>
                </a:lnTo>
                <a:lnTo>
                  <a:pt x="4256786" y="134645"/>
                </a:lnTo>
                <a:lnTo>
                  <a:pt x="4252150" y="176199"/>
                </a:lnTo>
                <a:lnTo>
                  <a:pt x="4254017" y="182562"/>
                </a:lnTo>
                <a:lnTo>
                  <a:pt x="4254131" y="182778"/>
                </a:lnTo>
                <a:lnTo>
                  <a:pt x="4261574" y="193598"/>
                </a:lnTo>
                <a:lnTo>
                  <a:pt x="4266908" y="196329"/>
                </a:lnTo>
                <a:lnTo>
                  <a:pt x="4276052" y="196329"/>
                </a:lnTo>
                <a:lnTo>
                  <a:pt x="4311675" y="182778"/>
                </a:lnTo>
                <a:lnTo>
                  <a:pt x="4316730" y="177190"/>
                </a:lnTo>
                <a:lnTo>
                  <a:pt x="4316730" y="164795"/>
                </a:lnTo>
                <a:lnTo>
                  <a:pt x="4316488" y="164795"/>
                </a:lnTo>
                <a:lnTo>
                  <a:pt x="4313326" y="161709"/>
                </a:lnTo>
                <a:lnTo>
                  <a:pt x="4304627" y="161709"/>
                </a:lnTo>
                <a:lnTo>
                  <a:pt x="4300093" y="162458"/>
                </a:lnTo>
                <a:lnTo>
                  <a:pt x="4300512" y="162458"/>
                </a:lnTo>
                <a:lnTo>
                  <a:pt x="4294594" y="164299"/>
                </a:lnTo>
                <a:lnTo>
                  <a:pt x="4292193" y="164795"/>
                </a:lnTo>
                <a:lnTo>
                  <a:pt x="4288307" y="164795"/>
                </a:lnTo>
                <a:lnTo>
                  <a:pt x="4288218" y="164604"/>
                </a:lnTo>
                <a:lnTo>
                  <a:pt x="4287164" y="162458"/>
                </a:lnTo>
                <a:lnTo>
                  <a:pt x="4287215" y="156908"/>
                </a:lnTo>
                <a:lnTo>
                  <a:pt x="4287342" y="154749"/>
                </a:lnTo>
                <a:lnTo>
                  <a:pt x="4287431" y="153162"/>
                </a:lnTo>
                <a:lnTo>
                  <a:pt x="4295533" y="115100"/>
                </a:lnTo>
                <a:lnTo>
                  <a:pt x="4323321" y="91236"/>
                </a:lnTo>
                <a:lnTo>
                  <a:pt x="4327156" y="87693"/>
                </a:lnTo>
                <a:lnTo>
                  <a:pt x="4327156" y="76352"/>
                </a:lnTo>
                <a:close/>
              </a:path>
              <a:path w="4547870" h="254000">
                <a:moveTo>
                  <a:pt x="4437926" y="100965"/>
                </a:moveTo>
                <a:lnTo>
                  <a:pt x="4437342" y="94068"/>
                </a:lnTo>
                <a:lnTo>
                  <a:pt x="4436376" y="90652"/>
                </a:lnTo>
                <a:lnTo>
                  <a:pt x="4435576" y="87820"/>
                </a:lnTo>
                <a:lnTo>
                  <a:pt x="4405388" y="68059"/>
                </a:lnTo>
                <a:lnTo>
                  <a:pt x="4405388" y="105371"/>
                </a:lnTo>
                <a:lnTo>
                  <a:pt x="4401832" y="109283"/>
                </a:lnTo>
                <a:lnTo>
                  <a:pt x="4365841" y="121945"/>
                </a:lnTo>
                <a:lnTo>
                  <a:pt x="4367263" y="121767"/>
                </a:lnTo>
                <a:lnTo>
                  <a:pt x="4367339" y="121361"/>
                </a:lnTo>
                <a:lnTo>
                  <a:pt x="4390136" y="90652"/>
                </a:lnTo>
                <a:lnTo>
                  <a:pt x="4400321" y="90652"/>
                </a:lnTo>
                <a:lnTo>
                  <a:pt x="4402163" y="91440"/>
                </a:lnTo>
                <a:lnTo>
                  <a:pt x="4404639" y="94589"/>
                </a:lnTo>
                <a:lnTo>
                  <a:pt x="4405261" y="96862"/>
                </a:lnTo>
                <a:lnTo>
                  <a:pt x="4405388" y="105371"/>
                </a:lnTo>
                <a:lnTo>
                  <a:pt x="4405388" y="68059"/>
                </a:lnTo>
                <a:lnTo>
                  <a:pt x="4401972" y="67805"/>
                </a:lnTo>
                <a:lnTo>
                  <a:pt x="4399610" y="67805"/>
                </a:lnTo>
                <a:lnTo>
                  <a:pt x="4361027" y="82092"/>
                </a:lnTo>
                <a:lnTo>
                  <a:pt x="4334078" y="118110"/>
                </a:lnTo>
                <a:lnTo>
                  <a:pt x="4329963" y="132892"/>
                </a:lnTo>
                <a:lnTo>
                  <a:pt x="4328642" y="147586"/>
                </a:lnTo>
                <a:lnTo>
                  <a:pt x="4328642" y="149948"/>
                </a:lnTo>
                <a:lnTo>
                  <a:pt x="4329277" y="158940"/>
                </a:lnTo>
                <a:lnTo>
                  <a:pt x="4329341" y="159207"/>
                </a:lnTo>
                <a:lnTo>
                  <a:pt x="4331195" y="167208"/>
                </a:lnTo>
                <a:lnTo>
                  <a:pt x="4358754" y="195567"/>
                </a:lnTo>
                <a:lnTo>
                  <a:pt x="4364850" y="196951"/>
                </a:lnTo>
                <a:lnTo>
                  <a:pt x="4376026" y="196951"/>
                </a:lnTo>
                <a:lnTo>
                  <a:pt x="4414469" y="182041"/>
                </a:lnTo>
                <a:lnTo>
                  <a:pt x="4424134" y="161785"/>
                </a:lnTo>
                <a:lnTo>
                  <a:pt x="4422076" y="159207"/>
                </a:lnTo>
                <a:lnTo>
                  <a:pt x="4413834" y="159207"/>
                </a:lnTo>
                <a:lnTo>
                  <a:pt x="4408081" y="160883"/>
                </a:lnTo>
                <a:lnTo>
                  <a:pt x="4393260" y="167589"/>
                </a:lnTo>
                <a:lnTo>
                  <a:pt x="4387202" y="169265"/>
                </a:lnTo>
                <a:lnTo>
                  <a:pt x="4377804" y="169265"/>
                </a:lnTo>
                <a:lnTo>
                  <a:pt x="4373638" y="167728"/>
                </a:lnTo>
                <a:lnTo>
                  <a:pt x="4369994" y="164668"/>
                </a:lnTo>
                <a:lnTo>
                  <a:pt x="4366361" y="161556"/>
                </a:lnTo>
                <a:lnTo>
                  <a:pt x="4364533" y="157645"/>
                </a:lnTo>
                <a:lnTo>
                  <a:pt x="4364533" y="148209"/>
                </a:lnTo>
                <a:lnTo>
                  <a:pt x="4365574" y="145275"/>
                </a:lnTo>
                <a:lnTo>
                  <a:pt x="4367644" y="144119"/>
                </a:lnTo>
                <a:lnTo>
                  <a:pt x="4368965" y="143281"/>
                </a:lnTo>
                <a:lnTo>
                  <a:pt x="4373448" y="142062"/>
                </a:lnTo>
                <a:lnTo>
                  <a:pt x="4381106" y="140449"/>
                </a:lnTo>
                <a:lnTo>
                  <a:pt x="4396156" y="136855"/>
                </a:lnTo>
                <a:lnTo>
                  <a:pt x="4431563" y="119227"/>
                </a:lnTo>
                <a:lnTo>
                  <a:pt x="4437215" y="107772"/>
                </a:lnTo>
                <a:lnTo>
                  <a:pt x="4437926" y="100965"/>
                </a:lnTo>
                <a:close/>
              </a:path>
              <a:path w="4547870" h="254000">
                <a:moveTo>
                  <a:pt x="4535652" y="211112"/>
                </a:moveTo>
                <a:lnTo>
                  <a:pt x="4215041" y="211112"/>
                </a:lnTo>
                <a:lnTo>
                  <a:pt x="4215041" y="234950"/>
                </a:lnTo>
                <a:lnTo>
                  <a:pt x="4535652" y="234950"/>
                </a:lnTo>
                <a:lnTo>
                  <a:pt x="4535652" y="211112"/>
                </a:lnTo>
                <a:close/>
              </a:path>
              <a:path w="4547870" h="254000">
                <a:moveTo>
                  <a:pt x="4547324" y="83934"/>
                </a:moveTo>
                <a:lnTo>
                  <a:pt x="4545838" y="80124"/>
                </a:lnTo>
                <a:lnTo>
                  <a:pt x="4542853" y="77063"/>
                </a:lnTo>
                <a:lnTo>
                  <a:pt x="4539920" y="73952"/>
                </a:lnTo>
                <a:lnTo>
                  <a:pt x="4536008" y="72402"/>
                </a:lnTo>
                <a:lnTo>
                  <a:pt x="4531118" y="72402"/>
                </a:lnTo>
                <a:lnTo>
                  <a:pt x="4498276" y="91770"/>
                </a:lnTo>
                <a:lnTo>
                  <a:pt x="4497806" y="93040"/>
                </a:lnTo>
                <a:lnTo>
                  <a:pt x="4497717" y="94043"/>
                </a:lnTo>
                <a:lnTo>
                  <a:pt x="4497857" y="92227"/>
                </a:lnTo>
                <a:lnTo>
                  <a:pt x="4497895" y="91770"/>
                </a:lnTo>
                <a:lnTo>
                  <a:pt x="4498022" y="90030"/>
                </a:lnTo>
                <a:lnTo>
                  <a:pt x="4496879" y="81724"/>
                </a:lnTo>
                <a:lnTo>
                  <a:pt x="4493412" y="75780"/>
                </a:lnTo>
                <a:lnTo>
                  <a:pt x="4487659" y="72224"/>
                </a:lnTo>
                <a:lnTo>
                  <a:pt x="4479582" y="71031"/>
                </a:lnTo>
                <a:lnTo>
                  <a:pt x="4471848" y="71031"/>
                </a:lnTo>
                <a:lnTo>
                  <a:pt x="4465929" y="73190"/>
                </a:lnTo>
                <a:lnTo>
                  <a:pt x="4453801" y="81724"/>
                </a:lnTo>
                <a:lnTo>
                  <a:pt x="4452785" y="83299"/>
                </a:lnTo>
                <a:lnTo>
                  <a:pt x="4450715" y="86563"/>
                </a:lnTo>
                <a:lnTo>
                  <a:pt x="4450715" y="97231"/>
                </a:lnTo>
                <a:lnTo>
                  <a:pt x="4454093" y="101815"/>
                </a:lnTo>
                <a:lnTo>
                  <a:pt x="4461954" y="106235"/>
                </a:lnTo>
                <a:lnTo>
                  <a:pt x="4462513" y="109474"/>
                </a:lnTo>
                <a:lnTo>
                  <a:pt x="4455185" y="148031"/>
                </a:lnTo>
                <a:lnTo>
                  <a:pt x="4451985" y="158635"/>
                </a:lnTo>
                <a:lnTo>
                  <a:pt x="4449686" y="166484"/>
                </a:lnTo>
                <a:lnTo>
                  <a:pt x="4448314" y="171577"/>
                </a:lnTo>
                <a:lnTo>
                  <a:pt x="4447857" y="173913"/>
                </a:lnTo>
                <a:lnTo>
                  <a:pt x="4447857" y="180505"/>
                </a:lnTo>
                <a:lnTo>
                  <a:pt x="4449140" y="185801"/>
                </a:lnTo>
                <a:lnTo>
                  <a:pt x="4451705" y="189814"/>
                </a:lnTo>
                <a:lnTo>
                  <a:pt x="4454322" y="193827"/>
                </a:lnTo>
                <a:lnTo>
                  <a:pt x="4459059" y="195834"/>
                </a:lnTo>
                <a:lnTo>
                  <a:pt x="4476940" y="195834"/>
                </a:lnTo>
                <a:lnTo>
                  <a:pt x="4492676" y="158635"/>
                </a:lnTo>
                <a:lnTo>
                  <a:pt x="4492980" y="151701"/>
                </a:lnTo>
                <a:lnTo>
                  <a:pt x="4507077" y="110083"/>
                </a:lnTo>
                <a:lnTo>
                  <a:pt x="4509757" y="107607"/>
                </a:lnTo>
                <a:lnTo>
                  <a:pt x="4512449" y="105079"/>
                </a:lnTo>
                <a:lnTo>
                  <a:pt x="4514088" y="103771"/>
                </a:lnTo>
                <a:lnTo>
                  <a:pt x="4526280" y="105435"/>
                </a:lnTo>
                <a:lnTo>
                  <a:pt x="4532071" y="105435"/>
                </a:lnTo>
                <a:lnTo>
                  <a:pt x="4537024" y="103759"/>
                </a:lnTo>
                <a:lnTo>
                  <a:pt x="4542142" y="99555"/>
                </a:lnTo>
                <a:lnTo>
                  <a:pt x="4544974" y="97231"/>
                </a:lnTo>
                <a:lnTo>
                  <a:pt x="4545304" y="96901"/>
                </a:lnTo>
                <a:lnTo>
                  <a:pt x="4547324" y="93040"/>
                </a:lnTo>
                <a:lnTo>
                  <a:pt x="4547324" y="8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639989" y="5929782"/>
            <a:ext cx="7418705" cy="252729"/>
          </a:xfrm>
          <a:custGeom>
            <a:avLst/>
            <a:gdLst/>
            <a:ahLst/>
            <a:cxnLst/>
            <a:rect l="l" t="t" r="r" b="b"/>
            <a:pathLst>
              <a:path w="7418705" h="252729">
                <a:moveTo>
                  <a:pt x="98221" y="32296"/>
                </a:moveTo>
                <a:lnTo>
                  <a:pt x="95783" y="29806"/>
                </a:lnTo>
                <a:lnTo>
                  <a:pt x="90906" y="29806"/>
                </a:lnTo>
                <a:lnTo>
                  <a:pt x="52565" y="40728"/>
                </a:lnTo>
                <a:lnTo>
                  <a:pt x="33401" y="51638"/>
                </a:lnTo>
                <a:lnTo>
                  <a:pt x="33401" y="62242"/>
                </a:lnTo>
                <a:lnTo>
                  <a:pt x="36842" y="65697"/>
                </a:lnTo>
                <a:lnTo>
                  <a:pt x="50584" y="65697"/>
                </a:lnTo>
                <a:lnTo>
                  <a:pt x="54025" y="66713"/>
                </a:lnTo>
                <a:lnTo>
                  <a:pt x="48120" y="111391"/>
                </a:lnTo>
                <a:lnTo>
                  <a:pt x="41122" y="152501"/>
                </a:lnTo>
                <a:lnTo>
                  <a:pt x="19519" y="175094"/>
                </a:lnTo>
                <a:lnTo>
                  <a:pt x="16014" y="179336"/>
                </a:lnTo>
                <a:lnTo>
                  <a:pt x="16014" y="184099"/>
                </a:lnTo>
                <a:lnTo>
                  <a:pt x="17475" y="188582"/>
                </a:lnTo>
                <a:lnTo>
                  <a:pt x="21844" y="191782"/>
                </a:lnTo>
                <a:lnTo>
                  <a:pt x="29121" y="193700"/>
                </a:lnTo>
                <a:lnTo>
                  <a:pt x="35471" y="194106"/>
                </a:lnTo>
                <a:lnTo>
                  <a:pt x="63423" y="194106"/>
                </a:lnTo>
                <a:lnTo>
                  <a:pt x="72402" y="193700"/>
                </a:lnTo>
                <a:lnTo>
                  <a:pt x="71818" y="193700"/>
                </a:lnTo>
                <a:lnTo>
                  <a:pt x="77673" y="193167"/>
                </a:lnTo>
                <a:lnTo>
                  <a:pt x="82638" y="192354"/>
                </a:lnTo>
                <a:lnTo>
                  <a:pt x="88315" y="191071"/>
                </a:lnTo>
                <a:lnTo>
                  <a:pt x="91147" y="187782"/>
                </a:lnTo>
                <a:lnTo>
                  <a:pt x="91147" y="179006"/>
                </a:lnTo>
                <a:lnTo>
                  <a:pt x="87503" y="173977"/>
                </a:lnTo>
                <a:lnTo>
                  <a:pt x="77406" y="164833"/>
                </a:lnTo>
                <a:lnTo>
                  <a:pt x="75996" y="161683"/>
                </a:lnTo>
                <a:lnTo>
                  <a:pt x="75996" y="157962"/>
                </a:lnTo>
                <a:lnTo>
                  <a:pt x="85369" y="96989"/>
                </a:lnTo>
                <a:lnTo>
                  <a:pt x="93472" y="58826"/>
                </a:lnTo>
                <a:lnTo>
                  <a:pt x="97282" y="47485"/>
                </a:lnTo>
                <a:lnTo>
                  <a:pt x="98221" y="42189"/>
                </a:lnTo>
                <a:lnTo>
                  <a:pt x="98221" y="32296"/>
                </a:lnTo>
                <a:close/>
              </a:path>
              <a:path w="7418705" h="252729">
                <a:moveTo>
                  <a:pt x="233832" y="71843"/>
                </a:moveTo>
                <a:lnTo>
                  <a:pt x="215341" y="36918"/>
                </a:lnTo>
                <a:lnTo>
                  <a:pt x="191795" y="30429"/>
                </a:lnTo>
                <a:lnTo>
                  <a:pt x="187947" y="30429"/>
                </a:lnTo>
                <a:lnTo>
                  <a:pt x="178676" y="31153"/>
                </a:lnTo>
                <a:lnTo>
                  <a:pt x="177927" y="31153"/>
                </a:lnTo>
                <a:lnTo>
                  <a:pt x="142468" y="50126"/>
                </a:lnTo>
                <a:lnTo>
                  <a:pt x="133934" y="66878"/>
                </a:lnTo>
                <a:lnTo>
                  <a:pt x="133083" y="74079"/>
                </a:lnTo>
                <a:lnTo>
                  <a:pt x="132994" y="83058"/>
                </a:lnTo>
                <a:lnTo>
                  <a:pt x="135953" y="87172"/>
                </a:lnTo>
                <a:lnTo>
                  <a:pt x="146799" y="87172"/>
                </a:lnTo>
                <a:lnTo>
                  <a:pt x="152057" y="82804"/>
                </a:lnTo>
                <a:lnTo>
                  <a:pt x="157645" y="74079"/>
                </a:lnTo>
                <a:lnTo>
                  <a:pt x="162915" y="66878"/>
                </a:lnTo>
                <a:lnTo>
                  <a:pt x="168363" y="61734"/>
                </a:lnTo>
                <a:lnTo>
                  <a:pt x="173964" y="58648"/>
                </a:lnTo>
                <a:lnTo>
                  <a:pt x="179755" y="57619"/>
                </a:lnTo>
                <a:lnTo>
                  <a:pt x="184302" y="57619"/>
                </a:lnTo>
                <a:lnTo>
                  <a:pt x="188315" y="59067"/>
                </a:lnTo>
                <a:lnTo>
                  <a:pt x="191795" y="61963"/>
                </a:lnTo>
                <a:lnTo>
                  <a:pt x="195313" y="64820"/>
                </a:lnTo>
                <a:lnTo>
                  <a:pt x="197078" y="69024"/>
                </a:lnTo>
                <a:lnTo>
                  <a:pt x="197040" y="74815"/>
                </a:lnTo>
                <a:lnTo>
                  <a:pt x="196202" y="82334"/>
                </a:lnTo>
                <a:lnTo>
                  <a:pt x="170294" y="121018"/>
                </a:lnTo>
                <a:lnTo>
                  <a:pt x="143217" y="145249"/>
                </a:lnTo>
                <a:lnTo>
                  <a:pt x="135242" y="152412"/>
                </a:lnTo>
                <a:lnTo>
                  <a:pt x="128498" y="158762"/>
                </a:lnTo>
                <a:lnTo>
                  <a:pt x="122999" y="164287"/>
                </a:lnTo>
                <a:lnTo>
                  <a:pt x="116662" y="170954"/>
                </a:lnTo>
                <a:lnTo>
                  <a:pt x="113499" y="177355"/>
                </a:lnTo>
                <a:lnTo>
                  <a:pt x="113499" y="190639"/>
                </a:lnTo>
                <a:lnTo>
                  <a:pt x="118440" y="194119"/>
                </a:lnTo>
                <a:lnTo>
                  <a:pt x="133184" y="194119"/>
                </a:lnTo>
                <a:lnTo>
                  <a:pt x="155232" y="193598"/>
                </a:lnTo>
                <a:lnTo>
                  <a:pt x="159397" y="193598"/>
                </a:lnTo>
                <a:lnTo>
                  <a:pt x="173774" y="194119"/>
                </a:lnTo>
                <a:lnTo>
                  <a:pt x="175120" y="194119"/>
                </a:lnTo>
                <a:lnTo>
                  <a:pt x="189750" y="194589"/>
                </a:lnTo>
                <a:lnTo>
                  <a:pt x="204800" y="194589"/>
                </a:lnTo>
                <a:lnTo>
                  <a:pt x="208127" y="193598"/>
                </a:lnTo>
                <a:lnTo>
                  <a:pt x="226110" y="165963"/>
                </a:lnTo>
                <a:lnTo>
                  <a:pt x="226237" y="164287"/>
                </a:lnTo>
                <a:lnTo>
                  <a:pt x="226326" y="162928"/>
                </a:lnTo>
                <a:lnTo>
                  <a:pt x="226415" y="161683"/>
                </a:lnTo>
                <a:lnTo>
                  <a:pt x="226517" y="160401"/>
                </a:lnTo>
                <a:lnTo>
                  <a:pt x="226631" y="153098"/>
                </a:lnTo>
                <a:lnTo>
                  <a:pt x="223710" y="150266"/>
                </a:lnTo>
                <a:lnTo>
                  <a:pt x="214896" y="150266"/>
                </a:lnTo>
                <a:lnTo>
                  <a:pt x="211277" y="151853"/>
                </a:lnTo>
                <a:lnTo>
                  <a:pt x="202742" y="158191"/>
                </a:lnTo>
                <a:lnTo>
                  <a:pt x="198691" y="160401"/>
                </a:lnTo>
                <a:lnTo>
                  <a:pt x="194843" y="161683"/>
                </a:lnTo>
                <a:lnTo>
                  <a:pt x="190995" y="162928"/>
                </a:lnTo>
                <a:lnTo>
                  <a:pt x="183375" y="163957"/>
                </a:lnTo>
                <a:lnTo>
                  <a:pt x="157429" y="165836"/>
                </a:lnTo>
                <a:lnTo>
                  <a:pt x="158915" y="163652"/>
                </a:lnTo>
                <a:lnTo>
                  <a:pt x="163664" y="159143"/>
                </a:lnTo>
                <a:lnTo>
                  <a:pt x="171589" y="152412"/>
                </a:lnTo>
                <a:lnTo>
                  <a:pt x="182664" y="143497"/>
                </a:lnTo>
                <a:lnTo>
                  <a:pt x="194564" y="133654"/>
                </a:lnTo>
                <a:lnTo>
                  <a:pt x="226568" y="98374"/>
                </a:lnTo>
                <a:lnTo>
                  <a:pt x="233019" y="80899"/>
                </a:lnTo>
                <a:lnTo>
                  <a:pt x="233832" y="71843"/>
                </a:lnTo>
                <a:close/>
              </a:path>
              <a:path w="7418705" h="252729">
                <a:moveTo>
                  <a:pt x="328079" y="75488"/>
                </a:moveTo>
                <a:lnTo>
                  <a:pt x="322821" y="70866"/>
                </a:lnTo>
                <a:lnTo>
                  <a:pt x="312318" y="67310"/>
                </a:lnTo>
                <a:lnTo>
                  <a:pt x="309499" y="66395"/>
                </a:lnTo>
                <a:lnTo>
                  <a:pt x="308089" y="64782"/>
                </a:lnTo>
                <a:lnTo>
                  <a:pt x="308190" y="61163"/>
                </a:lnTo>
                <a:lnTo>
                  <a:pt x="309079" y="49060"/>
                </a:lnTo>
                <a:lnTo>
                  <a:pt x="309079" y="40030"/>
                </a:lnTo>
                <a:lnTo>
                  <a:pt x="305003" y="35521"/>
                </a:lnTo>
                <a:lnTo>
                  <a:pt x="289242" y="35521"/>
                </a:lnTo>
                <a:lnTo>
                  <a:pt x="283044" y="40551"/>
                </a:lnTo>
                <a:lnTo>
                  <a:pt x="273316" y="61163"/>
                </a:lnTo>
                <a:lnTo>
                  <a:pt x="270154" y="66916"/>
                </a:lnTo>
                <a:lnTo>
                  <a:pt x="268782" y="67868"/>
                </a:lnTo>
                <a:lnTo>
                  <a:pt x="258813" y="74612"/>
                </a:lnTo>
                <a:lnTo>
                  <a:pt x="253822" y="79514"/>
                </a:lnTo>
                <a:lnTo>
                  <a:pt x="253822" y="85598"/>
                </a:lnTo>
                <a:lnTo>
                  <a:pt x="255295" y="88176"/>
                </a:lnTo>
                <a:lnTo>
                  <a:pt x="261175" y="92392"/>
                </a:lnTo>
                <a:lnTo>
                  <a:pt x="262636" y="93738"/>
                </a:lnTo>
                <a:lnTo>
                  <a:pt x="257860" y="132994"/>
                </a:lnTo>
                <a:lnTo>
                  <a:pt x="255765" y="144145"/>
                </a:lnTo>
                <a:lnTo>
                  <a:pt x="254279" y="153695"/>
                </a:lnTo>
                <a:lnTo>
                  <a:pt x="253377" y="161582"/>
                </a:lnTo>
                <a:lnTo>
                  <a:pt x="253263" y="164147"/>
                </a:lnTo>
                <a:lnTo>
                  <a:pt x="253085" y="167957"/>
                </a:lnTo>
                <a:lnTo>
                  <a:pt x="253085" y="175323"/>
                </a:lnTo>
                <a:lnTo>
                  <a:pt x="254965" y="181762"/>
                </a:lnTo>
                <a:lnTo>
                  <a:pt x="255066" y="181902"/>
                </a:lnTo>
                <a:lnTo>
                  <a:pt x="262496" y="192735"/>
                </a:lnTo>
                <a:lnTo>
                  <a:pt x="267830" y="195465"/>
                </a:lnTo>
                <a:lnTo>
                  <a:pt x="276987" y="195465"/>
                </a:lnTo>
                <a:lnTo>
                  <a:pt x="312597" y="181902"/>
                </a:lnTo>
                <a:lnTo>
                  <a:pt x="317652" y="176314"/>
                </a:lnTo>
                <a:lnTo>
                  <a:pt x="317652" y="164147"/>
                </a:lnTo>
                <a:lnTo>
                  <a:pt x="317423" y="163918"/>
                </a:lnTo>
                <a:lnTo>
                  <a:pt x="314363" y="160934"/>
                </a:lnTo>
                <a:lnTo>
                  <a:pt x="304927" y="160934"/>
                </a:lnTo>
                <a:lnTo>
                  <a:pt x="301904" y="161442"/>
                </a:lnTo>
                <a:lnTo>
                  <a:pt x="295529" y="163423"/>
                </a:lnTo>
                <a:lnTo>
                  <a:pt x="293128" y="163918"/>
                </a:lnTo>
                <a:lnTo>
                  <a:pt x="289242" y="163918"/>
                </a:lnTo>
                <a:lnTo>
                  <a:pt x="288099" y="161582"/>
                </a:lnTo>
                <a:lnTo>
                  <a:pt x="288099" y="156908"/>
                </a:lnTo>
                <a:lnTo>
                  <a:pt x="288353" y="152298"/>
                </a:lnTo>
                <a:lnTo>
                  <a:pt x="296468" y="114236"/>
                </a:lnTo>
                <a:lnTo>
                  <a:pt x="324256" y="90360"/>
                </a:lnTo>
                <a:lnTo>
                  <a:pt x="328079" y="86829"/>
                </a:lnTo>
                <a:lnTo>
                  <a:pt x="328079" y="75488"/>
                </a:lnTo>
                <a:close/>
              </a:path>
              <a:path w="7418705" h="252729">
                <a:moveTo>
                  <a:pt x="452755" y="180251"/>
                </a:moveTo>
                <a:lnTo>
                  <a:pt x="445973" y="173507"/>
                </a:lnTo>
                <a:lnTo>
                  <a:pt x="442582" y="167703"/>
                </a:lnTo>
                <a:lnTo>
                  <a:pt x="442683" y="161747"/>
                </a:lnTo>
                <a:lnTo>
                  <a:pt x="442861" y="159943"/>
                </a:lnTo>
                <a:lnTo>
                  <a:pt x="443699" y="154419"/>
                </a:lnTo>
                <a:lnTo>
                  <a:pt x="445109" y="146189"/>
                </a:lnTo>
                <a:lnTo>
                  <a:pt x="447052" y="135547"/>
                </a:lnTo>
                <a:lnTo>
                  <a:pt x="449008" y="124358"/>
                </a:lnTo>
                <a:lnTo>
                  <a:pt x="450405" y="114884"/>
                </a:lnTo>
                <a:lnTo>
                  <a:pt x="451243" y="107124"/>
                </a:lnTo>
                <a:lnTo>
                  <a:pt x="451332" y="105041"/>
                </a:lnTo>
                <a:lnTo>
                  <a:pt x="451421" y="103124"/>
                </a:lnTo>
                <a:lnTo>
                  <a:pt x="451523" y="98844"/>
                </a:lnTo>
                <a:lnTo>
                  <a:pt x="451523" y="94170"/>
                </a:lnTo>
                <a:lnTo>
                  <a:pt x="451192" y="93243"/>
                </a:lnTo>
                <a:lnTo>
                  <a:pt x="451116" y="93014"/>
                </a:lnTo>
                <a:lnTo>
                  <a:pt x="449237" y="87591"/>
                </a:lnTo>
                <a:lnTo>
                  <a:pt x="440131" y="75044"/>
                </a:lnTo>
                <a:lnTo>
                  <a:pt x="433908" y="71907"/>
                </a:lnTo>
                <a:lnTo>
                  <a:pt x="418096" y="71907"/>
                </a:lnTo>
                <a:lnTo>
                  <a:pt x="411467" y="73139"/>
                </a:lnTo>
                <a:lnTo>
                  <a:pt x="400837" y="78117"/>
                </a:lnTo>
                <a:lnTo>
                  <a:pt x="395528" y="81445"/>
                </a:lnTo>
                <a:lnTo>
                  <a:pt x="385000" y="89712"/>
                </a:lnTo>
                <a:lnTo>
                  <a:pt x="383882" y="90512"/>
                </a:lnTo>
                <a:lnTo>
                  <a:pt x="393623" y="44119"/>
                </a:lnTo>
                <a:lnTo>
                  <a:pt x="396938" y="23304"/>
                </a:lnTo>
                <a:lnTo>
                  <a:pt x="397205" y="20002"/>
                </a:lnTo>
                <a:lnTo>
                  <a:pt x="384111" y="1371"/>
                </a:lnTo>
                <a:lnTo>
                  <a:pt x="369328" y="1371"/>
                </a:lnTo>
                <a:lnTo>
                  <a:pt x="362889" y="3619"/>
                </a:lnTo>
                <a:lnTo>
                  <a:pt x="357390" y="8140"/>
                </a:lnTo>
                <a:lnTo>
                  <a:pt x="353999" y="10833"/>
                </a:lnTo>
                <a:lnTo>
                  <a:pt x="352298" y="13741"/>
                </a:lnTo>
                <a:lnTo>
                  <a:pt x="352298" y="20002"/>
                </a:lnTo>
                <a:lnTo>
                  <a:pt x="353580" y="23304"/>
                </a:lnTo>
                <a:lnTo>
                  <a:pt x="358711" y="30340"/>
                </a:lnTo>
                <a:lnTo>
                  <a:pt x="359994" y="33985"/>
                </a:lnTo>
                <a:lnTo>
                  <a:pt x="359994" y="37757"/>
                </a:lnTo>
                <a:lnTo>
                  <a:pt x="359511" y="42748"/>
                </a:lnTo>
                <a:lnTo>
                  <a:pt x="352171" y="83820"/>
                </a:lnTo>
                <a:lnTo>
                  <a:pt x="341071" y="136474"/>
                </a:lnTo>
                <a:lnTo>
                  <a:pt x="334708" y="162255"/>
                </a:lnTo>
                <a:lnTo>
                  <a:pt x="332613" y="171170"/>
                </a:lnTo>
                <a:lnTo>
                  <a:pt x="331355" y="177253"/>
                </a:lnTo>
                <a:lnTo>
                  <a:pt x="330974" y="180251"/>
                </a:lnTo>
                <a:lnTo>
                  <a:pt x="330936" y="182892"/>
                </a:lnTo>
                <a:lnTo>
                  <a:pt x="332219" y="185839"/>
                </a:lnTo>
                <a:lnTo>
                  <a:pt x="337350" y="192747"/>
                </a:lnTo>
                <a:lnTo>
                  <a:pt x="341261" y="194462"/>
                </a:lnTo>
                <a:lnTo>
                  <a:pt x="346519" y="194462"/>
                </a:lnTo>
                <a:lnTo>
                  <a:pt x="373227" y="161747"/>
                </a:lnTo>
                <a:lnTo>
                  <a:pt x="375983" y="146189"/>
                </a:lnTo>
                <a:lnTo>
                  <a:pt x="390232" y="110591"/>
                </a:lnTo>
                <a:lnTo>
                  <a:pt x="401040" y="98844"/>
                </a:lnTo>
                <a:lnTo>
                  <a:pt x="412635" y="98844"/>
                </a:lnTo>
                <a:lnTo>
                  <a:pt x="415505" y="105041"/>
                </a:lnTo>
                <a:lnTo>
                  <a:pt x="415505" y="117411"/>
                </a:lnTo>
                <a:lnTo>
                  <a:pt x="415251" y="120243"/>
                </a:lnTo>
                <a:lnTo>
                  <a:pt x="415188" y="120599"/>
                </a:lnTo>
                <a:lnTo>
                  <a:pt x="414464" y="125679"/>
                </a:lnTo>
                <a:lnTo>
                  <a:pt x="413169" y="133718"/>
                </a:lnTo>
                <a:lnTo>
                  <a:pt x="411340" y="144360"/>
                </a:lnTo>
                <a:lnTo>
                  <a:pt x="409524" y="155219"/>
                </a:lnTo>
                <a:lnTo>
                  <a:pt x="407187" y="183730"/>
                </a:lnTo>
                <a:lnTo>
                  <a:pt x="411340" y="188264"/>
                </a:lnTo>
                <a:lnTo>
                  <a:pt x="419785" y="188264"/>
                </a:lnTo>
                <a:lnTo>
                  <a:pt x="422897" y="187756"/>
                </a:lnTo>
                <a:lnTo>
                  <a:pt x="429425" y="186258"/>
                </a:lnTo>
                <a:lnTo>
                  <a:pt x="439483" y="183730"/>
                </a:lnTo>
                <a:lnTo>
                  <a:pt x="452755" y="180251"/>
                </a:lnTo>
                <a:close/>
              </a:path>
              <a:path w="7418705" h="252729">
                <a:moveTo>
                  <a:pt x="639775" y="83591"/>
                </a:moveTo>
                <a:lnTo>
                  <a:pt x="604443" y="68427"/>
                </a:lnTo>
                <a:lnTo>
                  <a:pt x="601967" y="68427"/>
                </a:lnTo>
                <a:lnTo>
                  <a:pt x="561670" y="84086"/>
                </a:lnTo>
                <a:lnTo>
                  <a:pt x="551827" y="93738"/>
                </a:lnTo>
                <a:lnTo>
                  <a:pt x="543852" y="104940"/>
                </a:lnTo>
                <a:lnTo>
                  <a:pt x="532193" y="139306"/>
                </a:lnTo>
                <a:lnTo>
                  <a:pt x="531939" y="144284"/>
                </a:lnTo>
                <a:lnTo>
                  <a:pt x="532041" y="153390"/>
                </a:lnTo>
                <a:lnTo>
                  <a:pt x="532079" y="153885"/>
                </a:lnTo>
                <a:lnTo>
                  <a:pt x="532180" y="155041"/>
                </a:lnTo>
                <a:lnTo>
                  <a:pt x="532282" y="156362"/>
                </a:lnTo>
                <a:lnTo>
                  <a:pt x="532561" y="159778"/>
                </a:lnTo>
                <a:lnTo>
                  <a:pt x="532676" y="160566"/>
                </a:lnTo>
                <a:lnTo>
                  <a:pt x="532739" y="160832"/>
                </a:lnTo>
                <a:lnTo>
                  <a:pt x="532803" y="161061"/>
                </a:lnTo>
                <a:lnTo>
                  <a:pt x="534809" y="168643"/>
                </a:lnTo>
                <a:lnTo>
                  <a:pt x="564680" y="195757"/>
                </a:lnTo>
                <a:lnTo>
                  <a:pt x="573024" y="196583"/>
                </a:lnTo>
                <a:lnTo>
                  <a:pt x="578243" y="196583"/>
                </a:lnTo>
                <a:lnTo>
                  <a:pt x="620179" y="179882"/>
                </a:lnTo>
                <a:lnTo>
                  <a:pt x="625741" y="173545"/>
                </a:lnTo>
                <a:lnTo>
                  <a:pt x="625741" y="168643"/>
                </a:lnTo>
                <a:lnTo>
                  <a:pt x="625741" y="161836"/>
                </a:lnTo>
                <a:lnTo>
                  <a:pt x="622782" y="158953"/>
                </a:lnTo>
                <a:lnTo>
                  <a:pt x="614260" y="158953"/>
                </a:lnTo>
                <a:lnTo>
                  <a:pt x="609536" y="160566"/>
                </a:lnTo>
                <a:lnTo>
                  <a:pt x="595871" y="167030"/>
                </a:lnTo>
                <a:lnTo>
                  <a:pt x="591159" y="168643"/>
                </a:lnTo>
                <a:lnTo>
                  <a:pt x="581177" y="168643"/>
                </a:lnTo>
                <a:lnTo>
                  <a:pt x="576110" y="167195"/>
                </a:lnTo>
                <a:lnTo>
                  <a:pt x="569036" y="159778"/>
                </a:lnTo>
                <a:lnTo>
                  <a:pt x="568960" y="159550"/>
                </a:lnTo>
                <a:lnTo>
                  <a:pt x="566877" y="153390"/>
                </a:lnTo>
                <a:lnTo>
                  <a:pt x="566940" y="144284"/>
                </a:lnTo>
                <a:lnTo>
                  <a:pt x="567588" y="134505"/>
                </a:lnTo>
                <a:lnTo>
                  <a:pt x="569696" y="124612"/>
                </a:lnTo>
                <a:lnTo>
                  <a:pt x="569798" y="124358"/>
                </a:lnTo>
                <a:lnTo>
                  <a:pt x="573201" y="115443"/>
                </a:lnTo>
                <a:lnTo>
                  <a:pt x="596582" y="93014"/>
                </a:lnTo>
                <a:lnTo>
                  <a:pt x="602957" y="93014"/>
                </a:lnTo>
                <a:lnTo>
                  <a:pt x="607225" y="95770"/>
                </a:lnTo>
                <a:lnTo>
                  <a:pt x="616077" y="106781"/>
                </a:lnTo>
                <a:lnTo>
                  <a:pt x="620280" y="109524"/>
                </a:lnTo>
                <a:lnTo>
                  <a:pt x="628230" y="109524"/>
                </a:lnTo>
                <a:lnTo>
                  <a:pt x="631812" y="107708"/>
                </a:lnTo>
                <a:lnTo>
                  <a:pt x="635000" y="104063"/>
                </a:lnTo>
                <a:lnTo>
                  <a:pt x="638175" y="100380"/>
                </a:lnTo>
                <a:lnTo>
                  <a:pt x="639699" y="96431"/>
                </a:lnTo>
                <a:lnTo>
                  <a:pt x="639775" y="93014"/>
                </a:lnTo>
                <a:lnTo>
                  <a:pt x="639775" y="83591"/>
                </a:lnTo>
                <a:close/>
              </a:path>
              <a:path w="7418705" h="252729">
                <a:moveTo>
                  <a:pt x="759485" y="164020"/>
                </a:moveTo>
                <a:lnTo>
                  <a:pt x="755967" y="161061"/>
                </a:lnTo>
                <a:lnTo>
                  <a:pt x="742861" y="161061"/>
                </a:lnTo>
                <a:lnTo>
                  <a:pt x="742784" y="160832"/>
                </a:lnTo>
                <a:lnTo>
                  <a:pt x="742696" y="160566"/>
                </a:lnTo>
                <a:lnTo>
                  <a:pt x="742607" y="160299"/>
                </a:lnTo>
                <a:lnTo>
                  <a:pt x="742429" y="159778"/>
                </a:lnTo>
                <a:lnTo>
                  <a:pt x="742454" y="155041"/>
                </a:lnTo>
                <a:lnTo>
                  <a:pt x="742569" y="153885"/>
                </a:lnTo>
                <a:lnTo>
                  <a:pt x="742619" y="153390"/>
                </a:lnTo>
                <a:lnTo>
                  <a:pt x="742784" y="151777"/>
                </a:lnTo>
                <a:lnTo>
                  <a:pt x="742886" y="151193"/>
                </a:lnTo>
                <a:lnTo>
                  <a:pt x="744105" y="144284"/>
                </a:lnTo>
                <a:lnTo>
                  <a:pt x="746290" y="133553"/>
                </a:lnTo>
                <a:lnTo>
                  <a:pt x="751674" y="109143"/>
                </a:lnTo>
                <a:lnTo>
                  <a:pt x="754621" y="95237"/>
                </a:lnTo>
                <a:lnTo>
                  <a:pt x="755269" y="91770"/>
                </a:lnTo>
                <a:lnTo>
                  <a:pt x="755942" y="88163"/>
                </a:lnTo>
                <a:lnTo>
                  <a:pt x="756373" y="84505"/>
                </a:lnTo>
                <a:lnTo>
                  <a:pt x="756373" y="75692"/>
                </a:lnTo>
                <a:lnTo>
                  <a:pt x="753478" y="72275"/>
                </a:lnTo>
                <a:lnTo>
                  <a:pt x="752627" y="71285"/>
                </a:lnTo>
                <a:lnTo>
                  <a:pt x="742696" y="71285"/>
                </a:lnTo>
                <a:lnTo>
                  <a:pt x="738479" y="71564"/>
                </a:lnTo>
                <a:lnTo>
                  <a:pt x="739660" y="71564"/>
                </a:lnTo>
                <a:lnTo>
                  <a:pt x="735139" y="72275"/>
                </a:lnTo>
                <a:lnTo>
                  <a:pt x="731291" y="72275"/>
                </a:lnTo>
                <a:lnTo>
                  <a:pt x="726986" y="71805"/>
                </a:lnTo>
                <a:lnTo>
                  <a:pt x="719378" y="70281"/>
                </a:lnTo>
                <a:lnTo>
                  <a:pt x="719378" y="93738"/>
                </a:lnTo>
                <a:lnTo>
                  <a:pt x="719251" y="100774"/>
                </a:lnTo>
                <a:lnTo>
                  <a:pt x="719137" y="101765"/>
                </a:lnTo>
                <a:lnTo>
                  <a:pt x="718997" y="103047"/>
                </a:lnTo>
                <a:lnTo>
                  <a:pt x="718921" y="104063"/>
                </a:lnTo>
                <a:lnTo>
                  <a:pt x="718845" y="104940"/>
                </a:lnTo>
                <a:lnTo>
                  <a:pt x="718781" y="105702"/>
                </a:lnTo>
                <a:lnTo>
                  <a:pt x="718667" y="106984"/>
                </a:lnTo>
                <a:lnTo>
                  <a:pt x="718591" y="107848"/>
                </a:lnTo>
                <a:lnTo>
                  <a:pt x="718489" y="109143"/>
                </a:lnTo>
                <a:lnTo>
                  <a:pt x="718451" y="109524"/>
                </a:lnTo>
                <a:lnTo>
                  <a:pt x="705091" y="148958"/>
                </a:lnTo>
                <a:lnTo>
                  <a:pt x="684009" y="168021"/>
                </a:lnTo>
                <a:lnTo>
                  <a:pt x="677583" y="168021"/>
                </a:lnTo>
                <a:lnTo>
                  <a:pt x="675728" y="166585"/>
                </a:lnTo>
                <a:lnTo>
                  <a:pt x="673989" y="163728"/>
                </a:lnTo>
                <a:lnTo>
                  <a:pt x="672287" y="160832"/>
                </a:lnTo>
                <a:lnTo>
                  <a:pt x="672185" y="160299"/>
                </a:lnTo>
                <a:lnTo>
                  <a:pt x="672084" y="159778"/>
                </a:lnTo>
                <a:lnTo>
                  <a:pt x="672045" y="159550"/>
                </a:lnTo>
                <a:lnTo>
                  <a:pt x="671931" y="158953"/>
                </a:lnTo>
                <a:lnTo>
                  <a:pt x="671804" y="158292"/>
                </a:lnTo>
                <a:lnTo>
                  <a:pt x="671436" y="156362"/>
                </a:lnTo>
                <a:lnTo>
                  <a:pt x="671499" y="147129"/>
                </a:lnTo>
                <a:lnTo>
                  <a:pt x="671601" y="145846"/>
                </a:lnTo>
                <a:lnTo>
                  <a:pt x="671728" y="144284"/>
                </a:lnTo>
                <a:lnTo>
                  <a:pt x="672249" y="137490"/>
                </a:lnTo>
                <a:lnTo>
                  <a:pt x="691540" y="99187"/>
                </a:lnTo>
                <a:lnTo>
                  <a:pt x="704456" y="91770"/>
                </a:lnTo>
                <a:lnTo>
                  <a:pt x="716749" y="91770"/>
                </a:lnTo>
                <a:lnTo>
                  <a:pt x="719378" y="93738"/>
                </a:lnTo>
                <a:lnTo>
                  <a:pt x="719378" y="70281"/>
                </a:lnTo>
                <a:lnTo>
                  <a:pt x="717105" y="69824"/>
                </a:lnTo>
                <a:lnTo>
                  <a:pt x="716953" y="69824"/>
                </a:lnTo>
                <a:lnTo>
                  <a:pt x="714057" y="69418"/>
                </a:lnTo>
                <a:lnTo>
                  <a:pt x="707390" y="69418"/>
                </a:lnTo>
                <a:lnTo>
                  <a:pt x="702487" y="69824"/>
                </a:lnTo>
                <a:lnTo>
                  <a:pt x="701903" y="69824"/>
                </a:lnTo>
                <a:lnTo>
                  <a:pt x="658863" y="96431"/>
                </a:lnTo>
                <a:lnTo>
                  <a:pt x="640448" y="131546"/>
                </a:lnTo>
                <a:lnTo>
                  <a:pt x="637527" y="147129"/>
                </a:lnTo>
                <a:lnTo>
                  <a:pt x="637603" y="161836"/>
                </a:lnTo>
                <a:lnTo>
                  <a:pt x="637692" y="163118"/>
                </a:lnTo>
                <a:lnTo>
                  <a:pt x="639241" y="170395"/>
                </a:lnTo>
                <a:lnTo>
                  <a:pt x="641845" y="176872"/>
                </a:lnTo>
                <a:lnTo>
                  <a:pt x="641972" y="177063"/>
                </a:lnTo>
                <a:lnTo>
                  <a:pt x="645490" y="182549"/>
                </a:lnTo>
                <a:lnTo>
                  <a:pt x="651027" y="189585"/>
                </a:lnTo>
                <a:lnTo>
                  <a:pt x="658126" y="193103"/>
                </a:lnTo>
                <a:lnTo>
                  <a:pt x="675601" y="193103"/>
                </a:lnTo>
                <a:lnTo>
                  <a:pt x="708863" y="171907"/>
                </a:lnTo>
                <a:lnTo>
                  <a:pt x="710196" y="169100"/>
                </a:lnTo>
                <a:lnTo>
                  <a:pt x="710311" y="168021"/>
                </a:lnTo>
                <a:lnTo>
                  <a:pt x="710247" y="168643"/>
                </a:lnTo>
                <a:lnTo>
                  <a:pt x="710158" y="170395"/>
                </a:lnTo>
                <a:lnTo>
                  <a:pt x="710247" y="179882"/>
                </a:lnTo>
                <a:lnTo>
                  <a:pt x="711530" y="183642"/>
                </a:lnTo>
                <a:lnTo>
                  <a:pt x="717156" y="190512"/>
                </a:lnTo>
                <a:lnTo>
                  <a:pt x="721893" y="192227"/>
                </a:lnTo>
                <a:lnTo>
                  <a:pt x="735266" y="192227"/>
                </a:lnTo>
                <a:lnTo>
                  <a:pt x="742099" y="190182"/>
                </a:lnTo>
                <a:lnTo>
                  <a:pt x="756005" y="181952"/>
                </a:lnTo>
                <a:lnTo>
                  <a:pt x="759485" y="177063"/>
                </a:lnTo>
                <a:lnTo>
                  <a:pt x="759485" y="167690"/>
                </a:lnTo>
                <a:lnTo>
                  <a:pt x="759485" y="164020"/>
                </a:lnTo>
                <a:close/>
              </a:path>
              <a:path w="7418705" h="252729">
                <a:moveTo>
                  <a:pt x="898690" y="169900"/>
                </a:moveTo>
                <a:lnTo>
                  <a:pt x="895362" y="168021"/>
                </a:lnTo>
                <a:lnTo>
                  <a:pt x="886002" y="168021"/>
                </a:lnTo>
                <a:lnTo>
                  <a:pt x="884656" y="165722"/>
                </a:lnTo>
                <a:lnTo>
                  <a:pt x="884656" y="161124"/>
                </a:lnTo>
                <a:lnTo>
                  <a:pt x="885012" y="157581"/>
                </a:lnTo>
                <a:lnTo>
                  <a:pt x="886091" y="151396"/>
                </a:lnTo>
                <a:lnTo>
                  <a:pt x="887895" y="142748"/>
                </a:lnTo>
                <a:lnTo>
                  <a:pt x="890308" y="131940"/>
                </a:lnTo>
                <a:lnTo>
                  <a:pt x="892784" y="120675"/>
                </a:lnTo>
                <a:lnTo>
                  <a:pt x="894549" y="111455"/>
                </a:lnTo>
                <a:lnTo>
                  <a:pt x="894626" y="110934"/>
                </a:lnTo>
                <a:lnTo>
                  <a:pt x="895604" y="104279"/>
                </a:lnTo>
                <a:lnTo>
                  <a:pt x="869200" y="69176"/>
                </a:lnTo>
                <a:lnTo>
                  <a:pt x="858837" y="70561"/>
                </a:lnTo>
                <a:lnTo>
                  <a:pt x="822299" y="98171"/>
                </a:lnTo>
                <a:lnTo>
                  <a:pt x="822020" y="98717"/>
                </a:lnTo>
                <a:lnTo>
                  <a:pt x="824776" y="87718"/>
                </a:lnTo>
                <a:lnTo>
                  <a:pt x="823582" y="82537"/>
                </a:lnTo>
                <a:lnTo>
                  <a:pt x="819645" y="78232"/>
                </a:lnTo>
                <a:lnTo>
                  <a:pt x="815759" y="73926"/>
                </a:lnTo>
                <a:lnTo>
                  <a:pt x="810704" y="71780"/>
                </a:lnTo>
                <a:lnTo>
                  <a:pt x="798334" y="71780"/>
                </a:lnTo>
                <a:lnTo>
                  <a:pt x="792911" y="74117"/>
                </a:lnTo>
                <a:lnTo>
                  <a:pt x="783551" y="83477"/>
                </a:lnTo>
                <a:lnTo>
                  <a:pt x="781215" y="88252"/>
                </a:lnTo>
                <a:lnTo>
                  <a:pt x="781253" y="98171"/>
                </a:lnTo>
                <a:lnTo>
                  <a:pt x="782459" y="102844"/>
                </a:lnTo>
                <a:lnTo>
                  <a:pt x="787425" y="112369"/>
                </a:lnTo>
                <a:lnTo>
                  <a:pt x="788670" y="117043"/>
                </a:lnTo>
                <a:lnTo>
                  <a:pt x="788670" y="126238"/>
                </a:lnTo>
                <a:lnTo>
                  <a:pt x="786777" y="133108"/>
                </a:lnTo>
                <a:lnTo>
                  <a:pt x="779246" y="151396"/>
                </a:lnTo>
                <a:lnTo>
                  <a:pt x="779221" y="151536"/>
                </a:lnTo>
                <a:lnTo>
                  <a:pt x="777367" y="159092"/>
                </a:lnTo>
                <a:lnTo>
                  <a:pt x="777367" y="174625"/>
                </a:lnTo>
                <a:lnTo>
                  <a:pt x="778751" y="180289"/>
                </a:lnTo>
                <a:lnTo>
                  <a:pt x="781519" y="185343"/>
                </a:lnTo>
                <a:lnTo>
                  <a:pt x="784339" y="190347"/>
                </a:lnTo>
                <a:lnTo>
                  <a:pt x="789228" y="192849"/>
                </a:lnTo>
                <a:lnTo>
                  <a:pt x="803135" y="192849"/>
                </a:lnTo>
                <a:lnTo>
                  <a:pt x="815428" y="163728"/>
                </a:lnTo>
                <a:lnTo>
                  <a:pt x="818718" y="148590"/>
                </a:lnTo>
                <a:lnTo>
                  <a:pt x="833869" y="110934"/>
                </a:lnTo>
                <a:lnTo>
                  <a:pt x="842010" y="102577"/>
                </a:lnTo>
                <a:lnTo>
                  <a:pt x="847318" y="98171"/>
                </a:lnTo>
                <a:lnTo>
                  <a:pt x="850988" y="96240"/>
                </a:lnTo>
                <a:lnTo>
                  <a:pt x="857605" y="96240"/>
                </a:lnTo>
                <a:lnTo>
                  <a:pt x="859574" y="100025"/>
                </a:lnTo>
                <a:lnTo>
                  <a:pt x="859574" y="107607"/>
                </a:lnTo>
                <a:lnTo>
                  <a:pt x="850912" y="155257"/>
                </a:lnTo>
                <a:lnTo>
                  <a:pt x="849033" y="164541"/>
                </a:lnTo>
                <a:lnTo>
                  <a:pt x="847902" y="170599"/>
                </a:lnTo>
                <a:lnTo>
                  <a:pt x="847521" y="173418"/>
                </a:lnTo>
                <a:lnTo>
                  <a:pt x="847521" y="186042"/>
                </a:lnTo>
                <a:lnTo>
                  <a:pt x="851827" y="192354"/>
                </a:lnTo>
                <a:lnTo>
                  <a:pt x="860437" y="192354"/>
                </a:lnTo>
                <a:lnTo>
                  <a:pt x="896531" y="179197"/>
                </a:lnTo>
                <a:lnTo>
                  <a:pt x="898690" y="176530"/>
                </a:lnTo>
                <a:lnTo>
                  <a:pt x="898690" y="169900"/>
                </a:lnTo>
                <a:close/>
              </a:path>
              <a:path w="7418705" h="252729">
                <a:moveTo>
                  <a:pt x="1063510" y="210235"/>
                </a:moveTo>
                <a:lnTo>
                  <a:pt x="0" y="210235"/>
                </a:lnTo>
                <a:lnTo>
                  <a:pt x="0" y="234086"/>
                </a:lnTo>
                <a:lnTo>
                  <a:pt x="1063510" y="234086"/>
                </a:lnTo>
                <a:lnTo>
                  <a:pt x="1063510" y="210235"/>
                </a:lnTo>
                <a:close/>
              </a:path>
              <a:path w="7418705" h="252729">
                <a:moveTo>
                  <a:pt x="1093470" y="113499"/>
                </a:moveTo>
                <a:lnTo>
                  <a:pt x="1092835" y="105333"/>
                </a:lnTo>
                <a:lnTo>
                  <a:pt x="1092733" y="104914"/>
                </a:lnTo>
                <a:lnTo>
                  <a:pt x="1092657" y="104622"/>
                </a:lnTo>
                <a:lnTo>
                  <a:pt x="1090409" y="95897"/>
                </a:lnTo>
                <a:lnTo>
                  <a:pt x="1059243" y="67983"/>
                </a:lnTo>
                <a:lnTo>
                  <a:pt x="1059243" y="107772"/>
                </a:lnTo>
                <a:lnTo>
                  <a:pt x="1059167" y="120853"/>
                </a:lnTo>
                <a:lnTo>
                  <a:pt x="1059078" y="122110"/>
                </a:lnTo>
                <a:lnTo>
                  <a:pt x="1058964" y="123748"/>
                </a:lnTo>
                <a:lnTo>
                  <a:pt x="1058570" y="129311"/>
                </a:lnTo>
                <a:lnTo>
                  <a:pt x="1037615" y="168567"/>
                </a:lnTo>
                <a:lnTo>
                  <a:pt x="1026909" y="172732"/>
                </a:lnTo>
                <a:lnTo>
                  <a:pt x="1021156" y="172732"/>
                </a:lnTo>
                <a:lnTo>
                  <a:pt x="1017968" y="170649"/>
                </a:lnTo>
                <a:lnTo>
                  <a:pt x="1011758" y="162242"/>
                </a:lnTo>
                <a:lnTo>
                  <a:pt x="1010259" y="156629"/>
                </a:lnTo>
                <a:lnTo>
                  <a:pt x="1010310" y="141198"/>
                </a:lnTo>
                <a:lnTo>
                  <a:pt x="1022019" y="104622"/>
                </a:lnTo>
                <a:lnTo>
                  <a:pt x="1033170" y="93256"/>
                </a:lnTo>
                <a:lnTo>
                  <a:pt x="1036904" y="91020"/>
                </a:lnTo>
                <a:lnTo>
                  <a:pt x="1040028" y="89903"/>
                </a:lnTo>
                <a:lnTo>
                  <a:pt x="1049464" y="89903"/>
                </a:lnTo>
                <a:lnTo>
                  <a:pt x="1052461" y="92329"/>
                </a:lnTo>
                <a:lnTo>
                  <a:pt x="1055154" y="97167"/>
                </a:lnTo>
                <a:lnTo>
                  <a:pt x="1057884" y="101981"/>
                </a:lnTo>
                <a:lnTo>
                  <a:pt x="1057948" y="102222"/>
                </a:lnTo>
                <a:lnTo>
                  <a:pt x="1058062" y="102717"/>
                </a:lnTo>
                <a:lnTo>
                  <a:pt x="1059243" y="107772"/>
                </a:lnTo>
                <a:lnTo>
                  <a:pt x="1059243" y="67983"/>
                </a:lnTo>
                <a:lnTo>
                  <a:pt x="1056919" y="67297"/>
                </a:lnTo>
                <a:lnTo>
                  <a:pt x="1047089" y="66433"/>
                </a:lnTo>
                <a:lnTo>
                  <a:pt x="1046353" y="66433"/>
                </a:lnTo>
                <a:lnTo>
                  <a:pt x="1009396" y="78752"/>
                </a:lnTo>
                <a:lnTo>
                  <a:pt x="981913" y="113499"/>
                </a:lnTo>
                <a:lnTo>
                  <a:pt x="975956" y="138582"/>
                </a:lnTo>
                <a:lnTo>
                  <a:pt x="975804" y="141198"/>
                </a:lnTo>
                <a:lnTo>
                  <a:pt x="988034" y="181610"/>
                </a:lnTo>
                <a:lnTo>
                  <a:pt x="1019365" y="196024"/>
                </a:lnTo>
                <a:lnTo>
                  <a:pt x="1026934" y="196024"/>
                </a:lnTo>
                <a:lnTo>
                  <a:pt x="1067269" y="178130"/>
                </a:lnTo>
                <a:lnTo>
                  <a:pt x="1072489" y="172732"/>
                </a:lnTo>
                <a:lnTo>
                  <a:pt x="1081430" y="161124"/>
                </a:lnTo>
                <a:lnTo>
                  <a:pt x="1088212" y="148005"/>
                </a:lnTo>
                <a:lnTo>
                  <a:pt x="1092301" y="134086"/>
                </a:lnTo>
                <a:lnTo>
                  <a:pt x="1093355" y="122758"/>
                </a:lnTo>
                <a:lnTo>
                  <a:pt x="1093470" y="113499"/>
                </a:lnTo>
                <a:close/>
              </a:path>
              <a:path w="7418705" h="252729">
                <a:moveTo>
                  <a:pt x="1225715" y="122758"/>
                </a:moveTo>
                <a:lnTo>
                  <a:pt x="1225638" y="102717"/>
                </a:lnTo>
                <a:lnTo>
                  <a:pt x="1225511" y="102222"/>
                </a:lnTo>
                <a:lnTo>
                  <a:pt x="1225448" y="101981"/>
                </a:lnTo>
                <a:lnTo>
                  <a:pt x="1223708" y="94856"/>
                </a:lnTo>
                <a:lnTo>
                  <a:pt x="1222705" y="92646"/>
                </a:lnTo>
                <a:lnTo>
                  <a:pt x="1220508" y="87782"/>
                </a:lnTo>
                <a:lnTo>
                  <a:pt x="1216025" y="81470"/>
                </a:lnTo>
                <a:lnTo>
                  <a:pt x="1192745" y="69875"/>
                </a:lnTo>
                <a:lnTo>
                  <a:pt x="1192745" y="107772"/>
                </a:lnTo>
                <a:lnTo>
                  <a:pt x="1192745" y="117538"/>
                </a:lnTo>
                <a:lnTo>
                  <a:pt x="1180261" y="155295"/>
                </a:lnTo>
                <a:lnTo>
                  <a:pt x="1160310" y="170256"/>
                </a:lnTo>
                <a:lnTo>
                  <a:pt x="1150581" y="170256"/>
                </a:lnTo>
                <a:lnTo>
                  <a:pt x="1148003" y="169532"/>
                </a:lnTo>
                <a:lnTo>
                  <a:pt x="1144854" y="166636"/>
                </a:lnTo>
                <a:lnTo>
                  <a:pt x="1144498" y="165684"/>
                </a:lnTo>
                <a:lnTo>
                  <a:pt x="1144066" y="164452"/>
                </a:lnTo>
                <a:lnTo>
                  <a:pt x="1144117" y="156629"/>
                </a:lnTo>
                <a:lnTo>
                  <a:pt x="1144219" y="155295"/>
                </a:lnTo>
                <a:lnTo>
                  <a:pt x="1144320" y="153758"/>
                </a:lnTo>
                <a:lnTo>
                  <a:pt x="1156855" y="110210"/>
                </a:lnTo>
                <a:lnTo>
                  <a:pt x="1167168" y="97485"/>
                </a:lnTo>
                <a:lnTo>
                  <a:pt x="1171219" y="94259"/>
                </a:lnTo>
                <a:lnTo>
                  <a:pt x="1174635" y="92646"/>
                </a:lnTo>
                <a:lnTo>
                  <a:pt x="1183576" y="92646"/>
                </a:lnTo>
                <a:lnTo>
                  <a:pt x="1186332" y="94564"/>
                </a:lnTo>
                <a:lnTo>
                  <a:pt x="1191463" y="102222"/>
                </a:lnTo>
                <a:lnTo>
                  <a:pt x="1191577" y="102717"/>
                </a:lnTo>
                <a:lnTo>
                  <a:pt x="1192745" y="107772"/>
                </a:lnTo>
                <a:lnTo>
                  <a:pt x="1192745" y="69875"/>
                </a:lnTo>
                <a:lnTo>
                  <a:pt x="1189329" y="69545"/>
                </a:lnTo>
                <a:lnTo>
                  <a:pt x="1186345" y="69545"/>
                </a:lnTo>
                <a:lnTo>
                  <a:pt x="1178687" y="70065"/>
                </a:lnTo>
                <a:lnTo>
                  <a:pt x="1171460" y="71488"/>
                </a:lnTo>
                <a:lnTo>
                  <a:pt x="1171232" y="71488"/>
                </a:lnTo>
                <a:lnTo>
                  <a:pt x="1162951" y="74155"/>
                </a:lnTo>
                <a:lnTo>
                  <a:pt x="1154684" y="77800"/>
                </a:lnTo>
                <a:lnTo>
                  <a:pt x="1152144" y="79070"/>
                </a:lnTo>
                <a:lnTo>
                  <a:pt x="1152105" y="80530"/>
                </a:lnTo>
                <a:lnTo>
                  <a:pt x="1152118" y="79082"/>
                </a:lnTo>
                <a:lnTo>
                  <a:pt x="1152182" y="78066"/>
                </a:lnTo>
                <a:lnTo>
                  <a:pt x="1151204" y="76250"/>
                </a:lnTo>
                <a:lnTo>
                  <a:pt x="1149223" y="73888"/>
                </a:lnTo>
                <a:lnTo>
                  <a:pt x="1147229" y="71488"/>
                </a:lnTo>
                <a:lnTo>
                  <a:pt x="1143177" y="70294"/>
                </a:lnTo>
                <a:lnTo>
                  <a:pt x="1130922" y="70294"/>
                </a:lnTo>
                <a:lnTo>
                  <a:pt x="1124597" y="72136"/>
                </a:lnTo>
                <a:lnTo>
                  <a:pt x="1111554" y="79451"/>
                </a:lnTo>
                <a:lnTo>
                  <a:pt x="1108303" y="83312"/>
                </a:lnTo>
                <a:lnTo>
                  <a:pt x="1108303" y="91414"/>
                </a:lnTo>
                <a:lnTo>
                  <a:pt x="1109687" y="94856"/>
                </a:lnTo>
                <a:lnTo>
                  <a:pt x="1110195" y="95453"/>
                </a:lnTo>
                <a:lnTo>
                  <a:pt x="1115441" y="101003"/>
                </a:lnTo>
                <a:lnTo>
                  <a:pt x="1116876" y="104622"/>
                </a:lnTo>
                <a:lnTo>
                  <a:pt x="1116787" y="110210"/>
                </a:lnTo>
                <a:lnTo>
                  <a:pt x="1116711" y="111328"/>
                </a:lnTo>
                <a:lnTo>
                  <a:pt x="1115898" y="123748"/>
                </a:lnTo>
                <a:lnTo>
                  <a:pt x="1108138" y="167335"/>
                </a:lnTo>
                <a:lnTo>
                  <a:pt x="1098829" y="205701"/>
                </a:lnTo>
                <a:lnTo>
                  <a:pt x="1087767" y="233807"/>
                </a:lnTo>
                <a:lnTo>
                  <a:pt x="1086078" y="238569"/>
                </a:lnTo>
                <a:lnTo>
                  <a:pt x="1086078" y="243916"/>
                </a:lnTo>
                <a:lnTo>
                  <a:pt x="1087755" y="246494"/>
                </a:lnTo>
                <a:lnTo>
                  <a:pt x="1094498" y="251472"/>
                </a:lnTo>
                <a:lnTo>
                  <a:pt x="1101166" y="252704"/>
                </a:lnTo>
                <a:lnTo>
                  <a:pt x="1111097" y="252704"/>
                </a:lnTo>
                <a:lnTo>
                  <a:pt x="1124216" y="251777"/>
                </a:lnTo>
                <a:lnTo>
                  <a:pt x="1133589" y="248996"/>
                </a:lnTo>
                <a:lnTo>
                  <a:pt x="1139215" y="244360"/>
                </a:lnTo>
                <a:lnTo>
                  <a:pt x="1141082" y="237871"/>
                </a:lnTo>
                <a:lnTo>
                  <a:pt x="1141082" y="235966"/>
                </a:lnTo>
                <a:lnTo>
                  <a:pt x="1139621" y="232841"/>
                </a:lnTo>
                <a:lnTo>
                  <a:pt x="1133741" y="224142"/>
                </a:lnTo>
                <a:lnTo>
                  <a:pt x="1132395" y="221170"/>
                </a:lnTo>
                <a:lnTo>
                  <a:pt x="1142390" y="191236"/>
                </a:lnTo>
                <a:lnTo>
                  <a:pt x="1148105" y="191236"/>
                </a:lnTo>
                <a:lnTo>
                  <a:pt x="1156931" y="190995"/>
                </a:lnTo>
                <a:lnTo>
                  <a:pt x="1194917" y="177609"/>
                </a:lnTo>
                <a:lnTo>
                  <a:pt x="1203020" y="170256"/>
                </a:lnTo>
                <a:lnTo>
                  <a:pt x="1205966" y="167208"/>
                </a:lnTo>
                <a:lnTo>
                  <a:pt x="1224470" y="129844"/>
                </a:lnTo>
                <a:lnTo>
                  <a:pt x="1224572" y="129311"/>
                </a:lnTo>
                <a:lnTo>
                  <a:pt x="1225715" y="122758"/>
                </a:lnTo>
                <a:close/>
              </a:path>
              <a:path w="7418705" h="252729">
                <a:moveTo>
                  <a:pt x="1342377" y="100088"/>
                </a:moveTo>
                <a:lnTo>
                  <a:pt x="1314538" y="67525"/>
                </a:lnTo>
                <a:lnTo>
                  <a:pt x="1309852" y="67195"/>
                </a:lnTo>
                <a:lnTo>
                  <a:pt x="1309852" y="104495"/>
                </a:lnTo>
                <a:lnTo>
                  <a:pt x="1306283" y="108407"/>
                </a:lnTo>
                <a:lnTo>
                  <a:pt x="1271816" y="120891"/>
                </a:lnTo>
                <a:lnTo>
                  <a:pt x="1270292" y="121081"/>
                </a:lnTo>
                <a:lnTo>
                  <a:pt x="1271727" y="120891"/>
                </a:lnTo>
                <a:lnTo>
                  <a:pt x="1271790" y="120484"/>
                </a:lnTo>
                <a:lnTo>
                  <a:pt x="1272501" y="116268"/>
                </a:lnTo>
                <a:lnTo>
                  <a:pt x="1294599" y="89789"/>
                </a:lnTo>
                <a:lnTo>
                  <a:pt x="1304772" y="89789"/>
                </a:lnTo>
                <a:lnTo>
                  <a:pt x="1306614" y="90576"/>
                </a:lnTo>
                <a:lnTo>
                  <a:pt x="1309103" y="93713"/>
                </a:lnTo>
                <a:lnTo>
                  <a:pt x="1309725" y="95999"/>
                </a:lnTo>
                <a:lnTo>
                  <a:pt x="1309852" y="104495"/>
                </a:lnTo>
                <a:lnTo>
                  <a:pt x="1309852" y="67195"/>
                </a:lnTo>
                <a:lnTo>
                  <a:pt x="1306436" y="66941"/>
                </a:lnTo>
                <a:lnTo>
                  <a:pt x="1304074" y="66941"/>
                </a:lnTo>
                <a:lnTo>
                  <a:pt x="1265478" y="81216"/>
                </a:lnTo>
                <a:lnTo>
                  <a:pt x="1238542" y="117246"/>
                </a:lnTo>
                <a:lnTo>
                  <a:pt x="1234427" y="132016"/>
                </a:lnTo>
                <a:lnTo>
                  <a:pt x="1233106" y="146723"/>
                </a:lnTo>
                <a:lnTo>
                  <a:pt x="1233106" y="149085"/>
                </a:lnTo>
                <a:lnTo>
                  <a:pt x="1233741" y="158064"/>
                </a:lnTo>
                <a:lnTo>
                  <a:pt x="1233805" y="158330"/>
                </a:lnTo>
                <a:lnTo>
                  <a:pt x="1235646" y="166344"/>
                </a:lnTo>
                <a:lnTo>
                  <a:pt x="1263218" y="194691"/>
                </a:lnTo>
                <a:lnTo>
                  <a:pt x="1269301" y="196088"/>
                </a:lnTo>
                <a:lnTo>
                  <a:pt x="1280477" y="196088"/>
                </a:lnTo>
                <a:lnTo>
                  <a:pt x="1318920" y="181165"/>
                </a:lnTo>
                <a:lnTo>
                  <a:pt x="1328597" y="160921"/>
                </a:lnTo>
                <a:lnTo>
                  <a:pt x="1326527" y="158330"/>
                </a:lnTo>
                <a:lnTo>
                  <a:pt x="1318285" y="158330"/>
                </a:lnTo>
                <a:lnTo>
                  <a:pt x="1312532" y="160007"/>
                </a:lnTo>
                <a:lnTo>
                  <a:pt x="1297724" y="166712"/>
                </a:lnTo>
                <a:lnTo>
                  <a:pt x="1291653" y="168389"/>
                </a:lnTo>
                <a:lnTo>
                  <a:pt x="1282255" y="168389"/>
                </a:lnTo>
                <a:lnTo>
                  <a:pt x="1278102" y="166865"/>
                </a:lnTo>
                <a:lnTo>
                  <a:pt x="1274457" y="163791"/>
                </a:lnTo>
                <a:lnTo>
                  <a:pt x="1270812" y="160693"/>
                </a:lnTo>
                <a:lnTo>
                  <a:pt x="1268996" y="156781"/>
                </a:lnTo>
                <a:lnTo>
                  <a:pt x="1268996" y="147345"/>
                </a:lnTo>
                <a:lnTo>
                  <a:pt x="1270025" y="144399"/>
                </a:lnTo>
                <a:lnTo>
                  <a:pt x="1272095" y="143243"/>
                </a:lnTo>
                <a:lnTo>
                  <a:pt x="1273416" y="142417"/>
                </a:lnTo>
                <a:lnTo>
                  <a:pt x="1277912" y="141198"/>
                </a:lnTo>
                <a:lnTo>
                  <a:pt x="1285570" y="139585"/>
                </a:lnTo>
                <a:lnTo>
                  <a:pt x="1300619" y="135978"/>
                </a:lnTo>
                <a:lnTo>
                  <a:pt x="1336027" y="118364"/>
                </a:lnTo>
                <a:lnTo>
                  <a:pt x="1341678" y="106908"/>
                </a:lnTo>
                <a:lnTo>
                  <a:pt x="1342377" y="100088"/>
                </a:lnTo>
                <a:close/>
              </a:path>
              <a:path w="7418705" h="252729">
                <a:moveTo>
                  <a:pt x="1474508" y="169900"/>
                </a:moveTo>
                <a:lnTo>
                  <a:pt x="1471180" y="168021"/>
                </a:lnTo>
                <a:lnTo>
                  <a:pt x="1461820" y="168021"/>
                </a:lnTo>
                <a:lnTo>
                  <a:pt x="1460474" y="165722"/>
                </a:lnTo>
                <a:lnTo>
                  <a:pt x="1460474" y="161124"/>
                </a:lnTo>
                <a:lnTo>
                  <a:pt x="1460830" y="157581"/>
                </a:lnTo>
                <a:lnTo>
                  <a:pt x="1461922" y="151396"/>
                </a:lnTo>
                <a:lnTo>
                  <a:pt x="1463713" y="142748"/>
                </a:lnTo>
                <a:lnTo>
                  <a:pt x="1466126" y="131940"/>
                </a:lnTo>
                <a:lnTo>
                  <a:pt x="1468602" y="120675"/>
                </a:lnTo>
                <a:lnTo>
                  <a:pt x="1470367" y="111455"/>
                </a:lnTo>
                <a:lnTo>
                  <a:pt x="1470444" y="110934"/>
                </a:lnTo>
                <a:lnTo>
                  <a:pt x="1471422" y="104279"/>
                </a:lnTo>
                <a:lnTo>
                  <a:pt x="1445018" y="69176"/>
                </a:lnTo>
                <a:lnTo>
                  <a:pt x="1434655" y="70561"/>
                </a:lnTo>
                <a:lnTo>
                  <a:pt x="1398130" y="98171"/>
                </a:lnTo>
                <a:lnTo>
                  <a:pt x="1397838" y="98717"/>
                </a:lnTo>
                <a:lnTo>
                  <a:pt x="1400606" y="87718"/>
                </a:lnTo>
                <a:lnTo>
                  <a:pt x="1399400" y="82537"/>
                </a:lnTo>
                <a:lnTo>
                  <a:pt x="1395463" y="78232"/>
                </a:lnTo>
                <a:lnTo>
                  <a:pt x="1391577" y="73926"/>
                </a:lnTo>
                <a:lnTo>
                  <a:pt x="1386522" y="71780"/>
                </a:lnTo>
                <a:lnTo>
                  <a:pt x="1374152" y="71780"/>
                </a:lnTo>
                <a:lnTo>
                  <a:pt x="1368729" y="74117"/>
                </a:lnTo>
                <a:lnTo>
                  <a:pt x="1359369" y="83477"/>
                </a:lnTo>
                <a:lnTo>
                  <a:pt x="1357033" y="88252"/>
                </a:lnTo>
                <a:lnTo>
                  <a:pt x="1357071" y="98171"/>
                </a:lnTo>
                <a:lnTo>
                  <a:pt x="1358277" y="102844"/>
                </a:lnTo>
                <a:lnTo>
                  <a:pt x="1363243" y="112369"/>
                </a:lnTo>
                <a:lnTo>
                  <a:pt x="1364488" y="117043"/>
                </a:lnTo>
                <a:lnTo>
                  <a:pt x="1364488" y="126238"/>
                </a:lnTo>
                <a:lnTo>
                  <a:pt x="1362608" y="133108"/>
                </a:lnTo>
                <a:lnTo>
                  <a:pt x="1355064" y="151396"/>
                </a:lnTo>
                <a:lnTo>
                  <a:pt x="1355039" y="151536"/>
                </a:lnTo>
                <a:lnTo>
                  <a:pt x="1353185" y="159092"/>
                </a:lnTo>
                <a:lnTo>
                  <a:pt x="1353185" y="174625"/>
                </a:lnTo>
                <a:lnTo>
                  <a:pt x="1354569" y="180289"/>
                </a:lnTo>
                <a:lnTo>
                  <a:pt x="1357350" y="185343"/>
                </a:lnTo>
                <a:lnTo>
                  <a:pt x="1360157" y="190347"/>
                </a:lnTo>
                <a:lnTo>
                  <a:pt x="1365046" y="192849"/>
                </a:lnTo>
                <a:lnTo>
                  <a:pt x="1378953" y="192849"/>
                </a:lnTo>
                <a:lnTo>
                  <a:pt x="1391246" y="163728"/>
                </a:lnTo>
                <a:lnTo>
                  <a:pt x="1394536" y="148590"/>
                </a:lnTo>
                <a:lnTo>
                  <a:pt x="1409687" y="110934"/>
                </a:lnTo>
                <a:lnTo>
                  <a:pt x="1417828" y="102577"/>
                </a:lnTo>
                <a:lnTo>
                  <a:pt x="1423136" y="98171"/>
                </a:lnTo>
                <a:lnTo>
                  <a:pt x="1426806" y="96240"/>
                </a:lnTo>
                <a:lnTo>
                  <a:pt x="1433423" y="96240"/>
                </a:lnTo>
                <a:lnTo>
                  <a:pt x="1435392" y="100025"/>
                </a:lnTo>
                <a:lnTo>
                  <a:pt x="1435392" y="107607"/>
                </a:lnTo>
                <a:lnTo>
                  <a:pt x="1426730" y="155257"/>
                </a:lnTo>
                <a:lnTo>
                  <a:pt x="1424851" y="164541"/>
                </a:lnTo>
                <a:lnTo>
                  <a:pt x="1423720" y="170599"/>
                </a:lnTo>
                <a:lnTo>
                  <a:pt x="1423352" y="173418"/>
                </a:lnTo>
                <a:lnTo>
                  <a:pt x="1423352" y="186042"/>
                </a:lnTo>
                <a:lnTo>
                  <a:pt x="1427657" y="192354"/>
                </a:lnTo>
                <a:lnTo>
                  <a:pt x="1436268" y="192354"/>
                </a:lnTo>
                <a:lnTo>
                  <a:pt x="1472349" y="179197"/>
                </a:lnTo>
                <a:lnTo>
                  <a:pt x="1474508" y="176530"/>
                </a:lnTo>
                <a:lnTo>
                  <a:pt x="1474508" y="169900"/>
                </a:lnTo>
                <a:close/>
              </a:path>
              <a:path w="7418705" h="252729">
                <a:moveTo>
                  <a:pt x="1680768" y="91770"/>
                </a:moveTo>
                <a:lnTo>
                  <a:pt x="1680718" y="85890"/>
                </a:lnTo>
                <a:lnTo>
                  <a:pt x="1680641" y="85382"/>
                </a:lnTo>
                <a:lnTo>
                  <a:pt x="1679613" y="78498"/>
                </a:lnTo>
                <a:lnTo>
                  <a:pt x="1676476" y="73520"/>
                </a:lnTo>
                <a:lnTo>
                  <a:pt x="1676107" y="72961"/>
                </a:lnTo>
                <a:lnTo>
                  <a:pt x="1670329" y="69659"/>
                </a:lnTo>
                <a:lnTo>
                  <a:pt x="1662201" y="68554"/>
                </a:lnTo>
                <a:lnTo>
                  <a:pt x="1656537" y="68554"/>
                </a:lnTo>
                <a:lnTo>
                  <a:pt x="1651381" y="70205"/>
                </a:lnTo>
                <a:lnTo>
                  <a:pt x="1642110" y="76784"/>
                </a:lnTo>
                <a:lnTo>
                  <a:pt x="1639798" y="80454"/>
                </a:lnTo>
                <a:lnTo>
                  <a:pt x="1639798" y="84505"/>
                </a:lnTo>
                <a:lnTo>
                  <a:pt x="1642275" y="97548"/>
                </a:lnTo>
                <a:lnTo>
                  <a:pt x="1642148" y="98628"/>
                </a:lnTo>
                <a:lnTo>
                  <a:pt x="1626946" y="139788"/>
                </a:lnTo>
                <a:lnTo>
                  <a:pt x="1615020" y="152806"/>
                </a:lnTo>
                <a:lnTo>
                  <a:pt x="1613115" y="157365"/>
                </a:lnTo>
                <a:lnTo>
                  <a:pt x="1612188" y="158584"/>
                </a:lnTo>
                <a:lnTo>
                  <a:pt x="1612074" y="156032"/>
                </a:lnTo>
                <a:lnTo>
                  <a:pt x="1611858" y="154609"/>
                </a:lnTo>
                <a:lnTo>
                  <a:pt x="1611757" y="151777"/>
                </a:lnTo>
                <a:lnTo>
                  <a:pt x="1611655" y="148958"/>
                </a:lnTo>
                <a:lnTo>
                  <a:pt x="1611541" y="139788"/>
                </a:lnTo>
                <a:lnTo>
                  <a:pt x="1610855" y="100774"/>
                </a:lnTo>
                <a:lnTo>
                  <a:pt x="1608937" y="85382"/>
                </a:lnTo>
                <a:lnTo>
                  <a:pt x="1607502" y="80035"/>
                </a:lnTo>
                <a:lnTo>
                  <a:pt x="1605102" y="72961"/>
                </a:lnTo>
                <a:lnTo>
                  <a:pt x="1600301" y="69418"/>
                </a:lnTo>
                <a:lnTo>
                  <a:pt x="1593100" y="69418"/>
                </a:lnTo>
                <a:lnTo>
                  <a:pt x="1553121" y="85382"/>
                </a:lnTo>
                <a:lnTo>
                  <a:pt x="1553121" y="95440"/>
                </a:lnTo>
                <a:lnTo>
                  <a:pt x="1558328" y="98971"/>
                </a:lnTo>
                <a:lnTo>
                  <a:pt x="1570253" y="101663"/>
                </a:lnTo>
                <a:lnTo>
                  <a:pt x="1571802" y="103695"/>
                </a:lnTo>
                <a:lnTo>
                  <a:pt x="1581734" y="148958"/>
                </a:lnTo>
                <a:lnTo>
                  <a:pt x="1582839" y="164020"/>
                </a:lnTo>
                <a:lnTo>
                  <a:pt x="1583664" y="173710"/>
                </a:lnTo>
                <a:lnTo>
                  <a:pt x="1584159" y="177647"/>
                </a:lnTo>
                <a:lnTo>
                  <a:pt x="1586433" y="187706"/>
                </a:lnTo>
                <a:lnTo>
                  <a:pt x="1591221" y="192735"/>
                </a:lnTo>
                <a:lnTo>
                  <a:pt x="1606702" y="192735"/>
                </a:lnTo>
                <a:lnTo>
                  <a:pt x="1638071" y="165900"/>
                </a:lnTo>
                <a:lnTo>
                  <a:pt x="1662010" y="127723"/>
                </a:lnTo>
                <a:lnTo>
                  <a:pt x="1680438" y="92900"/>
                </a:lnTo>
                <a:lnTo>
                  <a:pt x="1680768" y="91770"/>
                </a:lnTo>
                <a:close/>
              </a:path>
              <a:path w="7418705" h="252729">
                <a:moveTo>
                  <a:pt x="1798866" y="164020"/>
                </a:moveTo>
                <a:lnTo>
                  <a:pt x="1795348" y="161061"/>
                </a:lnTo>
                <a:lnTo>
                  <a:pt x="1782241" y="161061"/>
                </a:lnTo>
                <a:lnTo>
                  <a:pt x="1782165" y="160832"/>
                </a:lnTo>
                <a:lnTo>
                  <a:pt x="1781733" y="159550"/>
                </a:lnTo>
                <a:lnTo>
                  <a:pt x="1781835" y="155041"/>
                </a:lnTo>
                <a:lnTo>
                  <a:pt x="1781873" y="154609"/>
                </a:lnTo>
                <a:lnTo>
                  <a:pt x="1781962" y="153758"/>
                </a:lnTo>
                <a:lnTo>
                  <a:pt x="1782064" y="152806"/>
                </a:lnTo>
                <a:lnTo>
                  <a:pt x="1782165" y="151777"/>
                </a:lnTo>
                <a:lnTo>
                  <a:pt x="1783486" y="144284"/>
                </a:lnTo>
                <a:lnTo>
                  <a:pt x="1785670" y="133553"/>
                </a:lnTo>
                <a:lnTo>
                  <a:pt x="1791817" y="105702"/>
                </a:lnTo>
                <a:lnTo>
                  <a:pt x="1794002" y="95237"/>
                </a:lnTo>
                <a:lnTo>
                  <a:pt x="1794649" y="91770"/>
                </a:lnTo>
                <a:lnTo>
                  <a:pt x="1795322" y="88163"/>
                </a:lnTo>
                <a:lnTo>
                  <a:pt x="1795653" y="85382"/>
                </a:lnTo>
                <a:lnTo>
                  <a:pt x="1795767" y="75692"/>
                </a:lnTo>
                <a:lnTo>
                  <a:pt x="1792859" y="72275"/>
                </a:lnTo>
                <a:lnTo>
                  <a:pt x="1792020" y="71285"/>
                </a:lnTo>
                <a:lnTo>
                  <a:pt x="1780870" y="71285"/>
                </a:lnTo>
                <a:lnTo>
                  <a:pt x="1774532" y="72275"/>
                </a:lnTo>
                <a:lnTo>
                  <a:pt x="1770672" y="72275"/>
                </a:lnTo>
                <a:lnTo>
                  <a:pt x="1766366" y="71805"/>
                </a:lnTo>
                <a:lnTo>
                  <a:pt x="1758759" y="70281"/>
                </a:lnTo>
                <a:lnTo>
                  <a:pt x="1758759" y="93738"/>
                </a:lnTo>
                <a:lnTo>
                  <a:pt x="1758632" y="100774"/>
                </a:lnTo>
                <a:lnTo>
                  <a:pt x="1758530" y="101663"/>
                </a:lnTo>
                <a:lnTo>
                  <a:pt x="1758327" y="103695"/>
                </a:lnTo>
                <a:lnTo>
                  <a:pt x="1744472" y="148958"/>
                </a:lnTo>
                <a:lnTo>
                  <a:pt x="1723390" y="168021"/>
                </a:lnTo>
                <a:lnTo>
                  <a:pt x="1716963" y="168021"/>
                </a:lnTo>
                <a:lnTo>
                  <a:pt x="1715109" y="166585"/>
                </a:lnTo>
                <a:lnTo>
                  <a:pt x="1713369" y="163728"/>
                </a:lnTo>
                <a:lnTo>
                  <a:pt x="1711667" y="160832"/>
                </a:lnTo>
                <a:lnTo>
                  <a:pt x="1710867" y="156591"/>
                </a:lnTo>
                <a:lnTo>
                  <a:pt x="1710893" y="147129"/>
                </a:lnTo>
                <a:lnTo>
                  <a:pt x="1723796" y="107848"/>
                </a:lnTo>
                <a:lnTo>
                  <a:pt x="1743837" y="91770"/>
                </a:lnTo>
                <a:lnTo>
                  <a:pt x="1756130" y="91770"/>
                </a:lnTo>
                <a:lnTo>
                  <a:pt x="1758759" y="93738"/>
                </a:lnTo>
                <a:lnTo>
                  <a:pt x="1758759" y="70281"/>
                </a:lnTo>
                <a:lnTo>
                  <a:pt x="1756549" y="69837"/>
                </a:lnTo>
                <a:lnTo>
                  <a:pt x="1756422" y="69837"/>
                </a:lnTo>
                <a:lnTo>
                  <a:pt x="1753438" y="69418"/>
                </a:lnTo>
                <a:lnTo>
                  <a:pt x="1746770" y="69418"/>
                </a:lnTo>
                <a:lnTo>
                  <a:pt x="1741728" y="69837"/>
                </a:lnTo>
                <a:lnTo>
                  <a:pt x="1741246" y="69837"/>
                </a:lnTo>
                <a:lnTo>
                  <a:pt x="1698244" y="96431"/>
                </a:lnTo>
                <a:lnTo>
                  <a:pt x="1679829" y="131546"/>
                </a:lnTo>
                <a:lnTo>
                  <a:pt x="1676704" y="151777"/>
                </a:lnTo>
                <a:lnTo>
                  <a:pt x="1676781" y="158584"/>
                </a:lnTo>
                <a:lnTo>
                  <a:pt x="1676844" y="159550"/>
                </a:lnTo>
                <a:lnTo>
                  <a:pt x="1676933" y="161061"/>
                </a:lnTo>
                <a:lnTo>
                  <a:pt x="1677073" y="163118"/>
                </a:lnTo>
                <a:lnTo>
                  <a:pt x="1678635" y="170395"/>
                </a:lnTo>
                <a:lnTo>
                  <a:pt x="1681226" y="176872"/>
                </a:lnTo>
                <a:lnTo>
                  <a:pt x="1681353" y="177063"/>
                </a:lnTo>
                <a:lnTo>
                  <a:pt x="1684870" y="182549"/>
                </a:lnTo>
                <a:lnTo>
                  <a:pt x="1690420" y="189585"/>
                </a:lnTo>
                <a:lnTo>
                  <a:pt x="1697520" y="193103"/>
                </a:lnTo>
                <a:lnTo>
                  <a:pt x="1714982" y="193103"/>
                </a:lnTo>
                <a:lnTo>
                  <a:pt x="1748243" y="171907"/>
                </a:lnTo>
                <a:lnTo>
                  <a:pt x="1749577" y="169100"/>
                </a:lnTo>
                <a:lnTo>
                  <a:pt x="1749539" y="170395"/>
                </a:lnTo>
                <a:lnTo>
                  <a:pt x="1749501" y="179501"/>
                </a:lnTo>
                <a:lnTo>
                  <a:pt x="1750910" y="183642"/>
                </a:lnTo>
                <a:lnTo>
                  <a:pt x="1756537" y="190512"/>
                </a:lnTo>
                <a:lnTo>
                  <a:pt x="1761286" y="192227"/>
                </a:lnTo>
                <a:lnTo>
                  <a:pt x="1774647" y="192227"/>
                </a:lnTo>
                <a:lnTo>
                  <a:pt x="1781479" y="190182"/>
                </a:lnTo>
                <a:lnTo>
                  <a:pt x="1795386" y="181952"/>
                </a:lnTo>
                <a:lnTo>
                  <a:pt x="1798866" y="177063"/>
                </a:lnTo>
                <a:lnTo>
                  <a:pt x="1798866" y="167690"/>
                </a:lnTo>
                <a:lnTo>
                  <a:pt x="1798866" y="164020"/>
                </a:lnTo>
                <a:close/>
              </a:path>
              <a:path w="7418705" h="252729">
                <a:moveTo>
                  <a:pt x="1915350" y="83058"/>
                </a:moveTo>
                <a:lnTo>
                  <a:pt x="1913851" y="79248"/>
                </a:lnTo>
                <a:lnTo>
                  <a:pt x="1910880" y="76187"/>
                </a:lnTo>
                <a:lnTo>
                  <a:pt x="1907933" y="73088"/>
                </a:lnTo>
                <a:lnTo>
                  <a:pt x="1904022" y="71526"/>
                </a:lnTo>
                <a:lnTo>
                  <a:pt x="1899145" y="71526"/>
                </a:lnTo>
                <a:lnTo>
                  <a:pt x="1866290" y="90906"/>
                </a:lnTo>
                <a:lnTo>
                  <a:pt x="1865884" y="91363"/>
                </a:lnTo>
                <a:lnTo>
                  <a:pt x="1865922" y="90906"/>
                </a:lnTo>
                <a:lnTo>
                  <a:pt x="1847608" y="70167"/>
                </a:lnTo>
                <a:lnTo>
                  <a:pt x="1839861" y="70167"/>
                </a:lnTo>
                <a:lnTo>
                  <a:pt x="1833943" y="72313"/>
                </a:lnTo>
                <a:lnTo>
                  <a:pt x="1821827" y="80848"/>
                </a:lnTo>
                <a:lnTo>
                  <a:pt x="1820799" y="82423"/>
                </a:lnTo>
                <a:lnTo>
                  <a:pt x="1818728" y="85686"/>
                </a:lnTo>
                <a:lnTo>
                  <a:pt x="1818728" y="96367"/>
                </a:lnTo>
                <a:lnTo>
                  <a:pt x="1822107" y="100939"/>
                </a:lnTo>
                <a:lnTo>
                  <a:pt x="1829968" y="105371"/>
                </a:lnTo>
                <a:lnTo>
                  <a:pt x="1830527" y="108597"/>
                </a:lnTo>
                <a:lnTo>
                  <a:pt x="1823199" y="147154"/>
                </a:lnTo>
                <a:lnTo>
                  <a:pt x="1819998" y="157759"/>
                </a:lnTo>
                <a:lnTo>
                  <a:pt x="1817712" y="165608"/>
                </a:lnTo>
                <a:lnTo>
                  <a:pt x="1816341" y="170713"/>
                </a:lnTo>
                <a:lnTo>
                  <a:pt x="1815884" y="173050"/>
                </a:lnTo>
                <a:lnTo>
                  <a:pt x="1815884" y="179628"/>
                </a:lnTo>
                <a:lnTo>
                  <a:pt x="1817166" y="184924"/>
                </a:lnTo>
                <a:lnTo>
                  <a:pt x="1819732" y="188937"/>
                </a:lnTo>
                <a:lnTo>
                  <a:pt x="1822335" y="192963"/>
                </a:lnTo>
                <a:lnTo>
                  <a:pt x="1827072" y="194970"/>
                </a:lnTo>
                <a:lnTo>
                  <a:pt x="1844954" y="194970"/>
                </a:lnTo>
                <a:lnTo>
                  <a:pt x="1860689" y="157759"/>
                </a:lnTo>
                <a:lnTo>
                  <a:pt x="1860994" y="150825"/>
                </a:lnTo>
                <a:lnTo>
                  <a:pt x="1875091" y="109220"/>
                </a:lnTo>
                <a:lnTo>
                  <a:pt x="1877783" y="106730"/>
                </a:lnTo>
                <a:lnTo>
                  <a:pt x="1880476" y="104216"/>
                </a:lnTo>
                <a:lnTo>
                  <a:pt x="1882114" y="102895"/>
                </a:lnTo>
                <a:lnTo>
                  <a:pt x="1894293" y="104559"/>
                </a:lnTo>
                <a:lnTo>
                  <a:pt x="1900097" y="104559"/>
                </a:lnTo>
                <a:lnTo>
                  <a:pt x="1905038" y="102882"/>
                </a:lnTo>
                <a:lnTo>
                  <a:pt x="1910168" y="98679"/>
                </a:lnTo>
                <a:lnTo>
                  <a:pt x="1913001" y="96367"/>
                </a:lnTo>
                <a:lnTo>
                  <a:pt x="1913331" y="96037"/>
                </a:lnTo>
                <a:lnTo>
                  <a:pt x="1915350" y="92163"/>
                </a:lnTo>
                <a:lnTo>
                  <a:pt x="1915350" y="83058"/>
                </a:lnTo>
                <a:close/>
              </a:path>
              <a:path w="7418705" h="252729">
                <a:moveTo>
                  <a:pt x="1978431" y="167792"/>
                </a:moveTo>
                <a:lnTo>
                  <a:pt x="1975764" y="165290"/>
                </a:lnTo>
                <a:lnTo>
                  <a:pt x="1965083" y="165290"/>
                </a:lnTo>
                <a:lnTo>
                  <a:pt x="1962162" y="165074"/>
                </a:lnTo>
                <a:lnTo>
                  <a:pt x="1961172" y="164249"/>
                </a:lnTo>
                <a:lnTo>
                  <a:pt x="1960918" y="162674"/>
                </a:lnTo>
                <a:lnTo>
                  <a:pt x="1960918" y="159943"/>
                </a:lnTo>
                <a:lnTo>
                  <a:pt x="1961388" y="156070"/>
                </a:lnTo>
                <a:lnTo>
                  <a:pt x="1962823" y="148437"/>
                </a:lnTo>
                <a:lnTo>
                  <a:pt x="1965147" y="137388"/>
                </a:lnTo>
                <a:lnTo>
                  <a:pt x="1971725" y="107645"/>
                </a:lnTo>
                <a:lnTo>
                  <a:pt x="1974062" y="96139"/>
                </a:lnTo>
                <a:lnTo>
                  <a:pt x="1975472" y="88049"/>
                </a:lnTo>
                <a:lnTo>
                  <a:pt x="1975942" y="83350"/>
                </a:lnTo>
                <a:lnTo>
                  <a:pt x="1975942" y="73418"/>
                </a:lnTo>
                <a:lnTo>
                  <a:pt x="1971573" y="68427"/>
                </a:lnTo>
                <a:lnTo>
                  <a:pt x="1961108" y="68427"/>
                </a:lnTo>
                <a:lnTo>
                  <a:pt x="1921929" y="83350"/>
                </a:lnTo>
                <a:lnTo>
                  <a:pt x="1921929" y="93611"/>
                </a:lnTo>
                <a:lnTo>
                  <a:pt x="1926691" y="97002"/>
                </a:lnTo>
                <a:lnTo>
                  <a:pt x="1936203" y="99402"/>
                </a:lnTo>
                <a:lnTo>
                  <a:pt x="1937448" y="99745"/>
                </a:lnTo>
                <a:lnTo>
                  <a:pt x="1938070" y="100774"/>
                </a:lnTo>
                <a:lnTo>
                  <a:pt x="1938070" y="102514"/>
                </a:lnTo>
                <a:lnTo>
                  <a:pt x="1930057" y="143052"/>
                </a:lnTo>
                <a:lnTo>
                  <a:pt x="1919795" y="171996"/>
                </a:lnTo>
                <a:lnTo>
                  <a:pt x="1918208" y="177647"/>
                </a:lnTo>
                <a:lnTo>
                  <a:pt x="1918208" y="190969"/>
                </a:lnTo>
                <a:lnTo>
                  <a:pt x="1922957" y="195338"/>
                </a:lnTo>
                <a:lnTo>
                  <a:pt x="1932482" y="195338"/>
                </a:lnTo>
                <a:lnTo>
                  <a:pt x="1939899" y="194792"/>
                </a:lnTo>
                <a:lnTo>
                  <a:pt x="1978431" y="178142"/>
                </a:lnTo>
                <a:lnTo>
                  <a:pt x="1978431" y="167792"/>
                </a:lnTo>
                <a:close/>
              </a:path>
              <a:path w="7418705" h="252729">
                <a:moveTo>
                  <a:pt x="1986876" y="24282"/>
                </a:moveTo>
                <a:lnTo>
                  <a:pt x="1985162" y="20383"/>
                </a:lnTo>
                <a:lnTo>
                  <a:pt x="1978279" y="13512"/>
                </a:lnTo>
                <a:lnTo>
                  <a:pt x="1974265" y="11798"/>
                </a:lnTo>
                <a:lnTo>
                  <a:pt x="1967318" y="11798"/>
                </a:lnTo>
                <a:lnTo>
                  <a:pt x="1963966" y="12293"/>
                </a:lnTo>
                <a:lnTo>
                  <a:pt x="1960067" y="12293"/>
                </a:lnTo>
                <a:lnTo>
                  <a:pt x="1947265" y="30619"/>
                </a:lnTo>
                <a:lnTo>
                  <a:pt x="1947011" y="31610"/>
                </a:lnTo>
                <a:lnTo>
                  <a:pt x="1947011" y="39763"/>
                </a:lnTo>
                <a:lnTo>
                  <a:pt x="1948662" y="43751"/>
                </a:lnTo>
                <a:lnTo>
                  <a:pt x="1955292" y="50380"/>
                </a:lnTo>
                <a:lnTo>
                  <a:pt x="1957527" y="51930"/>
                </a:lnTo>
                <a:lnTo>
                  <a:pt x="1963077" y="51930"/>
                </a:lnTo>
                <a:lnTo>
                  <a:pt x="1963839" y="51168"/>
                </a:lnTo>
                <a:lnTo>
                  <a:pt x="1964042" y="51930"/>
                </a:lnTo>
                <a:lnTo>
                  <a:pt x="1970100" y="51930"/>
                </a:lnTo>
                <a:lnTo>
                  <a:pt x="1970354" y="51727"/>
                </a:lnTo>
                <a:lnTo>
                  <a:pt x="1974037" y="51930"/>
                </a:lnTo>
                <a:lnTo>
                  <a:pt x="1974405" y="51727"/>
                </a:lnTo>
                <a:lnTo>
                  <a:pt x="1975396" y="51168"/>
                </a:lnTo>
                <a:lnTo>
                  <a:pt x="1977644" y="49898"/>
                </a:lnTo>
                <a:lnTo>
                  <a:pt x="1981161" y="45643"/>
                </a:lnTo>
                <a:lnTo>
                  <a:pt x="1984717" y="41376"/>
                </a:lnTo>
                <a:lnTo>
                  <a:pt x="1986495" y="38392"/>
                </a:lnTo>
                <a:lnTo>
                  <a:pt x="1986622" y="33591"/>
                </a:lnTo>
                <a:lnTo>
                  <a:pt x="1986876" y="32600"/>
                </a:lnTo>
                <a:lnTo>
                  <a:pt x="1986876" y="24282"/>
                </a:lnTo>
                <a:close/>
              </a:path>
              <a:path w="7418705" h="252729">
                <a:moveTo>
                  <a:pt x="2108568" y="115798"/>
                </a:moveTo>
                <a:lnTo>
                  <a:pt x="2088629" y="74155"/>
                </a:lnTo>
                <a:lnTo>
                  <a:pt x="2074176" y="67983"/>
                </a:lnTo>
                <a:lnTo>
                  <a:pt x="2074176" y="107810"/>
                </a:lnTo>
                <a:lnTo>
                  <a:pt x="2074087" y="120853"/>
                </a:lnTo>
                <a:lnTo>
                  <a:pt x="2057908" y="163347"/>
                </a:lnTo>
                <a:lnTo>
                  <a:pt x="2041829" y="172732"/>
                </a:lnTo>
                <a:lnTo>
                  <a:pt x="2036064" y="172732"/>
                </a:lnTo>
                <a:lnTo>
                  <a:pt x="2032889" y="170649"/>
                </a:lnTo>
                <a:lnTo>
                  <a:pt x="2026678" y="162242"/>
                </a:lnTo>
                <a:lnTo>
                  <a:pt x="2025180" y="156629"/>
                </a:lnTo>
                <a:lnTo>
                  <a:pt x="2025230" y="141198"/>
                </a:lnTo>
                <a:lnTo>
                  <a:pt x="2036851" y="104749"/>
                </a:lnTo>
                <a:lnTo>
                  <a:pt x="2048090" y="93256"/>
                </a:lnTo>
                <a:lnTo>
                  <a:pt x="2051824" y="91020"/>
                </a:lnTo>
                <a:lnTo>
                  <a:pt x="2054948" y="89903"/>
                </a:lnTo>
                <a:lnTo>
                  <a:pt x="2064385" y="89903"/>
                </a:lnTo>
                <a:lnTo>
                  <a:pt x="2067382" y="92329"/>
                </a:lnTo>
                <a:lnTo>
                  <a:pt x="2070074" y="97167"/>
                </a:lnTo>
                <a:lnTo>
                  <a:pt x="2072805" y="101981"/>
                </a:lnTo>
                <a:lnTo>
                  <a:pt x="2074176" y="107810"/>
                </a:lnTo>
                <a:lnTo>
                  <a:pt x="2074176" y="67983"/>
                </a:lnTo>
                <a:lnTo>
                  <a:pt x="2071827" y="67297"/>
                </a:lnTo>
                <a:lnTo>
                  <a:pt x="2061997" y="66433"/>
                </a:lnTo>
                <a:lnTo>
                  <a:pt x="2061273" y="66433"/>
                </a:lnTo>
                <a:lnTo>
                  <a:pt x="2024316" y="78752"/>
                </a:lnTo>
                <a:lnTo>
                  <a:pt x="1996833" y="113499"/>
                </a:lnTo>
                <a:lnTo>
                  <a:pt x="1990686" y="148005"/>
                </a:lnTo>
                <a:lnTo>
                  <a:pt x="1991372" y="156629"/>
                </a:lnTo>
                <a:lnTo>
                  <a:pt x="2017128" y="192468"/>
                </a:lnTo>
                <a:lnTo>
                  <a:pt x="2034933" y="196088"/>
                </a:lnTo>
                <a:lnTo>
                  <a:pt x="2040851" y="196088"/>
                </a:lnTo>
                <a:lnTo>
                  <a:pt x="2077008" y="182372"/>
                </a:lnTo>
                <a:lnTo>
                  <a:pt x="2087410" y="172732"/>
                </a:lnTo>
                <a:lnTo>
                  <a:pt x="2096350" y="161124"/>
                </a:lnTo>
                <a:lnTo>
                  <a:pt x="2103132" y="148005"/>
                </a:lnTo>
                <a:lnTo>
                  <a:pt x="2107209" y="134150"/>
                </a:lnTo>
                <a:lnTo>
                  <a:pt x="2108441" y="120853"/>
                </a:lnTo>
                <a:lnTo>
                  <a:pt x="2108568" y="115798"/>
                </a:lnTo>
                <a:close/>
              </a:path>
              <a:path w="7418705" h="252729">
                <a:moveTo>
                  <a:pt x="2238337" y="175577"/>
                </a:moveTo>
                <a:lnTo>
                  <a:pt x="2238235" y="167271"/>
                </a:lnTo>
                <a:lnTo>
                  <a:pt x="2236952" y="163296"/>
                </a:lnTo>
                <a:lnTo>
                  <a:pt x="2235606" y="160210"/>
                </a:lnTo>
                <a:lnTo>
                  <a:pt x="2235479" y="159943"/>
                </a:lnTo>
                <a:lnTo>
                  <a:pt x="2231402" y="150634"/>
                </a:lnTo>
                <a:lnTo>
                  <a:pt x="2230018" y="145872"/>
                </a:lnTo>
                <a:lnTo>
                  <a:pt x="2230018" y="139496"/>
                </a:lnTo>
                <a:lnTo>
                  <a:pt x="2231174" y="131826"/>
                </a:lnTo>
                <a:lnTo>
                  <a:pt x="2235606" y="108521"/>
                </a:lnTo>
                <a:lnTo>
                  <a:pt x="2236724" y="100342"/>
                </a:lnTo>
                <a:lnTo>
                  <a:pt x="2236711" y="91071"/>
                </a:lnTo>
                <a:lnTo>
                  <a:pt x="2235339" y="86182"/>
                </a:lnTo>
                <a:lnTo>
                  <a:pt x="2229789" y="75755"/>
                </a:lnTo>
                <a:lnTo>
                  <a:pt x="2225814" y="73139"/>
                </a:lnTo>
                <a:lnTo>
                  <a:pt x="2213229" y="73139"/>
                </a:lnTo>
                <a:lnTo>
                  <a:pt x="2208161" y="76415"/>
                </a:lnTo>
                <a:lnTo>
                  <a:pt x="2205431" y="82956"/>
                </a:lnTo>
                <a:lnTo>
                  <a:pt x="2204275" y="85813"/>
                </a:lnTo>
                <a:lnTo>
                  <a:pt x="2204199" y="86182"/>
                </a:lnTo>
                <a:lnTo>
                  <a:pt x="2204123" y="86537"/>
                </a:lnTo>
                <a:lnTo>
                  <a:pt x="2203170" y="91071"/>
                </a:lnTo>
                <a:lnTo>
                  <a:pt x="2202154" y="98628"/>
                </a:lnTo>
                <a:lnTo>
                  <a:pt x="2197684" y="121716"/>
                </a:lnTo>
                <a:lnTo>
                  <a:pt x="2171471" y="164414"/>
                </a:lnTo>
                <a:lnTo>
                  <a:pt x="2166378" y="167271"/>
                </a:lnTo>
                <a:lnTo>
                  <a:pt x="2161324" y="167271"/>
                </a:lnTo>
                <a:lnTo>
                  <a:pt x="2159482" y="163779"/>
                </a:lnTo>
                <a:lnTo>
                  <a:pt x="2159482" y="156781"/>
                </a:lnTo>
                <a:lnTo>
                  <a:pt x="2159787" y="151803"/>
                </a:lnTo>
                <a:lnTo>
                  <a:pt x="2160714" y="144856"/>
                </a:lnTo>
                <a:lnTo>
                  <a:pt x="2162238" y="135966"/>
                </a:lnTo>
                <a:lnTo>
                  <a:pt x="2166531" y="114198"/>
                </a:lnTo>
                <a:lnTo>
                  <a:pt x="2168067" y="105117"/>
                </a:lnTo>
                <a:lnTo>
                  <a:pt x="2168982" y="97866"/>
                </a:lnTo>
                <a:lnTo>
                  <a:pt x="2169033" y="96964"/>
                </a:lnTo>
                <a:lnTo>
                  <a:pt x="2169122" y="95605"/>
                </a:lnTo>
                <a:lnTo>
                  <a:pt x="2169236" y="93370"/>
                </a:lnTo>
                <a:lnTo>
                  <a:pt x="2169299" y="92456"/>
                </a:lnTo>
                <a:lnTo>
                  <a:pt x="2168334" y="83464"/>
                </a:lnTo>
                <a:lnTo>
                  <a:pt x="2165451" y="77038"/>
                </a:lnTo>
                <a:lnTo>
                  <a:pt x="2160613" y="73139"/>
                </a:lnTo>
                <a:lnTo>
                  <a:pt x="2160447" y="73139"/>
                </a:lnTo>
                <a:lnTo>
                  <a:pt x="2153958" y="71907"/>
                </a:lnTo>
                <a:lnTo>
                  <a:pt x="2119617" y="86537"/>
                </a:lnTo>
                <a:lnTo>
                  <a:pt x="2119617" y="93370"/>
                </a:lnTo>
                <a:lnTo>
                  <a:pt x="2123465" y="95605"/>
                </a:lnTo>
                <a:lnTo>
                  <a:pt x="2133244" y="96964"/>
                </a:lnTo>
                <a:lnTo>
                  <a:pt x="2134273" y="98628"/>
                </a:lnTo>
                <a:lnTo>
                  <a:pt x="2134273" y="101638"/>
                </a:lnTo>
                <a:lnTo>
                  <a:pt x="2133930" y="105117"/>
                </a:lnTo>
                <a:lnTo>
                  <a:pt x="2132863" y="111455"/>
                </a:lnTo>
                <a:lnTo>
                  <a:pt x="2131098" y="120319"/>
                </a:lnTo>
                <a:lnTo>
                  <a:pt x="2128583" y="132029"/>
                </a:lnTo>
                <a:lnTo>
                  <a:pt x="2126157" y="143497"/>
                </a:lnTo>
                <a:lnTo>
                  <a:pt x="2124392" y="152869"/>
                </a:lnTo>
                <a:lnTo>
                  <a:pt x="2123325" y="159943"/>
                </a:lnTo>
                <a:lnTo>
                  <a:pt x="2123313" y="167589"/>
                </a:lnTo>
                <a:lnTo>
                  <a:pt x="2124519" y="177685"/>
                </a:lnTo>
                <a:lnTo>
                  <a:pt x="2129155" y="186944"/>
                </a:lnTo>
                <a:lnTo>
                  <a:pt x="2136876" y="192493"/>
                </a:lnTo>
                <a:lnTo>
                  <a:pt x="2147684" y="194348"/>
                </a:lnTo>
                <a:lnTo>
                  <a:pt x="2160473" y="192493"/>
                </a:lnTo>
                <a:lnTo>
                  <a:pt x="2160193" y="192493"/>
                </a:lnTo>
                <a:lnTo>
                  <a:pt x="2172411" y="187185"/>
                </a:lnTo>
                <a:lnTo>
                  <a:pt x="2184793" y="178244"/>
                </a:lnTo>
                <a:lnTo>
                  <a:pt x="2193760" y="169176"/>
                </a:lnTo>
                <a:lnTo>
                  <a:pt x="2193760" y="172008"/>
                </a:lnTo>
                <a:lnTo>
                  <a:pt x="2195017" y="179819"/>
                </a:lnTo>
                <a:lnTo>
                  <a:pt x="2201557" y="190169"/>
                </a:lnTo>
                <a:lnTo>
                  <a:pt x="2207412" y="193344"/>
                </a:lnTo>
                <a:lnTo>
                  <a:pt x="2222817" y="193344"/>
                </a:lnTo>
                <a:lnTo>
                  <a:pt x="2228608" y="190868"/>
                </a:lnTo>
                <a:lnTo>
                  <a:pt x="2236393" y="180936"/>
                </a:lnTo>
                <a:lnTo>
                  <a:pt x="2238337" y="175577"/>
                </a:lnTo>
                <a:close/>
              </a:path>
              <a:path w="7418705" h="252729">
                <a:moveTo>
                  <a:pt x="2350592" y="81521"/>
                </a:moveTo>
                <a:lnTo>
                  <a:pt x="2314892" y="67932"/>
                </a:lnTo>
                <a:lnTo>
                  <a:pt x="2312162" y="67932"/>
                </a:lnTo>
                <a:lnTo>
                  <a:pt x="2274024" y="84543"/>
                </a:lnTo>
                <a:lnTo>
                  <a:pt x="2266035" y="114452"/>
                </a:lnTo>
                <a:lnTo>
                  <a:pt x="2268182" y="122135"/>
                </a:lnTo>
                <a:lnTo>
                  <a:pt x="2272487" y="127596"/>
                </a:lnTo>
                <a:lnTo>
                  <a:pt x="2276830" y="133019"/>
                </a:lnTo>
                <a:lnTo>
                  <a:pt x="2282634" y="138150"/>
                </a:lnTo>
                <a:lnTo>
                  <a:pt x="2297112" y="147802"/>
                </a:lnTo>
                <a:lnTo>
                  <a:pt x="2302002" y="151485"/>
                </a:lnTo>
                <a:lnTo>
                  <a:pt x="2304529" y="154051"/>
                </a:lnTo>
                <a:lnTo>
                  <a:pt x="2307094" y="156578"/>
                </a:lnTo>
                <a:lnTo>
                  <a:pt x="2308377" y="159283"/>
                </a:lnTo>
                <a:lnTo>
                  <a:pt x="2308377" y="165074"/>
                </a:lnTo>
                <a:lnTo>
                  <a:pt x="2307272" y="167627"/>
                </a:lnTo>
                <a:lnTo>
                  <a:pt x="2302891" y="172008"/>
                </a:lnTo>
                <a:lnTo>
                  <a:pt x="2299601" y="173113"/>
                </a:lnTo>
                <a:lnTo>
                  <a:pt x="2290826" y="173113"/>
                </a:lnTo>
                <a:lnTo>
                  <a:pt x="2286774" y="172008"/>
                </a:lnTo>
                <a:lnTo>
                  <a:pt x="2287105" y="172008"/>
                </a:lnTo>
                <a:lnTo>
                  <a:pt x="2282012" y="168351"/>
                </a:lnTo>
                <a:lnTo>
                  <a:pt x="2278926" y="164934"/>
                </a:lnTo>
                <a:lnTo>
                  <a:pt x="2275408" y="160007"/>
                </a:lnTo>
                <a:lnTo>
                  <a:pt x="2271928" y="155079"/>
                </a:lnTo>
                <a:lnTo>
                  <a:pt x="2267915" y="152615"/>
                </a:lnTo>
                <a:lnTo>
                  <a:pt x="2258809" y="152615"/>
                </a:lnTo>
                <a:lnTo>
                  <a:pt x="2255367" y="154901"/>
                </a:lnTo>
                <a:lnTo>
                  <a:pt x="2255278" y="155079"/>
                </a:lnTo>
                <a:lnTo>
                  <a:pt x="2250770" y="163957"/>
                </a:lnTo>
                <a:lnTo>
                  <a:pt x="2250694" y="164325"/>
                </a:lnTo>
                <a:lnTo>
                  <a:pt x="2249640" y="169367"/>
                </a:lnTo>
                <a:lnTo>
                  <a:pt x="2249640" y="181952"/>
                </a:lnTo>
                <a:lnTo>
                  <a:pt x="2288819" y="196583"/>
                </a:lnTo>
                <a:lnTo>
                  <a:pt x="2291677" y="196583"/>
                </a:lnTo>
                <a:lnTo>
                  <a:pt x="2332952" y="179006"/>
                </a:lnTo>
                <a:lnTo>
                  <a:pt x="2340508" y="163957"/>
                </a:lnTo>
                <a:lnTo>
                  <a:pt x="2341321" y="156578"/>
                </a:lnTo>
                <a:lnTo>
                  <a:pt x="2341410" y="147015"/>
                </a:lnTo>
                <a:lnTo>
                  <a:pt x="2339187" y="139928"/>
                </a:lnTo>
                <a:lnTo>
                  <a:pt x="2334768" y="134556"/>
                </a:lnTo>
                <a:lnTo>
                  <a:pt x="2330373" y="129171"/>
                </a:lnTo>
                <a:lnTo>
                  <a:pt x="2324189" y="123825"/>
                </a:lnTo>
                <a:lnTo>
                  <a:pt x="2308250" y="113195"/>
                </a:lnTo>
                <a:lnTo>
                  <a:pt x="2303284" y="109461"/>
                </a:lnTo>
                <a:lnTo>
                  <a:pt x="2301290" y="107353"/>
                </a:lnTo>
                <a:lnTo>
                  <a:pt x="2299309" y="105206"/>
                </a:lnTo>
                <a:lnTo>
                  <a:pt x="2298319" y="102971"/>
                </a:lnTo>
                <a:lnTo>
                  <a:pt x="2298319" y="98285"/>
                </a:lnTo>
                <a:lnTo>
                  <a:pt x="2299208" y="96164"/>
                </a:lnTo>
                <a:lnTo>
                  <a:pt x="2302764" y="92354"/>
                </a:lnTo>
                <a:lnTo>
                  <a:pt x="2305647" y="91401"/>
                </a:lnTo>
                <a:lnTo>
                  <a:pt x="2313635" y="91401"/>
                </a:lnTo>
                <a:lnTo>
                  <a:pt x="2317064" y="92887"/>
                </a:lnTo>
                <a:lnTo>
                  <a:pt x="2327668" y="103898"/>
                </a:lnTo>
                <a:lnTo>
                  <a:pt x="2332774" y="107911"/>
                </a:lnTo>
                <a:lnTo>
                  <a:pt x="2338984" y="107911"/>
                </a:lnTo>
                <a:lnTo>
                  <a:pt x="2342464" y="106362"/>
                </a:lnTo>
                <a:lnTo>
                  <a:pt x="2348966" y="100114"/>
                </a:lnTo>
                <a:lnTo>
                  <a:pt x="2350592" y="95148"/>
                </a:lnTo>
                <a:lnTo>
                  <a:pt x="2350592" y="91401"/>
                </a:lnTo>
                <a:lnTo>
                  <a:pt x="2350592" y="81521"/>
                </a:lnTo>
                <a:close/>
              </a:path>
              <a:path w="7418705" h="252729">
                <a:moveTo>
                  <a:pt x="2526931" y="100088"/>
                </a:moveTo>
                <a:lnTo>
                  <a:pt x="2526347" y="93205"/>
                </a:lnTo>
                <a:lnTo>
                  <a:pt x="2525382" y="89789"/>
                </a:lnTo>
                <a:lnTo>
                  <a:pt x="2524582" y="86944"/>
                </a:lnTo>
                <a:lnTo>
                  <a:pt x="2494394" y="67195"/>
                </a:lnTo>
                <a:lnTo>
                  <a:pt x="2494394" y="104495"/>
                </a:lnTo>
                <a:lnTo>
                  <a:pt x="2490838" y="108407"/>
                </a:lnTo>
                <a:lnTo>
                  <a:pt x="2456370" y="120891"/>
                </a:lnTo>
                <a:lnTo>
                  <a:pt x="2454846" y="121081"/>
                </a:lnTo>
                <a:lnTo>
                  <a:pt x="2456269" y="120891"/>
                </a:lnTo>
                <a:lnTo>
                  <a:pt x="2456345" y="120484"/>
                </a:lnTo>
                <a:lnTo>
                  <a:pt x="2457056" y="116268"/>
                </a:lnTo>
                <a:lnTo>
                  <a:pt x="2459393" y="110972"/>
                </a:lnTo>
                <a:lnTo>
                  <a:pt x="2463292" y="105003"/>
                </a:lnTo>
                <a:lnTo>
                  <a:pt x="2468753" y="98348"/>
                </a:lnTo>
                <a:lnTo>
                  <a:pt x="2473807" y="92646"/>
                </a:lnTo>
                <a:lnTo>
                  <a:pt x="2479141" y="89789"/>
                </a:lnTo>
                <a:lnTo>
                  <a:pt x="2489327" y="89789"/>
                </a:lnTo>
                <a:lnTo>
                  <a:pt x="2491168" y="90576"/>
                </a:lnTo>
                <a:lnTo>
                  <a:pt x="2493645" y="93713"/>
                </a:lnTo>
                <a:lnTo>
                  <a:pt x="2494267" y="95999"/>
                </a:lnTo>
                <a:lnTo>
                  <a:pt x="2494394" y="104495"/>
                </a:lnTo>
                <a:lnTo>
                  <a:pt x="2494394" y="67195"/>
                </a:lnTo>
                <a:lnTo>
                  <a:pt x="2490978" y="66941"/>
                </a:lnTo>
                <a:lnTo>
                  <a:pt x="2488615" y="66941"/>
                </a:lnTo>
                <a:lnTo>
                  <a:pt x="2450033" y="81216"/>
                </a:lnTo>
                <a:lnTo>
                  <a:pt x="2423083" y="117246"/>
                </a:lnTo>
                <a:lnTo>
                  <a:pt x="2418969" y="132016"/>
                </a:lnTo>
                <a:lnTo>
                  <a:pt x="2417648" y="146723"/>
                </a:lnTo>
                <a:lnTo>
                  <a:pt x="2417648" y="149085"/>
                </a:lnTo>
                <a:lnTo>
                  <a:pt x="2418283" y="158064"/>
                </a:lnTo>
                <a:lnTo>
                  <a:pt x="2418346" y="158330"/>
                </a:lnTo>
                <a:lnTo>
                  <a:pt x="2420201" y="166344"/>
                </a:lnTo>
                <a:lnTo>
                  <a:pt x="2447772" y="194691"/>
                </a:lnTo>
                <a:lnTo>
                  <a:pt x="2453856" y="196088"/>
                </a:lnTo>
                <a:lnTo>
                  <a:pt x="2465032" y="196088"/>
                </a:lnTo>
                <a:lnTo>
                  <a:pt x="2503474" y="181165"/>
                </a:lnTo>
                <a:lnTo>
                  <a:pt x="2513152" y="160921"/>
                </a:lnTo>
                <a:lnTo>
                  <a:pt x="2511082" y="158330"/>
                </a:lnTo>
                <a:lnTo>
                  <a:pt x="2502839" y="158330"/>
                </a:lnTo>
                <a:lnTo>
                  <a:pt x="2497086" y="160007"/>
                </a:lnTo>
                <a:lnTo>
                  <a:pt x="2482265" y="166712"/>
                </a:lnTo>
                <a:lnTo>
                  <a:pt x="2476208" y="168389"/>
                </a:lnTo>
                <a:lnTo>
                  <a:pt x="2466810" y="168389"/>
                </a:lnTo>
                <a:lnTo>
                  <a:pt x="2462644" y="166865"/>
                </a:lnTo>
                <a:lnTo>
                  <a:pt x="2458999" y="163791"/>
                </a:lnTo>
                <a:lnTo>
                  <a:pt x="2455367" y="160693"/>
                </a:lnTo>
                <a:lnTo>
                  <a:pt x="2453538" y="156781"/>
                </a:lnTo>
                <a:lnTo>
                  <a:pt x="2453538" y="147345"/>
                </a:lnTo>
                <a:lnTo>
                  <a:pt x="2454579" y="144399"/>
                </a:lnTo>
                <a:lnTo>
                  <a:pt x="2456650" y="143243"/>
                </a:lnTo>
                <a:lnTo>
                  <a:pt x="2457970" y="142417"/>
                </a:lnTo>
                <a:lnTo>
                  <a:pt x="2462466" y="141198"/>
                </a:lnTo>
                <a:lnTo>
                  <a:pt x="2470124" y="139585"/>
                </a:lnTo>
                <a:lnTo>
                  <a:pt x="2485161" y="135978"/>
                </a:lnTo>
                <a:lnTo>
                  <a:pt x="2520569" y="118364"/>
                </a:lnTo>
                <a:lnTo>
                  <a:pt x="2526220" y="106908"/>
                </a:lnTo>
                <a:lnTo>
                  <a:pt x="2526931" y="100088"/>
                </a:lnTo>
                <a:close/>
              </a:path>
              <a:path w="7418705" h="252729">
                <a:moveTo>
                  <a:pt x="2659062" y="169900"/>
                </a:moveTo>
                <a:lnTo>
                  <a:pt x="2655722" y="168021"/>
                </a:lnTo>
                <a:lnTo>
                  <a:pt x="2646375" y="168021"/>
                </a:lnTo>
                <a:lnTo>
                  <a:pt x="2645029" y="165722"/>
                </a:lnTo>
                <a:lnTo>
                  <a:pt x="2645029" y="161124"/>
                </a:lnTo>
                <a:lnTo>
                  <a:pt x="2645384" y="157581"/>
                </a:lnTo>
                <a:lnTo>
                  <a:pt x="2646464" y="151396"/>
                </a:lnTo>
                <a:lnTo>
                  <a:pt x="2648254" y="142748"/>
                </a:lnTo>
                <a:lnTo>
                  <a:pt x="2650680" y="131940"/>
                </a:lnTo>
                <a:lnTo>
                  <a:pt x="2653144" y="120675"/>
                </a:lnTo>
                <a:lnTo>
                  <a:pt x="2654909" y="111455"/>
                </a:lnTo>
                <a:lnTo>
                  <a:pt x="2654985" y="110934"/>
                </a:lnTo>
                <a:lnTo>
                  <a:pt x="2655976" y="104279"/>
                </a:lnTo>
                <a:lnTo>
                  <a:pt x="2629560" y="69176"/>
                </a:lnTo>
                <a:lnTo>
                  <a:pt x="2619197" y="70561"/>
                </a:lnTo>
                <a:lnTo>
                  <a:pt x="2582672" y="98171"/>
                </a:lnTo>
                <a:lnTo>
                  <a:pt x="2582392" y="98691"/>
                </a:lnTo>
                <a:lnTo>
                  <a:pt x="2585148" y="87718"/>
                </a:lnTo>
                <a:lnTo>
                  <a:pt x="2583954" y="82537"/>
                </a:lnTo>
                <a:lnTo>
                  <a:pt x="2580017" y="78232"/>
                </a:lnTo>
                <a:lnTo>
                  <a:pt x="2576131" y="73926"/>
                </a:lnTo>
                <a:lnTo>
                  <a:pt x="2571077" y="71780"/>
                </a:lnTo>
                <a:lnTo>
                  <a:pt x="2558694" y="71780"/>
                </a:lnTo>
                <a:lnTo>
                  <a:pt x="2553271" y="74117"/>
                </a:lnTo>
                <a:lnTo>
                  <a:pt x="2543924" y="83477"/>
                </a:lnTo>
                <a:lnTo>
                  <a:pt x="2541587" y="88252"/>
                </a:lnTo>
                <a:lnTo>
                  <a:pt x="2541625" y="98171"/>
                </a:lnTo>
                <a:lnTo>
                  <a:pt x="2542832" y="102844"/>
                </a:lnTo>
                <a:lnTo>
                  <a:pt x="2547797" y="112369"/>
                </a:lnTo>
                <a:lnTo>
                  <a:pt x="2549029" y="117043"/>
                </a:lnTo>
                <a:lnTo>
                  <a:pt x="2549029" y="126238"/>
                </a:lnTo>
                <a:lnTo>
                  <a:pt x="2547150" y="133108"/>
                </a:lnTo>
                <a:lnTo>
                  <a:pt x="2539619" y="151396"/>
                </a:lnTo>
                <a:lnTo>
                  <a:pt x="2539581" y="151536"/>
                </a:lnTo>
                <a:lnTo>
                  <a:pt x="2537739" y="159092"/>
                </a:lnTo>
                <a:lnTo>
                  <a:pt x="2537739" y="174625"/>
                </a:lnTo>
                <a:lnTo>
                  <a:pt x="2539123" y="180289"/>
                </a:lnTo>
                <a:lnTo>
                  <a:pt x="2541892" y="185343"/>
                </a:lnTo>
                <a:lnTo>
                  <a:pt x="2544711" y="190347"/>
                </a:lnTo>
                <a:lnTo>
                  <a:pt x="2549588" y="192849"/>
                </a:lnTo>
                <a:lnTo>
                  <a:pt x="2563507" y="192849"/>
                </a:lnTo>
                <a:lnTo>
                  <a:pt x="2575801" y="163728"/>
                </a:lnTo>
                <a:lnTo>
                  <a:pt x="2579090" y="148590"/>
                </a:lnTo>
                <a:lnTo>
                  <a:pt x="2594241" y="110934"/>
                </a:lnTo>
                <a:lnTo>
                  <a:pt x="2611348" y="96240"/>
                </a:lnTo>
                <a:lnTo>
                  <a:pt x="2617978" y="96240"/>
                </a:lnTo>
                <a:lnTo>
                  <a:pt x="2619946" y="100025"/>
                </a:lnTo>
                <a:lnTo>
                  <a:pt x="2619946" y="107607"/>
                </a:lnTo>
                <a:lnTo>
                  <a:pt x="2611285" y="155257"/>
                </a:lnTo>
                <a:lnTo>
                  <a:pt x="2609405" y="164541"/>
                </a:lnTo>
                <a:lnTo>
                  <a:pt x="2608275" y="170599"/>
                </a:lnTo>
                <a:lnTo>
                  <a:pt x="2607894" y="173418"/>
                </a:lnTo>
                <a:lnTo>
                  <a:pt x="2607894" y="186042"/>
                </a:lnTo>
                <a:lnTo>
                  <a:pt x="2612199" y="192354"/>
                </a:lnTo>
                <a:lnTo>
                  <a:pt x="2620810" y="192354"/>
                </a:lnTo>
                <a:lnTo>
                  <a:pt x="2656903" y="179197"/>
                </a:lnTo>
                <a:lnTo>
                  <a:pt x="2659062" y="176530"/>
                </a:lnTo>
                <a:lnTo>
                  <a:pt x="2659062" y="169900"/>
                </a:lnTo>
                <a:close/>
              </a:path>
              <a:path w="7418705" h="252729">
                <a:moveTo>
                  <a:pt x="2756420" y="75488"/>
                </a:moveTo>
                <a:lnTo>
                  <a:pt x="2751163" y="70866"/>
                </a:lnTo>
                <a:lnTo>
                  <a:pt x="2740647" y="67310"/>
                </a:lnTo>
                <a:lnTo>
                  <a:pt x="2737828" y="66395"/>
                </a:lnTo>
                <a:lnTo>
                  <a:pt x="2736418" y="64782"/>
                </a:lnTo>
                <a:lnTo>
                  <a:pt x="2736519" y="61163"/>
                </a:lnTo>
                <a:lnTo>
                  <a:pt x="2737421" y="49060"/>
                </a:lnTo>
                <a:lnTo>
                  <a:pt x="2737421" y="40030"/>
                </a:lnTo>
                <a:lnTo>
                  <a:pt x="2733332" y="35521"/>
                </a:lnTo>
                <a:lnTo>
                  <a:pt x="2717571" y="35521"/>
                </a:lnTo>
                <a:lnTo>
                  <a:pt x="2711373" y="40551"/>
                </a:lnTo>
                <a:lnTo>
                  <a:pt x="2701645" y="61163"/>
                </a:lnTo>
                <a:lnTo>
                  <a:pt x="2698483" y="66916"/>
                </a:lnTo>
                <a:lnTo>
                  <a:pt x="2697124" y="67868"/>
                </a:lnTo>
                <a:lnTo>
                  <a:pt x="2687142" y="74612"/>
                </a:lnTo>
                <a:lnTo>
                  <a:pt x="2682151" y="79514"/>
                </a:lnTo>
                <a:lnTo>
                  <a:pt x="2682151" y="85598"/>
                </a:lnTo>
                <a:lnTo>
                  <a:pt x="2683624" y="88176"/>
                </a:lnTo>
                <a:lnTo>
                  <a:pt x="2689504" y="92392"/>
                </a:lnTo>
                <a:lnTo>
                  <a:pt x="2690977" y="93738"/>
                </a:lnTo>
                <a:lnTo>
                  <a:pt x="2686189" y="132994"/>
                </a:lnTo>
                <a:lnTo>
                  <a:pt x="2684094" y="144145"/>
                </a:lnTo>
                <a:lnTo>
                  <a:pt x="2682608" y="153695"/>
                </a:lnTo>
                <a:lnTo>
                  <a:pt x="2681719" y="161582"/>
                </a:lnTo>
                <a:lnTo>
                  <a:pt x="2681592" y="164147"/>
                </a:lnTo>
                <a:lnTo>
                  <a:pt x="2681414" y="167957"/>
                </a:lnTo>
                <a:lnTo>
                  <a:pt x="2681414" y="175323"/>
                </a:lnTo>
                <a:lnTo>
                  <a:pt x="2683294" y="181762"/>
                </a:lnTo>
                <a:lnTo>
                  <a:pt x="2683395" y="181902"/>
                </a:lnTo>
                <a:lnTo>
                  <a:pt x="2690825" y="192735"/>
                </a:lnTo>
                <a:lnTo>
                  <a:pt x="2696172" y="195465"/>
                </a:lnTo>
                <a:lnTo>
                  <a:pt x="2705316" y="195465"/>
                </a:lnTo>
                <a:lnTo>
                  <a:pt x="2740939" y="181902"/>
                </a:lnTo>
                <a:lnTo>
                  <a:pt x="2745981" y="176314"/>
                </a:lnTo>
                <a:lnTo>
                  <a:pt x="2745981" y="164147"/>
                </a:lnTo>
                <a:lnTo>
                  <a:pt x="2745752" y="163918"/>
                </a:lnTo>
                <a:lnTo>
                  <a:pt x="2742692" y="160934"/>
                </a:lnTo>
                <a:lnTo>
                  <a:pt x="2733256" y="160934"/>
                </a:lnTo>
                <a:lnTo>
                  <a:pt x="2730233" y="161442"/>
                </a:lnTo>
                <a:lnTo>
                  <a:pt x="2723858" y="163423"/>
                </a:lnTo>
                <a:lnTo>
                  <a:pt x="2721457" y="163918"/>
                </a:lnTo>
                <a:lnTo>
                  <a:pt x="2717571" y="163918"/>
                </a:lnTo>
                <a:lnTo>
                  <a:pt x="2716428" y="161582"/>
                </a:lnTo>
                <a:lnTo>
                  <a:pt x="2716428" y="156908"/>
                </a:lnTo>
                <a:lnTo>
                  <a:pt x="2716695" y="152298"/>
                </a:lnTo>
                <a:lnTo>
                  <a:pt x="2724797" y="114236"/>
                </a:lnTo>
                <a:lnTo>
                  <a:pt x="2752585" y="90360"/>
                </a:lnTo>
                <a:lnTo>
                  <a:pt x="2756420" y="86829"/>
                </a:lnTo>
                <a:lnTo>
                  <a:pt x="2756420" y="75488"/>
                </a:lnTo>
                <a:close/>
              </a:path>
              <a:path w="7418705" h="252729">
                <a:moveTo>
                  <a:pt x="2829090" y="210235"/>
                </a:moveTo>
                <a:lnTo>
                  <a:pt x="1164145" y="210235"/>
                </a:lnTo>
                <a:lnTo>
                  <a:pt x="1164145" y="234086"/>
                </a:lnTo>
                <a:lnTo>
                  <a:pt x="2829090" y="234086"/>
                </a:lnTo>
                <a:lnTo>
                  <a:pt x="2829090" y="210235"/>
                </a:lnTo>
                <a:close/>
              </a:path>
              <a:path w="7418705" h="252729">
                <a:moveTo>
                  <a:pt x="2865069" y="83058"/>
                </a:moveTo>
                <a:lnTo>
                  <a:pt x="2863583" y="79248"/>
                </a:lnTo>
                <a:lnTo>
                  <a:pt x="2860598" y="76187"/>
                </a:lnTo>
                <a:lnTo>
                  <a:pt x="2857665" y="73088"/>
                </a:lnTo>
                <a:lnTo>
                  <a:pt x="2853753" y="71526"/>
                </a:lnTo>
                <a:lnTo>
                  <a:pt x="2848864" y="71526"/>
                </a:lnTo>
                <a:lnTo>
                  <a:pt x="2816021" y="90906"/>
                </a:lnTo>
                <a:lnTo>
                  <a:pt x="2815602" y="91363"/>
                </a:lnTo>
                <a:lnTo>
                  <a:pt x="2815640" y="90906"/>
                </a:lnTo>
                <a:lnTo>
                  <a:pt x="2815755" y="89382"/>
                </a:lnTo>
                <a:lnTo>
                  <a:pt x="2815767" y="89166"/>
                </a:lnTo>
                <a:lnTo>
                  <a:pt x="2814624" y="80848"/>
                </a:lnTo>
                <a:lnTo>
                  <a:pt x="2811157" y="74917"/>
                </a:lnTo>
                <a:lnTo>
                  <a:pt x="2805404" y="71348"/>
                </a:lnTo>
                <a:lnTo>
                  <a:pt x="2796489" y="70040"/>
                </a:lnTo>
                <a:lnTo>
                  <a:pt x="2789936" y="70040"/>
                </a:lnTo>
                <a:lnTo>
                  <a:pt x="2783675" y="72313"/>
                </a:lnTo>
                <a:lnTo>
                  <a:pt x="2771546" y="80848"/>
                </a:lnTo>
                <a:lnTo>
                  <a:pt x="2771216" y="81343"/>
                </a:lnTo>
                <a:lnTo>
                  <a:pt x="2768460" y="85686"/>
                </a:lnTo>
                <a:lnTo>
                  <a:pt x="2768460" y="96367"/>
                </a:lnTo>
                <a:lnTo>
                  <a:pt x="2771838" y="100939"/>
                </a:lnTo>
                <a:lnTo>
                  <a:pt x="2779699" y="105371"/>
                </a:lnTo>
                <a:lnTo>
                  <a:pt x="2780233" y="108432"/>
                </a:lnTo>
                <a:lnTo>
                  <a:pt x="2780157" y="115531"/>
                </a:lnTo>
                <a:lnTo>
                  <a:pt x="2780055" y="116776"/>
                </a:lnTo>
                <a:lnTo>
                  <a:pt x="2780030" y="117157"/>
                </a:lnTo>
                <a:lnTo>
                  <a:pt x="2769730" y="157759"/>
                </a:lnTo>
                <a:lnTo>
                  <a:pt x="2767431" y="165608"/>
                </a:lnTo>
                <a:lnTo>
                  <a:pt x="2766060" y="170713"/>
                </a:lnTo>
                <a:lnTo>
                  <a:pt x="2765602" y="173050"/>
                </a:lnTo>
                <a:lnTo>
                  <a:pt x="2765602" y="179628"/>
                </a:lnTo>
                <a:lnTo>
                  <a:pt x="2766885" y="184924"/>
                </a:lnTo>
                <a:lnTo>
                  <a:pt x="2769451" y="188937"/>
                </a:lnTo>
                <a:lnTo>
                  <a:pt x="2772067" y="192963"/>
                </a:lnTo>
                <a:lnTo>
                  <a:pt x="2776804" y="194970"/>
                </a:lnTo>
                <a:lnTo>
                  <a:pt x="2794685" y="194970"/>
                </a:lnTo>
                <a:lnTo>
                  <a:pt x="2810675" y="151752"/>
                </a:lnTo>
                <a:lnTo>
                  <a:pt x="2810789" y="150317"/>
                </a:lnTo>
                <a:lnTo>
                  <a:pt x="2824823" y="109220"/>
                </a:lnTo>
                <a:lnTo>
                  <a:pt x="2827502" y="106730"/>
                </a:lnTo>
                <a:lnTo>
                  <a:pt x="2830195" y="104216"/>
                </a:lnTo>
                <a:lnTo>
                  <a:pt x="2831833" y="102895"/>
                </a:lnTo>
                <a:lnTo>
                  <a:pt x="2844025" y="104559"/>
                </a:lnTo>
                <a:lnTo>
                  <a:pt x="2849816" y="104559"/>
                </a:lnTo>
                <a:lnTo>
                  <a:pt x="2865069" y="92163"/>
                </a:lnTo>
                <a:lnTo>
                  <a:pt x="2865069" y="83058"/>
                </a:lnTo>
                <a:close/>
              </a:path>
              <a:path w="7418705" h="252729">
                <a:moveTo>
                  <a:pt x="2990621" y="81343"/>
                </a:moveTo>
                <a:lnTo>
                  <a:pt x="2989453" y="78549"/>
                </a:lnTo>
                <a:lnTo>
                  <a:pt x="2989021" y="77660"/>
                </a:lnTo>
                <a:lnTo>
                  <a:pt x="2986087" y="74637"/>
                </a:lnTo>
                <a:lnTo>
                  <a:pt x="2983890" y="72313"/>
                </a:lnTo>
                <a:lnTo>
                  <a:pt x="2983026" y="71526"/>
                </a:lnTo>
                <a:lnTo>
                  <a:pt x="2978658" y="70040"/>
                </a:lnTo>
                <a:lnTo>
                  <a:pt x="2966364" y="70040"/>
                </a:lnTo>
                <a:lnTo>
                  <a:pt x="2961462" y="71526"/>
                </a:lnTo>
                <a:lnTo>
                  <a:pt x="2960370" y="72313"/>
                </a:lnTo>
                <a:lnTo>
                  <a:pt x="2957398" y="74637"/>
                </a:lnTo>
                <a:lnTo>
                  <a:pt x="2953461" y="77660"/>
                </a:lnTo>
                <a:lnTo>
                  <a:pt x="2951530" y="81343"/>
                </a:lnTo>
                <a:lnTo>
                  <a:pt x="2951607" y="87160"/>
                </a:lnTo>
                <a:lnTo>
                  <a:pt x="2952508" y="97853"/>
                </a:lnTo>
                <a:lnTo>
                  <a:pt x="2952559" y="105371"/>
                </a:lnTo>
                <a:lnTo>
                  <a:pt x="2952267" y="108432"/>
                </a:lnTo>
                <a:lnTo>
                  <a:pt x="2952216" y="108597"/>
                </a:lnTo>
                <a:lnTo>
                  <a:pt x="2950476" y="115531"/>
                </a:lnTo>
                <a:lnTo>
                  <a:pt x="2947416" y="123774"/>
                </a:lnTo>
                <a:lnTo>
                  <a:pt x="2943187" y="132816"/>
                </a:lnTo>
                <a:lnTo>
                  <a:pt x="2936760" y="145440"/>
                </a:lnTo>
                <a:lnTo>
                  <a:pt x="2932353" y="151752"/>
                </a:lnTo>
                <a:lnTo>
                  <a:pt x="2929953" y="151752"/>
                </a:lnTo>
                <a:lnTo>
                  <a:pt x="2929725" y="151384"/>
                </a:lnTo>
                <a:lnTo>
                  <a:pt x="2929636" y="150825"/>
                </a:lnTo>
                <a:lnTo>
                  <a:pt x="2929547" y="150317"/>
                </a:lnTo>
                <a:lnTo>
                  <a:pt x="2929013" y="147154"/>
                </a:lnTo>
                <a:lnTo>
                  <a:pt x="2927934" y="139827"/>
                </a:lnTo>
                <a:lnTo>
                  <a:pt x="2926359" y="128651"/>
                </a:lnTo>
                <a:lnTo>
                  <a:pt x="2924594" y="116776"/>
                </a:lnTo>
                <a:lnTo>
                  <a:pt x="2911767" y="78917"/>
                </a:lnTo>
                <a:lnTo>
                  <a:pt x="2903004" y="73761"/>
                </a:lnTo>
                <a:lnTo>
                  <a:pt x="2897975" y="74295"/>
                </a:lnTo>
                <a:lnTo>
                  <a:pt x="2869920" y="87160"/>
                </a:lnTo>
                <a:lnTo>
                  <a:pt x="2869920" y="93040"/>
                </a:lnTo>
                <a:lnTo>
                  <a:pt x="2872625" y="95618"/>
                </a:lnTo>
                <a:lnTo>
                  <a:pt x="2878048" y="97853"/>
                </a:lnTo>
                <a:lnTo>
                  <a:pt x="2882633" y="99644"/>
                </a:lnTo>
                <a:lnTo>
                  <a:pt x="2882811" y="99644"/>
                </a:lnTo>
                <a:lnTo>
                  <a:pt x="2886100" y="102882"/>
                </a:lnTo>
                <a:lnTo>
                  <a:pt x="2895384" y="143090"/>
                </a:lnTo>
                <a:lnTo>
                  <a:pt x="2896235" y="147408"/>
                </a:lnTo>
                <a:lnTo>
                  <a:pt x="2898025" y="156222"/>
                </a:lnTo>
                <a:lnTo>
                  <a:pt x="2898978" y="160502"/>
                </a:lnTo>
                <a:lnTo>
                  <a:pt x="2904566" y="183972"/>
                </a:lnTo>
                <a:lnTo>
                  <a:pt x="2904477" y="184924"/>
                </a:lnTo>
                <a:lnTo>
                  <a:pt x="2882125" y="219837"/>
                </a:lnTo>
                <a:lnTo>
                  <a:pt x="2866453" y="223481"/>
                </a:lnTo>
                <a:lnTo>
                  <a:pt x="2862072" y="225183"/>
                </a:lnTo>
                <a:lnTo>
                  <a:pt x="2859049" y="227380"/>
                </a:lnTo>
                <a:lnTo>
                  <a:pt x="2856026" y="229616"/>
                </a:lnTo>
                <a:lnTo>
                  <a:pt x="2854515" y="233032"/>
                </a:lnTo>
                <a:lnTo>
                  <a:pt x="2854515" y="242214"/>
                </a:lnTo>
                <a:lnTo>
                  <a:pt x="2856319" y="245757"/>
                </a:lnTo>
                <a:lnTo>
                  <a:pt x="2863558" y="250723"/>
                </a:lnTo>
                <a:lnTo>
                  <a:pt x="2867456" y="251968"/>
                </a:lnTo>
                <a:lnTo>
                  <a:pt x="2882646" y="251968"/>
                </a:lnTo>
                <a:lnTo>
                  <a:pt x="2915640" y="222643"/>
                </a:lnTo>
                <a:lnTo>
                  <a:pt x="2940177" y="188188"/>
                </a:lnTo>
                <a:lnTo>
                  <a:pt x="2960065" y="151752"/>
                </a:lnTo>
                <a:lnTo>
                  <a:pt x="2980715" y="111391"/>
                </a:lnTo>
                <a:lnTo>
                  <a:pt x="2988170" y="94881"/>
                </a:lnTo>
                <a:lnTo>
                  <a:pt x="2989986" y="89382"/>
                </a:lnTo>
                <a:lnTo>
                  <a:pt x="2990024" y="89166"/>
                </a:lnTo>
                <a:lnTo>
                  <a:pt x="2990545" y="85877"/>
                </a:lnTo>
                <a:lnTo>
                  <a:pt x="2990621" y="81343"/>
                </a:lnTo>
                <a:close/>
              </a:path>
              <a:path w="7418705" h="252729">
                <a:moveTo>
                  <a:pt x="3175266" y="77724"/>
                </a:moveTo>
                <a:lnTo>
                  <a:pt x="3171520" y="72402"/>
                </a:lnTo>
                <a:lnTo>
                  <a:pt x="3157258" y="72402"/>
                </a:lnTo>
                <a:lnTo>
                  <a:pt x="3150971" y="75031"/>
                </a:lnTo>
                <a:lnTo>
                  <a:pt x="3141700" y="85039"/>
                </a:lnTo>
                <a:lnTo>
                  <a:pt x="3139389" y="91833"/>
                </a:lnTo>
                <a:lnTo>
                  <a:pt x="3139313" y="101333"/>
                </a:lnTo>
                <a:lnTo>
                  <a:pt x="3139249" y="102323"/>
                </a:lnTo>
                <a:lnTo>
                  <a:pt x="3139148" y="103822"/>
                </a:lnTo>
                <a:lnTo>
                  <a:pt x="3139071" y="104813"/>
                </a:lnTo>
                <a:lnTo>
                  <a:pt x="3138919" y="106921"/>
                </a:lnTo>
                <a:lnTo>
                  <a:pt x="3122434" y="144780"/>
                </a:lnTo>
                <a:lnTo>
                  <a:pt x="3117786" y="149567"/>
                </a:lnTo>
                <a:lnTo>
                  <a:pt x="3117697" y="149326"/>
                </a:lnTo>
                <a:lnTo>
                  <a:pt x="3115741" y="144195"/>
                </a:lnTo>
                <a:lnTo>
                  <a:pt x="3112960" y="106667"/>
                </a:lnTo>
                <a:lnTo>
                  <a:pt x="3113481" y="100406"/>
                </a:lnTo>
                <a:lnTo>
                  <a:pt x="3113557" y="91376"/>
                </a:lnTo>
                <a:lnTo>
                  <a:pt x="3112122" y="84823"/>
                </a:lnTo>
                <a:lnTo>
                  <a:pt x="3106420" y="74879"/>
                </a:lnTo>
                <a:lnTo>
                  <a:pt x="3102191" y="72402"/>
                </a:lnTo>
                <a:lnTo>
                  <a:pt x="3086963" y="72402"/>
                </a:lnTo>
                <a:lnTo>
                  <a:pt x="3069653" y="104813"/>
                </a:lnTo>
                <a:lnTo>
                  <a:pt x="3066605" y="119227"/>
                </a:lnTo>
                <a:lnTo>
                  <a:pt x="3062440" y="131724"/>
                </a:lnTo>
                <a:lnTo>
                  <a:pt x="3057144" y="142316"/>
                </a:lnTo>
                <a:lnTo>
                  <a:pt x="3050717" y="151003"/>
                </a:lnTo>
                <a:lnTo>
                  <a:pt x="3050590" y="152247"/>
                </a:lnTo>
                <a:lnTo>
                  <a:pt x="3050514" y="153073"/>
                </a:lnTo>
                <a:lnTo>
                  <a:pt x="3050413" y="153492"/>
                </a:lnTo>
                <a:lnTo>
                  <a:pt x="3050413" y="152247"/>
                </a:lnTo>
                <a:lnTo>
                  <a:pt x="3049867" y="152247"/>
                </a:lnTo>
                <a:lnTo>
                  <a:pt x="3049079" y="148932"/>
                </a:lnTo>
                <a:lnTo>
                  <a:pt x="3048050" y="142316"/>
                </a:lnTo>
                <a:lnTo>
                  <a:pt x="3047377" y="136499"/>
                </a:lnTo>
                <a:lnTo>
                  <a:pt x="3047250" y="134556"/>
                </a:lnTo>
                <a:lnTo>
                  <a:pt x="3046882" y="128993"/>
                </a:lnTo>
                <a:lnTo>
                  <a:pt x="3046755" y="125006"/>
                </a:lnTo>
                <a:lnTo>
                  <a:pt x="3046653" y="121767"/>
                </a:lnTo>
                <a:lnTo>
                  <a:pt x="3046539" y="113690"/>
                </a:lnTo>
                <a:lnTo>
                  <a:pt x="3046425" y="106921"/>
                </a:lnTo>
                <a:lnTo>
                  <a:pt x="3046361" y="104813"/>
                </a:lnTo>
                <a:lnTo>
                  <a:pt x="3046234" y="101333"/>
                </a:lnTo>
                <a:lnTo>
                  <a:pt x="3046133" y="98171"/>
                </a:lnTo>
                <a:lnTo>
                  <a:pt x="3031121" y="70294"/>
                </a:lnTo>
                <a:lnTo>
                  <a:pt x="3016593" y="70294"/>
                </a:lnTo>
                <a:lnTo>
                  <a:pt x="3011132" y="71462"/>
                </a:lnTo>
                <a:lnTo>
                  <a:pt x="3000121" y="78511"/>
                </a:lnTo>
                <a:lnTo>
                  <a:pt x="2996450" y="83820"/>
                </a:lnTo>
                <a:lnTo>
                  <a:pt x="2996450" y="95707"/>
                </a:lnTo>
                <a:lnTo>
                  <a:pt x="2998749" y="101333"/>
                </a:lnTo>
                <a:lnTo>
                  <a:pt x="3007944" y="111975"/>
                </a:lnTo>
                <a:lnTo>
                  <a:pt x="3010903" y="117005"/>
                </a:lnTo>
                <a:lnTo>
                  <a:pt x="3018904" y="163906"/>
                </a:lnTo>
                <a:lnTo>
                  <a:pt x="3019882" y="170421"/>
                </a:lnTo>
                <a:lnTo>
                  <a:pt x="3020339" y="171881"/>
                </a:lnTo>
                <a:lnTo>
                  <a:pt x="3023730" y="182257"/>
                </a:lnTo>
                <a:lnTo>
                  <a:pt x="3029547" y="187515"/>
                </a:lnTo>
                <a:lnTo>
                  <a:pt x="3037738" y="187515"/>
                </a:lnTo>
                <a:lnTo>
                  <a:pt x="3067710" y="163449"/>
                </a:lnTo>
                <a:lnTo>
                  <a:pt x="3073654" y="153492"/>
                </a:lnTo>
                <a:lnTo>
                  <a:pt x="3080855" y="139433"/>
                </a:lnTo>
                <a:lnTo>
                  <a:pt x="3082188" y="136499"/>
                </a:lnTo>
                <a:lnTo>
                  <a:pt x="3082099" y="135001"/>
                </a:lnTo>
                <a:lnTo>
                  <a:pt x="3082226" y="135788"/>
                </a:lnTo>
                <a:lnTo>
                  <a:pt x="3082290" y="136258"/>
                </a:lnTo>
                <a:lnTo>
                  <a:pt x="3082328" y="136499"/>
                </a:lnTo>
                <a:lnTo>
                  <a:pt x="3083026" y="141135"/>
                </a:lnTo>
                <a:lnTo>
                  <a:pt x="3091624" y="178473"/>
                </a:lnTo>
                <a:lnTo>
                  <a:pt x="3101505" y="192608"/>
                </a:lnTo>
                <a:lnTo>
                  <a:pt x="3111728" y="192608"/>
                </a:lnTo>
                <a:lnTo>
                  <a:pt x="3143923" y="160172"/>
                </a:lnTo>
                <a:lnTo>
                  <a:pt x="3148368" y="152247"/>
                </a:lnTo>
                <a:lnTo>
                  <a:pt x="3151835" y="146075"/>
                </a:lnTo>
                <a:lnTo>
                  <a:pt x="3159887" y="130302"/>
                </a:lnTo>
                <a:lnTo>
                  <a:pt x="3168065" y="112877"/>
                </a:lnTo>
                <a:lnTo>
                  <a:pt x="3172866" y="102323"/>
                </a:lnTo>
                <a:lnTo>
                  <a:pt x="3175266" y="95148"/>
                </a:lnTo>
                <a:lnTo>
                  <a:pt x="3175266" y="77724"/>
                </a:lnTo>
                <a:close/>
              </a:path>
              <a:path w="7418705" h="252729">
                <a:moveTo>
                  <a:pt x="3273653" y="210235"/>
                </a:moveTo>
                <a:lnTo>
                  <a:pt x="2948038" y="210235"/>
                </a:lnTo>
                <a:lnTo>
                  <a:pt x="2948038" y="234086"/>
                </a:lnTo>
                <a:lnTo>
                  <a:pt x="3273653" y="234086"/>
                </a:lnTo>
                <a:lnTo>
                  <a:pt x="3273653" y="210235"/>
                </a:lnTo>
                <a:close/>
              </a:path>
              <a:path w="7418705" h="252729">
                <a:moveTo>
                  <a:pt x="3298456" y="164020"/>
                </a:moveTo>
                <a:lnTo>
                  <a:pt x="3294938" y="161061"/>
                </a:lnTo>
                <a:lnTo>
                  <a:pt x="3281832" y="161061"/>
                </a:lnTo>
                <a:lnTo>
                  <a:pt x="3281756" y="160832"/>
                </a:lnTo>
                <a:lnTo>
                  <a:pt x="3281324" y="159550"/>
                </a:lnTo>
                <a:lnTo>
                  <a:pt x="3281426" y="155041"/>
                </a:lnTo>
                <a:lnTo>
                  <a:pt x="3281540" y="153885"/>
                </a:lnTo>
                <a:lnTo>
                  <a:pt x="3281756" y="151777"/>
                </a:lnTo>
                <a:lnTo>
                  <a:pt x="3283077" y="144284"/>
                </a:lnTo>
                <a:lnTo>
                  <a:pt x="3285274" y="133553"/>
                </a:lnTo>
                <a:lnTo>
                  <a:pt x="3291408" y="105702"/>
                </a:lnTo>
                <a:lnTo>
                  <a:pt x="3293605" y="95237"/>
                </a:lnTo>
                <a:lnTo>
                  <a:pt x="3294240" y="91770"/>
                </a:lnTo>
                <a:lnTo>
                  <a:pt x="3294913" y="88163"/>
                </a:lnTo>
                <a:lnTo>
                  <a:pt x="3295358" y="84505"/>
                </a:lnTo>
                <a:lnTo>
                  <a:pt x="3295358" y="75692"/>
                </a:lnTo>
                <a:lnTo>
                  <a:pt x="3292449" y="72275"/>
                </a:lnTo>
                <a:lnTo>
                  <a:pt x="3291611" y="71285"/>
                </a:lnTo>
                <a:lnTo>
                  <a:pt x="3280473" y="71285"/>
                </a:lnTo>
                <a:lnTo>
                  <a:pt x="3274123" y="72275"/>
                </a:lnTo>
                <a:lnTo>
                  <a:pt x="3270275" y="72275"/>
                </a:lnTo>
                <a:lnTo>
                  <a:pt x="3265970" y="71805"/>
                </a:lnTo>
                <a:lnTo>
                  <a:pt x="3258350" y="70281"/>
                </a:lnTo>
                <a:lnTo>
                  <a:pt x="3258350" y="93738"/>
                </a:lnTo>
                <a:lnTo>
                  <a:pt x="3258223" y="100774"/>
                </a:lnTo>
                <a:lnTo>
                  <a:pt x="3257981" y="103047"/>
                </a:lnTo>
                <a:lnTo>
                  <a:pt x="3257105" y="113296"/>
                </a:lnTo>
                <a:lnTo>
                  <a:pt x="3241459" y="153885"/>
                </a:lnTo>
                <a:lnTo>
                  <a:pt x="3222980" y="168021"/>
                </a:lnTo>
                <a:lnTo>
                  <a:pt x="3216567" y="168021"/>
                </a:lnTo>
                <a:lnTo>
                  <a:pt x="3214700" y="166585"/>
                </a:lnTo>
                <a:lnTo>
                  <a:pt x="3212960" y="163728"/>
                </a:lnTo>
                <a:lnTo>
                  <a:pt x="3211258" y="160832"/>
                </a:lnTo>
                <a:lnTo>
                  <a:pt x="3210420" y="156362"/>
                </a:lnTo>
                <a:lnTo>
                  <a:pt x="3210483" y="147129"/>
                </a:lnTo>
                <a:lnTo>
                  <a:pt x="3223387" y="107848"/>
                </a:lnTo>
                <a:lnTo>
                  <a:pt x="3243427" y="91770"/>
                </a:lnTo>
                <a:lnTo>
                  <a:pt x="3255721" y="91770"/>
                </a:lnTo>
                <a:lnTo>
                  <a:pt x="3258350" y="93738"/>
                </a:lnTo>
                <a:lnTo>
                  <a:pt x="3258350" y="70281"/>
                </a:lnTo>
                <a:lnTo>
                  <a:pt x="3256445" y="69900"/>
                </a:lnTo>
                <a:lnTo>
                  <a:pt x="3253028" y="69418"/>
                </a:lnTo>
                <a:lnTo>
                  <a:pt x="3246361" y="69418"/>
                </a:lnTo>
                <a:lnTo>
                  <a:pt x="3208680" y="85737"/>
                </a:lnTo>
                <a:lnTo>
                  <a:pt x="3181972" y="123875"/>
                </a:lnTo>
                <a:lnTo>
                  <a:pt x="3176295" y="151777"/>
                </a:lnTo>
                <a:lnTo>
                  <a:pt x="3176346" y="158292"/>
                </a:lnTo>
                <a:lnTo>
                  <a:pt x="3176435" y="159550"/>
                </a:lnTo>
                <a:lnTo>
                  <a:pt x="3176524" y="161061"/>
                </a:lnTo>
                <a:lnTo>
                  <a:pt x="3176663" y="163118"/>
                </a:lnTo>
                <a:lnTo>
                  <a:pt x="3178225" y="170395"/>
                </a:lnTo>
                <a:lnTo>
                  <a:pt x="3180816" y="176872"/>
                </a:lnTo>
                <a:lnTo>
                  <a:pt x="3180943" y="177063"/>
                </a:lnTo>
                <a:lnTo>
                  <a:pt x="3184461" y="182549"/>
                </a:lnTo>
                <a:lnTo>
                  <a:pt x="3190011" y="189585"/>
                </a:lnTo>
                <a:lnTo>
                  <a:pt x="3197110" y="193103"/>
                </a:lnTo>
                <a:lnTo>
                  <a:pt x="3214573" y="193103"/>
                </a:lnTo>
                <a:lnTo>
                  <a:pt x="3247834" y="171907"/>
                </a:lnTo>
                <a:lnTo>
                  <a:pt x="3249168" y="169100"/>
                </a:lnTo>
                <a:lnTo>
                  <a:pt x="3249130" y="170395"/>
                </a:lnTo>
                <a:lnTo>
                  <a:pt x="3249091" y="179501"/>
                </a:lnTo>
                <a:lnTo>
                  <a:pt x="3250501" y="183642"/>
                </a:lnTo>
                <a:lnTo>
                  <a:pt x="3256140" y="190512"/>
                </a:lnTo>
                <a:lnTo>
                  <a:pt x="3260877" y="192227"/>
                </a:lnTo>
                <a:lnTo>
                  <a:pt x="3274237" y="192227"/>
                </a:lnTo>
                <a:lnTo>
                  <a:pt x="3281070" y="190182"/>
                </a:lnTo>
                <a:lnTo>
                  <a:pt x="3294977" y="181952"/>
                </a:lnTo>
                <a:lnTo>
                  <a:pt x="3298456" y="177063"/>
                </a:lnTo>
                <a:lnTo>
                  <a:pt x="3298456" y="167690"/>
                </a:lnTo>
                <a:lnTo>
                  <a:pt x="3298456" y="164020"/>
                </a:lnTo>
                <a:close/>
              </a:path>
              <a:path w="7418705" h="252729">
                <a:moveTo>
                  <a:pt x="3435185" y="81343"/>
                </a:moveTo>
                <a:lnTo>
                  <a:pt x="3434016" y="78549"/>
                </a:lnTo>
                <a:lnTo>
                  <a:pt x="3433584" y="77660"/>
                </a:lnTo>
                <a:lnTo>
                  <a:pt x="3430651" y="74637"/>
                </a:lnTo>
                <a:lnTo>
                  <a:pt x="3429127" y="73025"/>
                </a:lnTo>
                <a:lnTo>
                  <a:pt x="3427704" y="71577"/>
                </a:lnTo>
                <a:lnTo>
                  <a:pt x="3423221" y="70040"/>
                </a:lnTo>
                <a:lnTo>
                  <a:pt x="3410928" y="70040"/>
                </a:lnTo>
                <a:lnTo>
                  <a:pt x="3405898" y="71577"/>
                </a:lnTo>
                <a:lnTo>
                  <a:pt x="3401961" y="74637"/>
                </a:lnTo>
                <a:lnTo>
                  <a:pt x="3398024" y="77660"/>
                </a:lnTo>
                <a:lnTo>
                  <a:pt x="3396094" y="81343"/>
                </a:lnTo>
                <a:lnTo>
                  <a:pt x="3396170" y="87160"/>
                </a:lnTo>
                <a:lnTo>
                  <a:pt x="3397427" y="102146"/>
                </a:lnTo>
                <a:lnTo>
                  <a:pt x="3397351" y="102908"/>
                </a:lnTo>
                <a:lnTo>
                  <a:pt x="3397262" y="103898"/>
                </a:lnTo>
                <a:lnTo>
                  <a:pt x="3397135" y="105206"/>
                </a:lnTo>
                <a:lnTo>
                  <a:pt x="3397021" y="106362"/>
                </a:lnTo>
                <a:lnTo>
                  <a:pt x="3396932" y="107289"/>
                </a:lnTo>
                <a:lnTo>
                  <a:pt x="3381324" y="145440"/>
                </a:lnTo>
                <a:lnTo>
                  <a:pt x="3376917" y="151752"/>
                </a:lnTo>
                <a:lnTo>
                  <a:pt x="3374517" y="151752"/>
                </a:lnTo>
                <a:lnTo>
                  <a:pt x="3374288" y="151384"/>
                </a:lnTo>
                <a:lnTo>
                  <a:pt x="3373564" y="147015"/>
                </a:lnTo>
                <a:lnTo>
                  <a:pt x="3372497" y="139827"/>
                </a:lnTo>
                <a:lnTo>
                  <a:pt x="3370923" y="128651"/>
                </a:lnTo>
                <a:lnTo>
                  <a:pt x="3369157" y="116776"/>
                </a:lnTo>
                <a:lnTo>
                  <a:pt x="3356254" y="78854"/>
                </a:lnTo>
                <a:lnTo>
                  <a:pt x="3347567" y="73761"/>
                </a:lnTo>
                <a:lnTo>
                  <a:pt x="3342538" y="74295"/>
                </a:lnTo>
                <a:lnTo>
                  <a:pt x="3314471" y="87160"/>
                </a:lnTo>
                <a:lnTo>
                  <a:pt x="3314471" y="93040"/>
                </a:lnTo>
                <a:lnTo>
                  <a:pt x="3317189" y="95618"/>
                </a:lnTo>
                <a:lnTo>
                  <a:pt x="3322612" y="97853"/>
                </a:lnTo>
                <a:lnTo>
                  <a:pt x="3327196" y="99644"/>
                </a:lnTo>
                <a:lnTo>
                  <a:pt x="3327374" y="99644"/>
                </a:lnTo>
                <a:lnTo>
                  <a:pt x="3330689" y="102908"/>
                </a:lnTo>
                <a:lnTo>
                  <a:pt x="3339922" y="143002"/>
                </a:lnTo>
                <a:lnTo>
                  <a:pt x="3341382" y="150317"/>
                </a:lnTo>
                <a:lnTo>
                  <a:pt x="3342360" y="155079"/>
                </a:lnTo>
                <a:lnTo>
                  <a:pt x="3343541" y="160502"/>
                </a:lnTo>
                <a:lnTo>
                  <a:pt x="3349129" y="183972"/>
                </a:lnTo>
                <a:lnTo>
                  <a:pt x="3349015" y="185153"/>
                </a:lnTo>
                <a:lnTo>
                  <a:pt x="3326688" y="219837"/>
                </a:lnTo>
                <a:lnTo>
                  <a:pt x="3311017" y="223481"/>
                </a:lnTo>
                <a:lnTo>
                  <a:pt x="3306635" y="225183"/>
                </a:lnTo>
                <a:lnTo>
                  <a:pt x="3303613" y="227380"/>
                </a:lnTo>
                <a:lnTo>
                  <a:pt x="3300590" y="229616"/>
                </a:lnTo>
                <a:lnTo>
                  <a:pt x="3299079" y="233032"/>
                </a:lnTo>
                <a:lnTo>
                  <a:pt x="3299079" y="242214"/>
                </a:lnTo>
                <a:lnTo>
                  <a:pt x="3300882" y="245757"/>
                </a:lnTo>
                <a:lnTo>
                  <a:pt x="3308121" y="250723"/>
                </a:lnTo>
                <a:lnTo>
                  <a:pt x="3312020" y="251968"/>
                </a:lnTo>
                <a:lnTo>
                  <a:pt x="3327209" y="251968"/>
                </a:lnTo>
                <a:lnTo>
                  <a:pt x="3360204" y="222643"/>
                </a:lnTo>
                <a:lnTo>
                  <a:pt x="3384740" y="188188"/>
                </a:lnTo>
                <a:lnTo>
                  <a:pt x="3404628" y="151752"/>
                </a:lnTo>
                <a:lnTo>
                  <a:pt x="3425279" y="111391"/>
                </a:lnTo>
                <a:lnTo>
                  <a:pt x="3435108" y="85877"/>
                </a:lnTo>
                <a:lnTo>
                  <a:pt x="3435185" y="81343"/>
                </a:lnTo>
                <a:close/>
              </a:path>
              <a:path w="7418705" h="252729">
                <a:moveTo>
                  <a:pt x="3530676" y="91401"/>
                </a:moveTo>
                <a:lnTo>
                  <a:pt x="3494976" y="67932"/>
                </a:lnTo>
                <a:lnTo>
                  <a:pt x="3492246" y="67932"/>
                </a:lnTo>
                <a:lnTo>
                  <a:pt x="3454108" y="84543"/>
                </a:lnTo>
                <a:lnTo>
                  <a:pt x="3446107" y="114452"/>
                </a:lnTo>
                <a:lnTo>
                  <a:pt x="3448266" y="122135"/>
                </a:lnTo>
                <a:lnTo>
                  <a:pt x="3452571" y="127596"/>
                </a:lnTo>
                <a:lnTo>
                  <a:pt x="3456914" y="133019"/>
                </a:lnTo>
                <a:lnTo>
                  <a:pt x="3462705" y="138150"/>
                </a:lnTo>
                <a:lnTo>
                  <a:pt x="3477196" y="147802"/>
                </a:lnTo>
                <a:lnTo>
                  <a:pt x="3481946" y="151384"/>
                </a:lnTo>
                <a:lnTo>
                  <a:pt x="3482340" y="151752"/>
                </a:lnTo>
                <a:lnTo>
                  <a:pt x="3484600" y="154051"/>
                </a:lnTo>
                <a:lnTo>
                  <a:pt x="3487166" y="156578"/>
                </a:lnTo>
                <a:lnTo>
                  <a:pt x="3488448" y="159283"/>
                </a:lnTo>
                <a:lnTo>
                  <a:pt x="3488448" y="165074"/>
                </a:lnTo>
                <a:lnTo>
                  <a:pt x="3487356" y="167627"/>
                </a:lnTo>
                <a:lnTo>
                  <a:pt x="3482962" y="172008"/>
                </a:lnTo>
                <a:lnTo>
                  <a:pt x="3479673" y="173113"/>
                </a:lnTo>
                <a:lnTo>
                  <a:pt x="3470897" y="173113"/>
                </a:lnTo>
                <a:lnTo>
                  <a:pt x="3466846" y="172008"/>
                </a:lnTo>
                <a:lnTo>
                  <a:pt x="3467189" y="172008"/>
                </a:lnTo>
                <a:lnTo>
                  <a:pt x="3462083" y="168351"/>
                </a:lnTo>
                <a:lnTo>
                  <a:pt x="3458997" y="164934"/>
                </a:lnTo>
                <a:lnTo>
                  <a:pt x="3455479" y="160007"/>
                </a:lnTo>
                <a:lnTo>
                  <a:pt x="3452012" y="155079"/>
                </a:lnTo>
                <a:lnTo>
                  <a:pt x="3447986" y="152615"/>
                </a:lnTo>
                <a:lnTo>
                  <a:pt x="3438880" y="152615"/>
                </a:lnTo>
                <a:lnTo>
                  <a:pt x="3435451" y="154901"/>
                </a:lnTo>
                <a:lnTo>
                  <a:pt x="3435350" y="155079"/>
                </a:lnTo>
                <a:lnTo>
                  <a:pt x="3430854" y="163957"/>
                </a:lnTo>
                <a:lnTo>
                  <a:pt x="3430778" y="164325"/>
                </a:lnTo>
                <a:lnTo>
                  <a:pt x="3429711" y="169367"/>
                </a:lnTo>
                <a:lnTo>
                  <a:pt x="3429711" y="181952"/>
                </a:lnTo>
                <a:lnTo>
                  <a:pt x="3433280" y="186918"/>
                </a:lnTo>
                <a:lnTo>
                  <a:pt x="3468890" y="196583"/>
                </a:lnTo>
                <a:lnTo>
                  <a:pt x="3471748" y="196583"/>
                </a:lnTo>
                <a:lnTo>
                  <a:pt x="3513036" y="179006"/>
                </a:lnTo>
                <a:lnTo>
                  <a:pt x="3521481" y="147015"/>
                </a:lnTo>
                <a:lnTo>
                  <a:pt x="3520173" y="142811"/>
                </a:lnTo>
                <a:lnTo>
                  <a:pt x="3519182" y="139827"/>
                </a:lnTo>
                <a:lnTo>
                  <a:pt x="3514839" y="134556"/>
                </a:lnTo>
                <a:lnTo>
                  <a:pt x="3510457" y="129171"/>
                </a:lnTo>
                <a:lnTo>
                  <a:pt x="3504171" y="123774"/>
                </a:lnTo>
                <a:lnTo>
                  <a:pt x="3488334" y="113195"/>
                </a:lnTo>
                <a:lnTo>
                  <a:pt x="3483356" y="109461"/>
                </a:lnTo>
                <a:lnTo>
                  <a:pt x="3481324" y="107289"/>
                </a:lnTo>
                <a:lnTo>
                  <a:pt x="3479393" y="105206"/>
                </a:lnTo>
                <a:lnTo>
                  <a:pt x="3478809" y="103898"/>
                </a:lnTo>
                <a:lnTo>
                  <a:pt x="3478390" y="102908"/>
                </a:lnTo>
                <a:lnTo>
                  <a:pt x="3478390" y="98285"/>
                </a:lnTo>
                <a:lnTo>
                  <a:pt x="3479279" y="96164"/>
                </a:lnTo>
                <a:lnTo>
                  <a:pt x="3482848" y="92354"/>
                </a:lnTo>
                <a:lnTo>
                  <a:pt x="3485718" y="91401"/>
                </a:lnTo>
                <a:lnTo>
                  <a:pt x="3493706" y="91401"/>
                </a:lnTo>
                <a:lnTo>
                  <a:pt x="3497148" y="92887"/>
                </a:lnTo>
                <a:lnTo>
                  <a:pt x="3507740" y="103898"/>
                </a:lnTo>
                <a:lnTo>
                  <a:pt x="3512858" y="107911"/>
                </a:lnTo>
                <a:lnTo>
                  <a:pt x="3519068" y="107911"/>
                </a:lnTo>
                <a:lnTo>
                  <a:pt x="3522535" y="106362"/>
                </a:lnTo>
                <a:lnTo>
                  <a:pt x="3529038" y="100114"/>
                </a:lnTo>
                <a:lnTo>
                  <a:pt x="3530523" y="95618"/>
                </a:lnTo>
                <a:lnTo>
                  <a:pt x="3530676" y="95046"/>
                </a:lnTo>
                <a:lnTo>
                  <a:pt x="3530676" y="91401"/>
                </a:lnTo>
                <a:close/>
              </a:path>
              <a:path w="7418705" h="252729">
                <a:moveTo>
                  <a:pt x="3682923" y="75488"/>
                </a:moveTo>
                <a:lnTo>
                  <a:pt x="3677666" y="70866"/>
                </a:lnTo>
                <a:lnTo>
                  <a:pt x="3667150" y="67310"/>
                </a:lnTo>
                <a:lnTo>
                  <a:pt x="3664331" y="66395"/>
                </a:lnTo>
                <a:lnTo>
                  <a:pt x="3662921" y="64782"/>
                </a:lnTo>
                <a:lnTo>
                  <a:pt x="3663023" y="61163"/>
                </a:lnTo>
                <a:lnTo>
                  <a:pt x="3663924" y="49060"/>
                </a:lnTo>
                <a:lnTo>
                  <a:pt x="3663924" y="40030"/>
                </a:lnTo>
                <a:lnTo>
                  <a:pt x="3659848" y="35521"/>
                </a:lnTo>
                <a:lnTo>
                  <a:pt x="3644074" y="35521"/>
                </a:lnTo>
                <a:lnTo>
                  <a:pt x="3637877" y="40551"/>
                </a:lnTo>
                <a:lnTo>
                  <a:pt x="3628161" y="61163"/>
                </a:lnTo>
                <a:lnTo>
                  <a:pt x="3624986" y="66916"/>
                </a:lnTo>
                <a:lnTo>
                  <a:pt x="3623627" y="67868"/>
                </a:lnTo>
                <a:lnTo>
                  <a:pt x="3613645" y="74612"/>
                </a:lnTo>
                <a:lnTo>
                  <a:pt x="3608654" y="79514"/>
                </a:lnTo>
                <a:lnTo>
                  <a:pt x="3608654" y="85598"/>
                </a:lnTo>
                <a:lnTo>
                  <a:pt x="3610127" y="88176"/>
                </a:lnTo>
                <a:lnTo>
                  <a:pt x="3616007" y="92392"/>
                </a:lnTo>
                <a:lnTo>
                  <a:pt x="3617480" y="93738"/>
                </a:lnTo>
                <a:lnTo>
                  <a:pt x="3612692" y="132994"/>
                </a:lnTo>
                <a:lnTo>
                  <a:pt x="3610597" y="144145"/>
                </a:lnTo>
                <a:lnTo>
                  <a:pt x="3609111" y="153695"/>
                </a:lnTo>
                <a:lnTo>
                  <a:pt x="3608222" y="161582"/>
                </a:lnTo>
                <a:lnTo>
                  <a:pt x="3608095" y="164147"/>
                </a:lnTo>
                <a:lnTo>
                  <a:pt x="3607917" y="167957"/>
                </a:lnTo>
                <a:lnTo>
                  <a:pt x="3607917" y="175323"/>
                </a:lnTo>
                <a:lnTo>
                  <a:pt x="3609797" y="181762"/>
                </a:lnTo>
                <a:lnTo>
                  <a:pt x="3609898" y="181902"/>
                </a:lnTo>
                <a:lnTo>
                  <a:pt x="3617328" y="192735"/>
                </a:lnTo>
                <a:lnTo>
                  <a:pt x="3622675" y="195465"/>
                </a:lnTo>
                <a:lnTo>
                  <a:pt x="3631819" y="195465"/>
                </a:lnTo>
                <a:lnTo>
                  <a:pt x="3667442" y="181902"/>
                </a:lnTo>
                <a:lnTo>
                  <a:pt x="3672484" y="176314"/>
                </a:lnTo>
                <a:lnTo>
                  <a:pt x="3672484" y="164147"/>
                </a:lnTo>
                <a:lnTo>
                  <a:pt x="3672255" y="163918"/>
                </a:lnTo>
                <a:lnTo>
                  <a:pt x="3669195" y="160934"/>
                </a:lnTo>
                <a:lnTo>
                  <a:pt x="3659759" y="160934"/>
                </a:lnTo>
                <a:lnTo>
                  <a:pt x="3656736" y="161442"/>
                </a:lnTo>
                <a:lnTo>
                  <a:pt x="3650361" y="163423"/>
                </a:lnTo>
                <a:lnTo>
                  <a:pt x="3647960" y="163918"/>
                </a:lnTo>
                <a:lnTo>
                  <a:pt x="3644074" y="163918"/>
                </a:lnTo>
                <a:lnTo>
                  <a:pt x="3642931" y="161582"/>
                </a:lnTo>
                <a:lnTo>
                  <a:pt x="3642931" y="156908"/>
                </a:lnTo>
                <a:lnTo>
                  <a:pt x="3643198" y="152298"/>
                </a:lnTo>
                <a:lnTo>
                  <a:pt x="3651300" y="114236"/>
                </a:lnTo>
                <a:lnTo>
                  <a:pt x="3679088" y="90360"/>
                </a:lnTo>
                <a:lnTo>
                  <a:pt x="3682923" y="86829"/>
                </a:lnTo>
                <a:lnTo>
                  <a:pt x="3682923" y="75488"/>
                </a:lnTo>
                <a:close/>
              </a:path>
              <a:path w="7418705" h="252729">
                <a:moveTo>
                  <a:pt x="3802748" y="115798"/>
                </a:moveTo>
                <a:lnTo>
                  <a:pt x="3782809" y="74155"/>
                </a:lnTo>
                <a:lnTo>
                  <a:pt x="3768356" y="67983"/>
                </a:lnTo>
                <a:lnTo>
                  <a:pt x="3768356" y="107810"/>
                </a:lnTo>
                <a:lnTo>
                  <a:pt x="3768267" y="120853"/>
                </a:lnTo>
                <a:lnTo>
                  <a:pt x="3752088" y="163347"/>
                </a:lnTo>
                <a:lnTo>
                  <a:pt x="3736009" y="172732"/>
                </a:lnTo>
                <a:lnTo>
                  <a:pt x="3730256" y="172732"/>
                </a:lnTo>
                <a:lnTo>
                  <a:pt x="3727069" y="170649"/>
                </a:lnTo>
                <a:lnTo>
                  <a:pt x="3720858" y="162242"/>
                </a:lnTo>
                <a:lnTo>
                  <a:pt x="3719360" y="156629"/>
                </a:lnTo>
                <a:lnTo>
                  <a:pt x="3719411" y="141198"/>
                </a:lnTo>
                <a:lnTo>
                  <a:pt x="3731044" y="104749"/>
                </a:lnTo>
                <a:lnTo>
                  <a:pt x="3742271" y="93256"/>
                </a:lnTo>
                <a:lnTo>
                  <a:pt x="3746004" y="91020"/>
                </a:lnTo>
                <a:lnTo>
                  <a:pt x="3749129" y="89903"/>
                </a:lnTo>
                <a:lnTo>
                  <a:pt x="3758565" y="89903"/>
                </a:lnTo>
                <a:lnTo>
                  <a:pt x="3761562" y="92329"/>
                </a:lnTo>
                <a:lnTo>
                  <a:pt x="3764254" y="97167"/>
                </a:lnTo>
                <a:lnTo>
                  <a:pt x="3766985" y="101981"/>
                </a:lnTo>
                <a:lnTo>
                  <a:pt x="3768356" y="107810"/>
                </a:lnTo>
                <a:lnTo>
                  <a:pt x="3768356" y="67983"/>
                </a:lnTo>
                <a:lnTo>
                  <a:pt x="3766020" y="67297"/>
                </a:lnTo>
                <a:lnTo>
                  <a:pt x="3756190" y="66433"/>
                </a:lnTo>
                <a:lnTo>
                  <a:pt x="3755453" y="66433"/>
                </a:lnTo>
                <a:lnTo>
                  <a:pt x="3718496" y="78752"/>
                </a:lnTo>
                <a:lnTo>
                  <a:pt x="3691013" y="113499"/>
                </a:lnTo>
                <a:lnTo>
                  <a:pt x="3684867" y="148005"/>
                </a:lnTo>
                <a:lnTo>
                  <a:pt x="3685552" y="156629"/>
                </a:lnTo>
                <a:lnTo>
                  <a:pt x="3711308" y="192468"/>
                </a:lnTo>
                <a:lnTo>
                  <a:pt x="3729113" y="196088"/>
                </a:lnTo>
                <a:lnTo>
                  <a:pt x="3735032" y="196088"/>
                </a:lnTo>
                <a:lnTo>
                  <a:pt x="3771188" y="182372"/>
                </a:lnTo>
                <a:lnTo>
                  <a:pt x="3781590" y="172732"/>
                </a:lnTo>
                <a:lnTo>
                  <a:pt x="3790531" y="161124"/>
                </a:lnTo>
                <a:lnTo>
                  <a:pt x="3797312" y="148005"/>
                </a:lnTo>
                <a:lnTo>
                  <a:pt x="3801389" y="134150"/>
                </a:lnTo>
                <a:lnTo>
                  <a:pt x="3802634" y="120853"/>
                </a:lnTo>
                <a:lnTo>
                  <a:pt x="3802748" y="115798"/>
                </a:lnTo>
                <a:close/>
              </a:path>
              <a:path w="7418705" h="252729">
                <a:moveTo>
                  <a:pt x="3992003" y="164020"/>
                </a:moveTo>
                <a:lnTo>
                  <a:pt x="3988485" y="161061"/>
                </a:lnTo>
                <a:lnTo>
                  <a:pt x="3975379" y="161061"/>
                </a:lnTo>
                <a:lnTo>
                  <a:pt x="3975303" y="160832"/>
                </a:lnTo>
                <a:lnTo>
                  <a:pt x="3974858" y="159550"/>
                </a:lnTo>
                <a:lnTo>
                  <a:pt x="3974973" y="155041"/>
                </a:lnTo>
                <a:lnTo>
                  <a:pt x="3975087" y="153885"/>
                </a:lnTo>
                <a:lnTo>
                  <a:pt x="3975303" y="151777"/>
                </a:lnTo>
                <a:lnTo>
                  <a:pt x="3976624" y="144284"/>
                </a:lnTo>
                <a:lnTo>
                  <a:pt x="3978808" y="133553"/>
                </a:lnTo>
                <a:lnTo>
                  <a:pt x="3984955" y="105702"/>
                </a:lnTo>
                <a:lnTo>
                  <a:pt x="3987139" y="95237"/>
                </a:lnTo>
                <a:lnTo>
                  <a:pt x="3987787" y="91770"/>
                </a:lnTo>
                <a:lnTo>
                  <a:pt x="3988460" y="88163"/>
                </a:lnTo>
                <a:lnTo>
                  <a:pt x="3988892" y="84505"/>
                </a:lnTo>
                <a:lnTo>
                  <a:pt x="3988892" y="75692"/>
                </a:lnTo>
                <a:lnTo>
                  <a:pt x="3985996" y="72275"/>
                </a:lnTo>
                <a:lnTo>
                  <a:pt x="3985145" y="71285"/>
                </a:lnTo>
                <a:lnTo>
                  <a:pt x="3974007" y="71285"/>
                </a:lnTo>
                <a:lnTo>
                  <a:pt x="3967657" y="72275"/>
                </a:lnTo>
                <a:lnTo>
                  <a:pt x="3963809" y="72275"/>
                </a:lnTo>
                <a:lnTo>
                  <a:pt x="3959504" y="71805"/>
                </a:lnTo>
                <a:lnTo>
                  <a:pt x="3951897" y="70294"/>
                </a:lnTo>
                <a:lnTo>
                  <a:pt x="3951897" y="93738"/>
                </a:lnTo>
                <a:lnTo>
                  <a:pt x="3951770" y="100774"/>
                </a:lnTo>
                <a:lnTo>
                  <a:pt x="3951516" y="103047"/>
                </a:lnTo>
                <a:lnTo>
                  <a:pt x="3950652" y="113296"/>
                </a:lnTo>
                <a:lnTo>
                  <a:pt x="3935006" y="153885"/>
                </a:lnTo>
                <a:lnTo>
                  <a:pt x="3916515" y="168021"/>
                </a:lnTo>
                <a:lnTo>
                  <a:pt x="3910101" y="168021"/>
                </a:lnTo>
                <a:lnTo>
                  <a:pt x="3908247" y="166585"/>
                </a:lnTo>
                <a:lnTo>
                  <a:pt x="3906507" y="163728"/>
                </a:lnTo>
                <a:lnTo>
                  <a:pt x="3904805" y="160832"/>
                </a:lnTo>
                <a:lnTo>
                  <a:pt x="3903954" y="156362"/>
                </a:lnTo>
                <a:lnTo>
                  <a:pt x="3904018" y="147129"/>
                </a:lnTo>
                <a:lnTo>
                  <a:pt x="3916934" y="107848"/>
                </a:lnTo>
                <a:lnTo>
                  <a:pt x="3936974" y="91770"/>
                </a:lnTo>
                <a:lnTo>
                  <a:pt x="3949268" y="91770"/>
                </a:lnTo>
                <a:lnTo>
                  <a:pt x="3951897" y="93738"/>
                </a:lnTo>
                <a:lnTo>
                  <a:pt x="3951897" y="70294"/>
                </a:lnTo>
                <a:lnTo>
                  <a:pt x="3949992" y="69900"/>
                </a:lnTo>
                <a:lnTo>
                  <a:pt x="3946575" y="69418"/>
                </a:lnTo>
                <a:lnTo>
                  <a:pt x="3939908" y="69418"/>
                </a:lnTo>
                <a:lnTo>
                  <a:pt x="3902227" y="85737"/>
                </a:lnTo>
                <a:lnTo>
                  <a:pt x="3875519" y="123875"/>
                </a:lnTo>
                <a:lnTo>
                  <a:pt x="3869969" y="148958"/>
                </a:lnTo>
                <a:lnTo>
                  <a:pt x="3869829" y="151777"/>
                </a:lnTo>
                <a:lnTo>
                  <a:pt x="3869893" y="158292"/>
                </a:lnTo>
                <a:lnTo>
                  <a:pt x="3869969" y="159550"/>
                </a:lnTo>
                <a:lnTo>
                  <a:pt x="3870071" y="161061"/>
                </a:lnTo>
                <a:lnTo>
                  <a:pt x="3870198" y="163118"/>
                </a:lnTo>
                <a:lnTo>
                  <a:pt x="3871760" y="170395"/>
                </a:lnTo>
                <a:lnTo>
                  <a:pt x="3874363" y="176872"/>
                </a:lnTo>
                <a:lnTo>
                  <a:pt x="3874490" y="177063"/>
                </a:lnTo>
                <a:lnTo>
                  <a:pt x="3878008" y="182549"/>
                </a:lnTo>
                <a:lnTo>
                  <a:pt x="3883545" y="189585"/>
                </a:lnTo>
                <a:lnTo>
                  <a:pt x="3890645" y="193103"/>
                </a:lnTo>
                <a:lnTo>
                  <a:pt x="3908120" y="193103"/>
                </a:lnTo>
                <a:lnTo>
                  <a:pt x="3941381" y="171907"/>
                </a:lnTo>
                <a:lnTo>
                  <a:pt x="3942715" y="169100"/>
                </a:lnTo>
                <a:lnTo>
                  <a:pt x="3942664" y="170395"/>
                </a:lnTo>
                <a:lnTo>
                  <a:pt x="3942638" y="179501"/>
                </a:lnTo>
                <a:lnTo>
                  <a:pt x="3944048" y="183642"/>
                </a:lnTo>
                <a:lnTo>
                  <a:pt x="3949674" y="190512"/>
                </a:lnTo>
                <a:lnTo>
                  <a:pt x="3954411" y="192227"/>
                </a:lnTo>
                <a:lnTo>
                  <a:pt x="3967784" y="192227"/>
                </a:lnTo>
                <a:lnTo>
                  <a:pt x="3974617" y="190182"/>
                </a:lnTo>
                <a:lnTo>
                  <a:pt x="3988524" y="181952"/>
                </a:lnTo>
                <a:lnTo>
                  <a:pt x="3992003" y="177063"/>
                </a:lnTo>
                <a:lnTo>
                  <a:pt x="3992003" y="167690"/>
                </a:lnTo>
                <a:lnTo>
                  <a:pt x="3992003" y="164020"/>
                </a:lnTo>
                <a:close/>
              </a:path>
              <a:path w="7418705" h="252729">
                <a:moveTo>
                  <a:pt x="4162869" y="81521"/>
                </a:moveTo>
                <a:lnTo>
                  <a:pt x="4127169" y="67932"/>
                </a:lnTo>
                <a:lnTo>
                  <a:pt x="4124439" y="67932"/>
                </a:lnTo>
                <a:lnTo>
                  <a:pt x="4086301" y="84543"/>
                </a:lnTo>
                <a:lnTo>
                  <a:pt x="4079087" y="98285"/>
                </a:lnTo>
                <a:lnTo>
                  <a:pt x="4078389" y="103898"/>
                </a:lnTo>
                <a:lnTo>
                  <a:pt x="4109389" y="147802"/>
                </a:lnTo>
                <a:lnTo>
                  <a:pt x="4114279" y="151485"/>
                </a:lnTo>
                <a:lnTo>
                  <a:pt x="4116806" y="154051"/>
                </a:lnTo>
                <a:lnTo>
                  <a:pt x="4119372" y="156578"/>
                </a:lnTo>
                <a:lnTo>
                  <a:pt x="4120654" y="159283"/>
                </a:lnTo>
                <a:lnTo>
                  <a:pt x="4120654" y="165074"/>
                </a:lnTo>
                <a:lnTo>
                  <a:pt x="4119549" y="167627"/>
                </a:lnTo>
                <a:lnTo>
                  <a:pt x="4115168" y="172008"/>
                </a:lnTo>
                <a:lnTo>
                  <a:pt x="4111879" y="173113"/>
                </a:lnTo>
                <a:lnTo>
                  <a:pt x="4103103" y="173113"/>
                </a:lnTo>
                <a:lnTo>
                  <a:pt x="4099052" y="172008"/>
                </a:lnTo>
                <a:lnTo>
                  <a:pt x="4099382" y="172008"/>
                </a:lnTo>
                <a:lnTo>
                  <a:pt x="4094289" y="168351"/>
                </a:lnTo>
                <a:lnTo>
                  <a:pt x="4091203" y="164934"/>
                </a:lnTo>
                <a:lnTo>
                  <a:pt x="4087685" y="160007"/>
                </a:lnTo>
                <a:lnTo>
                  <a:pt x="4084205" y="155079"/>
                </a:lnTo>
                <a:lnTo>
                  <a:pt x="4080192" y="152615"/>
                </a:lnTo>
                <a:lnTo>
                  <a:pt x="4071086" y="152615"/>
                </a:lnTo>
                <a:lnTo>
                  <a:pt x="4067645" y="154901"/>
                </a:lnTo>
                <a:lnTo>
                  <a:pt x="4067556" y="155079"/>
                </a:lnTo>
                <a:lnTo>
                  <a:pt x="4063047" y="163957"/>
                </a:lnTo>
                <a:lnTo>
                  <a:pt x="4062971" y="164325"/>
                </a:lnTo>
                <a:lnTo>
                  <a:pt x="4061917" y="169367"/>
                </a:lnTo>
                <a:lnTo>
                  <a:pt x="4061917" y="181952"/>
                </a:lnTo>
                <a:lnTo>
                  <a:pt x="4101096" y="196583"/>
                </a:lnTo>
                <a:lnTo>
                  <a:pt x="4103954" y="196583"/>
                </a:lnTo>
                <a:lnTo>
                  <a:pt x="4145229" y="179006"/>
                </a:lnTo>
                <a:lnTo>
                  <a:pt x="4152785" y="163957"/>
                </a:lnTo>
                <a:lnTo>
                  <a:pt x="4153598" y="156578"/>
                </a:lnTo>
                <a:lnTo>
                  <a:pt x="4153687" y="147015"/>
                </a:lnTo>
                <a:lnTo>
                  <a:pt x="4151465" y="139928"/>
                </a:lnTo>
                <a:lnTo>
                  <a:pt x="4147045" y="134556"/>
                </a:lnTo>
                <a:lnTo>
                  <a:pt x="4142651" y="129171"/>
                </a:lnTo>
                <a:lnTo>
                  <a:pt x="4136466" y="123825"/>
                </a:lnTo>
                <a:lnTo>
                  <a:pt x="4120527" y="113195"/>
                </a:lnTo>
                <a:lnTo>
                  <a:pt x="4115562" y="109461"/>
                </a:lnTo>
                <a:lnTo>
                  <a:pt x="4113568" y="107353"/>
                </a:lnTo>
                <a:lnTo>
                  <a:pt x="4111587" y="105206"/>
                </a:lnTo>
                <a:lnTo>
                  <a:pt x="4110596" y="102971"/>
                </a:lnTo>
                <a:lnTo>
                  <a:pt x="4110596" y="98285"/>
                </a:lnTo>
                <a:lnTo>
                  <a:pt x="4111485" y="96164"/>
                </a:lnTo>
                <a:lnTo>
                  <a:pt x="4115041" y="92354"/>
                </a:lnTo>
                <a:lnTo>
                  <a:pt x="4117924" y="91401"/>
                </a:lnTo>
                <a:lnTo>
                  <a:pt x="4125912" y="91401"/>
                </a:lnTo>
                <a:lnTo>
                  <a:pt x="4129341" y="92887"/>
                </a:lnTo>
                <a:lnTo>
                  <a:pt x="4139946" y="103898"/>
                </a:lnTo>
                <a:lnTo>
                  <a:pt x="4145051" y="107911"/>
                </a:lnTo>
                <a:lnTo>
                  <a:pt x="4151261" y="107911"/>
                </a:lnTo>
                <a:lnTo>
                  <a:pt x="4154741" y="106362"/>
                </a:lnTo>
                <a:lnTo>
                  <a:pt x="4161231" y="100114"/>
                </a:lnTo>
                <a:lnTo>
                  <a:pt x="4162869" y="95148"/>
                </a:lnTo>
                <a:lnTo>
                  <a:pt x="4162869" y="91401"/>
                </a:lnTo>
                <a:lnTo>
                  <a:pt x="4162869" y="81521"/>
                </a:lnTo>
                <a:close/>
              </a:path>
              <a:path w="7418705" h="252729">
                <a:moveTo>
                  <a:pt x="4288167" y="180251"/>
                </a:moveTo>
                <a:lnTo>
                  <a:pt x="4281386" y="173507"/>
                </a:lnTo>
                <a:lnTo>
                  <a:pt x="4277982" y="167703"/>
                </a:lnTo>
                <a:lnTo>
                  <a:pt x="4278096" y="161747"/>
                </a:lnTo>
                <a:lnTo>
                  <a:pt x="4278261" y="159943"/>
                </a:lnTo>
                <a:lnTo>
                  <a:pt x="4279100" y="154419"/>
                </a:lnTo>
                <a:lnTo>
                  <a:pt x="4280522" y="146189"/>
                </a:lnTo>
                <a:lnTo>
                  <a:pt x="4282452" y="135547"/>
                </a:lnTo>
                <a:lnTo>
                  <a:pt x="4284408" y="124358"/>
                </a:lnTo>
                <a:lnTo>
                  <a:pt x="4286923" y="98844"/>
                </a:lnTo>
                <a:lnTo>
                  <a:pt x="4286923" y="94170"/>
                </a:lnTo>
                <a:lnTo>
                  <a:pt x="4286605" y="93243"/>
                </a:lnTo>
                <a:lnTo>
                  <a:pt x="4286529" y="93014"/>
                </a:lnTo>
                <a:lnTo>
                  <a:pt x="4284650" y="87591"/>
                </a:lnTo>
                <a:lnTo>
                  <a:pt x="4275544" y="75044"/>
                </a:lnTo>
                <a:lnTo>
                  <a:pt x="4269321" y="71907"/>
                </a:lnTo>
                <a:lnTo>
                  <a:pt x="4253496" y="71907"/>
                </a:lnTo>
                <a:lnTo>
                  <a:pt x="4246880" y="73139"/>
                </a:lnTo>
                <a:lnTo>
                  <a:pt x="4236237" y="78117"/>
                </a:lnTo>
                <a:lnTo>
                  <a:pt x="4230941" y="81445"/>
                </a:lnTo>
                <a:lnTo>
                  <a:pt x="4220413" y="89712"/>
                </a:lnTo>
                <a:lnTo>
                  <a:pt x="4219295" y="90512"/>
                </a:lnTo>
                <a:lnTo>
                  <a:pt x="4229024" y="44119"/>
                </a:lnTo>
                <a:lnTo>
                  <a:pt x="4232351" y="23304"/>
                </a:lnTo>
                <a:lnTo>
                  <a:pt x="4232618" y="20002"/>
                </a:lnTo>
                <a:lnTo>
                  <a:pt x="4219524" y="1371"/>
                </a:lnTo>
                <a:lnTo>
                  <a:pt x="4204741" y="1371"/>
                </a:lnTo>
                <a:lnTo>
                  <a:pt x="4198302" y="3619"/>
                </a:lnTo>
                <a:lnTo>
                  <a:pt x="4192803" y="8140"/>
                </a:lnTo>
                <a:lnTo>
                  <a:pt x="4189399" y="10833"/>
                </a:lnTo>
                <a:lnTo>
                  <a:pt x="4187710" y="13741"/>
                </a:lnTo>
                <a:lnTo>
                  <a:pt x="4187710" y="20002"/>
                </a:lnTo>
                <a:lnTo>
                  <a:pt x="4188993" y="23304"/>
                </a:lnTo>
                <a:lnTo>
                  <a:pt x="4194124" y="30340"/>
                </a:lnTo>
                <a:lnTo>
                  <a:pt x="4195407" y="33985"/>
                </a:lnTo>
                <a:lnTo>
                  <a:pt x="4195407" y="37757"/>
                </a:lnTo>
                <a:lnTo>
                  <a:pt x="4194924" y="42748"/>
                </a:lnTo>
                <a:lnTo>
                  <a:pt x="4187583" y="83820"/>
                </a:lnTo>
                <a:lnTo>
                  <a:pt x="4176484" y="136474"/>
                </a:lnTo>
                <a:lnTo>
                  <a:pt x="4170121" y="162255"/>
                </a:lnTo>
                <a:lnTo>
                  <a:pt x="4168025" y="171170"/>
                </a:lnTo>
                <a:lnTo>
                  <a:pt x="4166768" y="177253"/>
                </a:lnTo>
                <a:lnTo>
                  <a:pt x="4166387" y="180251"/>
                </a:lnTo>
                <a:lnTo>
                  <a:pt x="4166349" y="182892"/>
                </a:lnTo>
                <a:lnTo>
                  <a:pt x="4167632" y="185839"/>
                </a:lnTo>
                <a:lnTo>
                  <a:pt x="4172762" y="192747"/>
                </a:lnTo>
                <a:lnTo>
                  <a:pt x="4176674" y="194462"/>
                </a:lnTo>
                <a:lnTo>
                  <a:pt x="4181932" y="194462"/>
                </a:lnTo>
                <a:lnTo>
                  <a:pt x="4208627" y="161747"/>
                </a:lnTo>
                <a:lnTo>
                  <a:pt x="4211396" y="146189"/>
                </a:lnTo>
                <a:lnTo>
                  <a:pt x="4225645" y="110591"/>
                </a:lnTo>
                <a:lnTo>
                  <a:pt x="4236453" y="98844"/>
                </a:lnTo>
                <a:lnTo>
                  <a:pt x="4248035" y="98844"/>
                </a:lnTo>
                <a:lnTo>
                  <a:pt x="4250918" y="105041"/>
                </a:lnTo>
                <a:lnTo>
                  <a:pt x="4250918" y="117411"/>
                </a:lnTo>
                <a:lnTo>
                  <a:pt x="4250652" y="120243"/>
                </a:lnTo>
                <a:lnTo>
                  <a:pt x="4250601" y="120599"/>
                </a:lnTo>
                <a:lnTo>
                  <a:pt x="4249877" y="125679"/>
                </a:lnTo>
                <a:lnTo>
                  <a:pt x="4248569" y="133718"/>
                </a:lnTo>
                <a:lnTo>
                  <a:pt x="4246753" y="144360"/>
                </a:lnTo>
                <a:lnTo>
                  <a:pt x="4244937" y="155219"/>
                </a:lnTo>
                <a:lnTo>
                  <a:pt x="4242600" y="183730"/>
                </a:lnTo>
                <a:lnTo>
                  <a:pt x="4246753" y="188264"/>
                </a:lnTo>
                <a:lnTo>
                  <a:pt x="4255198" y="188264"/>
                </a:lnTo>
                <a:lnTo>
                  <a:pt x="4258310" y="187756"/>
                </a:lnTo>
                <a:lnTo>
                  <a:pt x="4264838" y="186258"/>
                </a:lnTo>
                <a:lnTo>
                  <a:pt x="4274896" y="183730"/>
                </a:lnTo>
                <a:lnTo>
                  <a:pt x="4288167" y="180251"/>
                </a:lnTo>
                <a:close/>
              </a:path>
              <a:path w="7418705" h="252729">
                <a:moveTo>
                  <a:pt x="4367390" y="167792"/>
                </a:moveTo>
                <a:lnTo>
                  <a:pt x="4364723" y="165290"/>
                </a:lnTo>
                <a:lnTo>
                  <a:pt x="4354042" y="165290"/>
                </a:lnTo>
                <a:lnTo>
                  <a:pt x="4351134" y="165074"/>
                </a:lnTo>
                <a:lnTo>
                  <a:pt x="4350131" y="164249"/>
                </a:lnTo>
                <a:lnTo>
                  <a:pt x="4349889" y="162674"/>
                </a:lnTo>
                <a:lnTo>
                  <a:pt x="4349889" y="159943"/>
                </a:lnTo>
                <a:lnTo>
                  <a:pt x="4350359" y="156070"/>
                </a:lnTo>
                <a:lnTo>
                  <a:pt x="4351794" y="148437"/>
                </a:lnTo>
                <a:lnTo>
                  <a:pt x="4354119" y="137388"/>
                </a:lnTo>
                <a:lnTo>
                  <a:pt x="4360684" y="107645"/>
                </a:lnTo>
                <a:lnTo>
                  <a:pt x="4363034" y="96139"/>
                </a:lnTo>
                <a:lnTo>
                  <a:pt x="4364444" y="88049"/>
                </a:lnTo>
                <a:lnTo>
                  <a:pt x="4364914" y="83350"/>
                </a:lnTo>
                <a:lnTo>
                  <a:pt x="4364914" y="73418"/>
                </a:lnTo>
                <a:lnTo>
                  <a:pt x="4360545" y="68427"/>
                </a:lnTo>
                <a:lnTo>
                  <a:pt x="4350067" y="68427"/>
                </a:lnTo>
                <a:lnTo>
                  <a:pt x="4310888" y="83350"/>
                </a:lnTo>
                <a:lnTo>
                  <a:pt x="4310888" y="93611"/>
                </a:lnTo>
                <a:lnTo>
                  <a:pt x="4315650" y="97002"/>
                </a:lnTo>
                <a:lnTo>
                  <a:pt x="4325175" y="99402"/>
                </a:lnTo>
                <a:lnTo>
                  <a:pt x="4326420" y="99745"/>
                </a:lnTo>
                <a:lnTo>
                  <a:pt x="4327042" y="100774"/>
                </a:lnTo>
                <a:lnTo>
                  <a:pt x="4327042" y="102514"/>
                </a:lnTo>
                <a:lnTo>
                  <a:pt x="4319028" y="143052"/>
                </a:lnTo>
                <a:lnTo>
                  <a:pt x="4308767" y="171996"/>
                </a:lnTo>
                <a:lnTo>
                  <a:pt x="4307167" y="177647"/>
                </a:lnTo>
                <a:lnTo>
                  <a:pt x="4307167" y="190969"/>
                </a:lnTo>
                <a:lnTo>
                  <a:pt x="4311929" y="195338"/>
                </a:lnTo>
                <a:lnTo>
                  <a:pt x="4321454" y="195338"/>
                </a:lnTo>
                <a:lnTo>
                  <a:pt x="4328871" y="194792"/>
                </a:lnTo>
                <a:lnTo>
                  <a:pt x="4367390" y="178142"/>
                </a:lnTo>
                <a:lnTo>
                  <a:pt x="4367390" y="167792"/>
                </a:lnTo>
                <a:close/>
              </a:path>
              <a:path w="7418705" h="252729">
                <a:moveTo>
                  <a:pt x="4375836" y="24282"/>
                </a:moveTo>
                <a:lnTo>
                  <a:pt x="4374121" y="20383"/>
                </a:lnTo>
                <a:lnTo>
                  <a:pt x="4367250" y="13512"/>
                </a:lnTo>
                <a:lnTo>
                  <a:pt x="4363237" y="11798"/>
                </a:lnTo>
                <a:lnTo>
                  <a:pt x="4356278" y="11798"/>
                </a:lnTo>
                <a:lnTo>
                  <a:pt x="4352925" y="12293"/>
                </a:lnTo>
                <a:lnTo>
                  <a:pt x="4349039" y="12293"/>
                </a:lnTo>
                <a:lnTo>
                  <a:pt x="4336224" y="30619"/>
                </a:lnTo>
                <a:lnTo>
                  <a:pt x="4335983" y="31610"/>
                </a:lnTo>
                <a:lnTo>
                  <a:pt x="4335983" y="39763"/>
                </a:lnTo>
                <a:lnTo>
                  <a:pt x="4337634" y="43751"/>
                </a:lnTo>
                <a:lnTo>
                  <a:pt x="4344263" y="50380"/>
                </a:lnTo>
                <a:lnTo>
                  <a:pt x="4346486" y="51930"/>
                </a:lnTo>
                <a:lnTo>
                  <a:pt x="4352036" y="51930"/>
                </a:lnTo>
                <a:lnTo>
                  <a:pt x="4352810" y="51168"/>
                </a:lnTo>
                <a:lnTo>
                  <a:pt x="4353014" y="51930"/>
                </a:lnTo>
                <a:lnTo>
                  <a:pt x="4359072" y="51930"/>
                </a:lnTo>
                <a:lnTo>
                  <a:pt x="4359326" y="51727"/>
                </a:lnTo>
                <a:lnTo>
                  <a:pt x="4363009" y="51930"/>
                </a:lnTo>
                <a:lnTo>
                  <a:pt x="4363377" y="51727"/>
                </a:lnTo>
                <a:lnTo>
                  <a:pt x="4364367" y="51168"/>
                </a:lnTo>
                <a:lnTo>
                  <a:pt x="4366615" y="49898"/>
                </a:lnTo>
                <a:lnTo>
                  <a:pt x="4370133" y="45643"/>
                </a:lnTo>
                <a:lnTo>
                  <a:pt x="4373689" y="41376"/>
                </a:lnTo>
                <a:lnTo>
                  <a:pt x="4375467" y="38392"/>
                </a:lnTo>
                <a:lnTo>
                  <a:pt x="4375594" y="33591"/>
                </a:lnTo>
                <a:lnTo>
                  <a:pt x="4375836" y="32600"/>
                </a:lnTo>
                <a:lnTo>
                  <a:pt x="4375836" y="24282"/>
                </a:lnTo>
                <a:close/>
              </a:path>
              <a:path w="7418705" h="252729">
                <a:moveTo>
                  <a:pt x="4508589" y="169900"/>
                </a:moveTo>
                <a:lnTo>
                  <a:pt x="4505261" y="168021"/>
                </a:lnTo>
                <a:lnTo>
                  <a:pt x="4495901" y="168021"/>
                </a:lnTo>
                <a:lnTo>
                  <a:pt x="4494555" y="165722"/>
                </a:lnTo>
                <a:lnTo>
                  <a:pt x="4494555" y="161124"/>
                </a:lnTo>
                <a:lnTo>
                  <a:pt x="4494911" y="157581"/>
                </a:lnTo>
                <a:lnTo>
                  <a:pt x="4495990" y="151396"/>
                </a:lnTo>
                <a:lnTo>
                  <a:pt x="4497794" y="142748"/>
                </a:lnTo>
                <a:lnTo>
                  <a:pt x="4500207" y="131940"/>
                </a:lnTo>
                <a:lnTo>
                  <a:pt x="4502683" y="120675"/>
                </a:lnTo>
                <a:lnTo>
                  <a:pt x="4504448" y="111455"/>
                </a:lnTo>
                <a:lnTo>
                  <a:pt x="4504525" y="110934"/>
                </a:lnTo>
                <a:lnTo>
                  <a:pt x="4505503" y="104279"/>
                </a:lnTo>
                <a:lnTo>
                  <a:pt x="4479099" y="69176"/>
                </a:lnTo>
                <a:lnTo>
                  <a:pt x="4468736" y="70561"/>
                </a:lnTo>
                <a:lnTo>
                  <a:pt x="4432198" y="98171"/>
                </a:lnTo>
                <a:lnTo>
                  <a:pt x="4431919" y="98717"/>
                </a:lnTo>
                <a:lnTo>
                  <a:pt x="4434675" y="87718"/>
                </a:lnTo>
                <a:lnTo>
                  <a:pt x="4433481" y="82537"/>
                </a:lnTo>
                <a:lnTo>
                  <a:pt x="4429544" y="78232"/>
                </a:lnTo>
                <a:lnTo>
                  <a:pt x="4425658" y="73926"/>
                </a:lnTo>
                <a:lnTo>
                  <a:pt x="4420603" y="71780"/>
                </a:lnTo>
                <a:lnTo>
                  <a:pt x="4408233" y="71780"/>
                </a:lnTo>
                <a:lnTo>
                  <a:pt x="4402810" y="74117"/>
                </a:lnTo>
                <a:lnTo>
                  <a:pt x="4393450" y="83477"/>
                </a:lnTo>
                <a:lnTo>
                  <a:pt x="4391114" y="88252"/>
                </a:lnTo>
                <a:lnTo>
                  <a:pt x="4391152" y="98171"/>
                </a:lnTo>
                <a:lnTo>
                  <a:pt x="4392358" y="102844"/>
                </a:lnTo>
                <a:lnTo>
                  <a:pt x="4397324" y="112369"/>
                </a:lnTo>
                <a:lnTo>
                  <a:pt x="4398569" y="117043"/>
                </a:lnTo>
                <a:lnTo>
                  <a:pt x="4398569" y="126238"/>
                </a:lnTo>
                <a:lnTo>
                  <a:pt x="4396676" y="133108"/>
                </a:lnTo>
                <a:lnTo>
                  <a:pt x="4389145" y="151396"/>
                </a:lnTo>
                <a:lnTo>
                  <a:pt x="4389120" y="151536"/>
                </a:lnTo>
                <a:lnTo>
                  <a:pt x="4387266" y="159092"/>
                </a:lnTo>
                <a:lnTo>
                  <a:pt x="4387266" y="174625"/>
                </a:lnTo>
                <a:lnTo>
                  <a:pt x="4388650" y="180289"/>
                </a:lnTo>
                <a:lnTo>
                  <a:pt x="4391418" y="185343"/>
                </a:lnTo>
                <a:lnTo>
                  <a:pt x="4394238" y="190347"/>
                </a:lnTo>
                <a:lnTo>
                  <a:pt x="4399127" y="192849"/>
                </a:lnTo>
                <a:lnTo>
                  <a:pt x="4413034" y="192849"/>
                </a:lnTo>
                <a:lnTo>
                  <a:pt x="4425327" y="163728"/>
                </a:lnTo>
                <a:lnTo>
                  <a:pt x="4428617" y="148590"/>
                </a:lnTo>
                <a:lnTo>
                  <a:pt x="4443768" y="110934"/>
                </a:lnTo>
                <a:lnTo>
                  <a:pt x="4451909" y="102577"/>
                </a:lnTo>
                <a:lnTo>
                  <a:pt x="4457217" y="98171"/>
                </a:lnTo>
                <a:lnTo>
                  <a:pt x="4460887" y="96240"/>
                </a:lnTo>
                <a:lnTo>
                  <a:pt x="4467504" y="96240"/>
                </a:lnTo>
                <a:lnTo>
                  <a:pt x="4469473" y="100025"/>
                </a:lnTo>
                <a:lnTo>
                  <a:pt x="4469473" y="107607"/>
                </a:lnTo>
                <a:lnTo>
                  <a:pt x="4460811" y="155257"/>
                </a:lnTo>
                <a:lnTo>
                  <a:pt x="4458932" y="164541"/>
                </a:lnTo>
                <a:lnTo>
                  <a:pt x="4457801" y="170599"/>
                </a:lnTo>
                <a:lnTo>
                  <a:pt x="4457420" y="173418"/>
                </a:lnTo>
                <a:lnTo>
                  <a:pt x="4457420" y="186042"/>
                </a:lnTo>
                <a:lnTo>
                  <a:pt x="4461726" y="192354"/>
                </a:lnTo>
                <a:lnTo>
                  <a:pt x="4470336" y="192354"/>
                </a:lnTo>
                <a:lnTo>
                  <a:pt x="4506430" y="179197"/>
                </a:lnTo>
                <a:lnTo>
                  <a:pt x="4508589" y="176530"/>
                </a:lnTo>
                <a:lnTo>
                  <a:pt x="4508589" y="169900"/>
                </a:lnTo>
                <a:close/>
              </a:path>
              <a:path w="7418705" h="252729">
                <a:moveTo>
                  <a:pt x="4650156" y="169900"/>
                </a:moveTo>
                <a:lnTo>
                  <a:pt x="4646815" y="168021"/>
                </a:lnTo>
                <a:lnTo>
                  <a:pt x="4637468" y="168021"/>
                </a:lnTo>
                <a:lnTo>
                  <a:pt x="4636122" y="165722"/>
                </a:lnTo>
                <a:lnTo>
                  <a:pt x="4636122" y="161124"/>
                </a:lnTo>
                <a:lnTo>
                  <a:pt x="4636478" y="157581"/>
                </a:lnTo>
                <a:lnTo>
                  <a:pt x="4637557" y="151396"/>
                </a:lnTo>
                <a:lnTo>
                  <a:pt x="4639348" y="142748"/>
                </a:lnTo>
                <a:lnTo>
                  <a:pt x="4641774" y="131940"/>
                </a:lnTo>
                <a:lnTo>
                  <a:pt x="4644237" y="120675"/>
                </a:lnTo>
                <a:lnTo>
                  <a:pt x="4646003" y="111455"/>
                </a:lnTo>
                <a:lnTo>
                  <a:pt x="4646079" y="110934"/>
                </a:lnTo>
                <a:lnTo>
                  <a:pt x="4647069" y="104279"/>
                </a:lnTo>
                <a:lnTo>
                  <a:pt x="4620666" y="69176"/>
                </a:lnTo>
                <a:lnTo>
                  <a:pt x="4610290" y="70561"/>
                </a:lnTo>
                <a:lnTo>
                  <a:pt x="4573765" y="98171"/>
                </a:lnTo>
                <a:lnTo>
                  <a:pt x="4573486" y="98691"/>
                </a:lnTo>
                <a:lnTo>
                  <a:pt x="4576242" y="87718"/>
                </a:lnTo>
                <a:lnTo>
                  <a:pt x="4575048" y="82537"/>
                </a:lnTo>
                <a:lnTo>
                  <a:pt x="4571111" y="78232"/>
                </a:lnTo>
                <a:lnTo>
                  <a:pt x="4567225" y="73926"/>
                </a:lnTo>
                <a:lnTo>
                  <a:pt x="4562170" y="71780"/>
                </a:lnTo>
                <a:lnTo>
                  <a:pt x="4549800" y="71780"/>
                </a:lnTo>
                <a:lnTo>
                  <a:pt x="4544377" y="74117"/>
                </a:lnTo>
                <a:lnTo>
                  <a:pt x="4535017" y="83477"/>
                </a:lnTo>
                <a:lnTo>
                  <a:pt x="4532681" y="88252"/>
                </a:lnTo>
                <a:lnTo>
                  <a:pt x="4532719" y="98171"/>
                </a:lnTo>
                <a:lnTo>
                  <a:pt x="4533925" y="102844"/>
                </a:lnTo>
                <a:lnTo>
                  <a:pt x="4538891" y="112369"/>
                </a:lnTo>
                <a:lnTo>
                  <a:pt x="4540135" y="117043"/>
                </a:lnTo>
                <a:lnTo>
                  <a:pt x="4540135" y="126238"/>
                </a:lnTo>
                <a:lnTo>
                  <a:pt x="4538243" y="133108"/>
                </a:lnTo>
                <a:lnTo>
                  <a:pt x="4530712" y="151396"/>
                </a:lnTo>
                <a:lnTo>
                  <a:pt x="4530674" y="151536"/>
                </a:lnTo>
                <a:lnTo>
                  <a:pt x="4528832" y="159092"/>
                </a:lnTo>
                <a:lnTo>
                  <a:pt x="4528832" y="174625"/>
                </a:lnTo>
                <a:lnTo>
                  <a:pt x="4530217" y="180289"/>
                </a:lnTo>
                <a:lnTo>
                  <a:pt x="4532985" y="185343"/>
                </a:lnTo>
                <a:lnTo>
                  <a:pt x="4535805" y="190347"/>
                </a:lnTo>
                <a:lnTo>
                  <a:pt x="4540694" y="192849"/>
                </a:lnTo>
                <a:lnTo>
                  <a:pt x="4554601" y="192849"/>
                </a:lnTo>
                <a:lnTo>
                  <a:pt x="4566894" y="163728"/>
                </a:lnTo>
                <a:lnTo>
                  <a:pt x="4570184" y="148590"/>
                </a:lnTo>
                <a:lnTo>
                  <a:pt x="4585335" y="110934"/>
                </a:lnTo>
                <a:lnTo>
                  <a:pt x="4593475" y="102577"/>
                </a:lnTo>
                <a:lnTo>
                  <a:pt x="4598784" y="98171"/>
                </a:lnTo>
                <a:lnTo>
                  <a:pt x="4602442" y="96240"/>
                </a:lnTo>
                <a:lnTo>
                  <a:pt x="4609071" y="96240"/>
                </a:lnTo>
                <a:lnTo>
                  <a:pt x="4611040" y="100025"/>
                </a:lnTo>
                <a:lnTo>
                  <a:pt x="4611040" y="107607"/>
                </a:lnTo>
                <a:lnTo>
                  <a:pt x="4602378" y="155257"/>
                </a:lnTo>
                <a:lnTo>
                  <a:pt x="4600499" y="164541"/>
                </a:lnTo>
                <a:lnTo>
                  <a:pt x="4599368" y="170599"/>
                </a:lnTo>
                <a:lnTo>
                  <a:pt x="4598987" y="173418"/>
                </a:lnTo>
                <a:lnTo>
                  <a:pt x="4598987" y="186042"/>
                </a:lnTo>
                <a:lnTo>
                  <a:pt x="4603293" y="192354"/>
                </a:lnTo>
                <a:lnTo>
                  <a:pt x="4611903" y="192354"/>
                </a:lnTo>
                <a:lnTo>
                  <a:pt x="4647997" y="179197"/>
                </a:lnTo>
                <a:lnTo>
                  <a:pt x="4650156" y="176530"/>
                </a:lnTo>
                <a:lnTo>
                  <a:pt x="4650156" y="169900"/>
                </a:lnTo>
                <a:close/>
              </a:path>
              <a:path w="7418705" h="252729">
                <a:moveTo>
                  <a:pt x="4727270" y="167792"/>
                </a:moveTo>
                <a:lnTo>
                  <a:pt x="4724603" y="165290"/>
                </a:lnTo>
                <a:lnTo>
                  <a:pt x="4713922" y="165290"/>
                </a:lnTo>
                <a:lnTo>
                  <a:pt x="4711001" y="165074"/>
                </a:lnTo>
                <a:lnTo>
                  <a:pt x="4710011" y="164249"/>
                </a:lnTo>
                <a:lnTo>
                  <a:pt x="4709757" y="162674"/>
                </a:lnTo>
                <a:lnTo>
                  <a:pt x="4709757" y="159943"/>
                </a:lnTo>
                <a:lnTo>
                  <a:pt x="4710227" y="156070"/>
                </a:lnTo>
                <a:lnTo>
                  <a:pt x="4711662" y="148437"/>
                </a:lnTo>
                <a:lnTo>
                  <a:pt x="4713986" y="137388"/>
                </a:lnTo>
                <a:lnTo>
                  <a:pt x="4720564" y="107645"/>
                </a:lnTo>
                <a:lnTo>
                  <a:pt x="4722901" y="96139"/>
                </a:lnTo>
                <a:lnTo>
                  <a:pt x="4724311" y="88049"/>
                </a:lnTo>
                <a:lnTo>
                  <a:pt x="4724781" y="83350"/>
                </a:lnTo>
                <a:lnTo>
                  <a:pt x="4724781" y="73418"/>
                </a:lnTo>
                <a:lnTo>
                  <a:pt x="4720412" y="68427"/>
                </a:lnTo>
                <a:lnTo>
                  <a:pt x="4709947" y="68427"/>
                </a:lnTo>
                <a:lnTo>
                  <a:pt x="4670768" y="83350"/>
                </a:lnTo>
                <a:lnTo>
                  <a:pt x="4670768" y="93611"/>
                </a:lnTo>
                <a:lnTo>
                  <a:pt x="4675530" y="97002"/>
                </a:lnTo>
                <a:lnTo>
                  <a:pt x="4685042" y="99402"/>
                </a:lnTo>
                <a:lnTo>
                  <a:pt x="4686287" y="99745"/>
                </a:lnTo>
                <a:lnTo>
                  <a:pt x="4686909" y="100774"/>
                </a:lnTo>
                <a:lnTo>
                  <a:pt x="4686909" y="102514"/>
                </a:lnTo>
                <a:lnTo>
                  <a:pt x="4678896" y="143052"/>
                </a:lnTo>
                <a:lnTo>
                  <a:pt x="4668634" y="171996"/>
                </a:lnTo>
                <a:lnTo>
                  <a:pt x="4667047" y="177647"/>
                </a:lnTo>
                <a:lnTo>
                  <a:pt x="4667047" y="190969"/>
                </a:lnTo>
                <a:lnTo>
                  <a:pt x="4671796" y="195338"/>
                </a:lnTo>
                <a:lnTo>
                  <a:pt x="4681321" y="195338"/>
                </a:lnTo>
                <a:lnTo>
                  <a:pt x="4688738" y="194792"/>
                </a:lnTo>
                <a:lnTo>
                  <a:pt x="4727270" y="178142"/>
                </a:lnTo>
                <a:lnTo>
                  <a:pt x="4727270" y="167792"/>
                </a:lnTo>
                <a:close/>
              </a:path>
              <a:path w="7418705" h="252729">
                <a:moveTo>
                  <a:pt x="4735715" y="24282"/>
                </a:moveTo>
                <a:lnTo>
                  <a:pt x="4733988" y="20383"/>
                </a:lnTo>
                <a:lnTo>
                  <a:pt x="4727118" y="13512"/>
                </a:lnTo>
                <a:lnTo>
                  <a:pt x="4723104" y="11798"/>
                </a:lnTo>
                <a:lnTo>
                  <a:pt x="4716157" y="11798"/>
                </a:lnTo>
                <a:lnTo>
                  <a:pt x="4712805" y="12293"/>
                </a:lnTo>
                <a:lnTo>
                  <a:pt x="4708906" y="12293"/>
                </a:lnTo>
                <a:lnTo>
                  <a:pt x="4696104" y="30619"/>
                </a:lnTo>
                <a:lnTo>
                  <a:pt x="4695850" y="31610"/>
                </a:lnTo>
                <a:lnTo>
                  <a:pt x="4695850" y="39763"/>
                </a:lnTo>
                <a:lnTo>
                  <a:pt x="4697501" y="43751"/>
                </a:lnTo>
                <a:lnTo>
                  <a:pt x="4704131" y="50380"/>
                </a:lnTo>
                <a:lnTo>
                  <a:pt x="4706366" y="51930"/>
                </a:lnTo>
                <a:lnTo>
                  <a:pt x="4711916" y="51930"/>
                </a:lnTo>
                <a:lnTo>
                  <a:pt x="4712678" y="51168"/>
                </a:lnTo>
                <a:lnTo>
                  <a:pt x="4712881" y="51930"/>
                </a:lnTo>
                <a:lnTo>
                  <a:pt x="4718939" y="51930"/>
                </a:lnTo>
                <a:lnTo>
                  <a:pt x="4719193" y="51727"/>
                </a:lnTo>
                <a:lnTo>
                  <a:pt x="4722876" y="51930"/>
                </a:lnTo>
                <a:lnTo>
                  <a:pt x="4723244" y="51727"/>
                </a:lnTo>
                <a:lnTo>
                  <a:pt x="4724235" y="51168"/>
                </a:lnTo>
                <a:lnTo>
                  <a:pt x="4726483" y="49898"/>
                </a:lnTo>
                <a:lnTo>
                  <a:pt x="4730000" y="45643"/>
                </a:lnTo>
                <a:lnTo>
                  <a:pt x="4733556" y="41376"/>
                </a:lnTo>
                <a:lnTo>
                  <a:pt x="4735334" y="38392"/>
                </a:lnTo>
                <a:lnTo>
                  <a:pt x="4735461" y="33591"/>
                </a:lnTo>
                <a:lnTo>
                  <a:pt x="4735715" y="32600"/>
                </a:lnTo>
                <a:lnTo>
                  <a:pt x="4735715" y="24282"/>
                </a:lnTo>
                <a:close/>
              </a:path>
              <a:path w="7418705" h="252729">
                <a:moveTo>
                  <a:pt x="4835830" y="210235"/>
                </a:moveTo>
                <a:lnTo>
                  <a:pt x="3392589" y="210235"/>
                </a:lnTo>
                <a:lnTo>
                  <a:pt x="3392589" y="234086"/>
                </a:lnTo>
                <a:lnTo>
                  <a:pt x="4835830" y="234086"/>
                </a:lnTo>
                <a:lnTo>
                  <a:pt x="4835830" y="210235"/>
                </a:lnTo>
                <a:close/>
              </a:path>
              <a:path w="7418705" h="252729">
                <a:moveTo>
                  <a:pt x="4868456" y="169900"/>
                </a:moveTo>
                <a:lnTo>
                  <a:pt x="4865128" y="168021"/>
                </a:lnTo>
                <a:lnTo>
                  <a:pt x="4855769" y="168021"/>
                </a:lnTo>
                <a:lnTo>
                  <a:pt x="4854422" y="165722"/>
                </a:lnTo>
                <a:lnTo>
                  <a:pt x="4854422" y="161124"/>
                </a:lnTo>
                <a:lnTo>
                  <a:pt x="4854778" y="157581"/>
                </a:lnTo>
                <a:lnTo>
                  <a:pt x="4854880" y="157022"/>
                </a:lnTo>
                <a:lnTo>
                  <a:pt x="4854968" y="156527"/>
                </a:lnTo>
                <a:lnTo>
                  <a:pt x="4855845" y="151536"/>
                </a:lnTo>
                <a:lnTo>
                  <a:pt x="4855934" y="151066"/>
                </a:lnTo>
                <a:lnTo>
                  <a:pt x="4857661" y="142748"/>
                </a:lnTo>
                <a:lnTo>
                  <a:pt x="4859617" y="133997"/>
                </a:lnTo>
                <a:lnTo>
                  <a:pt x="4862550" y="120675"/>
                </a:lnTo>
                <a:lnTo>
                  <a:pt x="4864316" y="111455"/>
                </a:lnTo>
                <a:lnTo>
                  <a:pt x="4864392" y="110934"/>
                </a:lnTo>
                <a:lnTo>
                  <a:pt x="4864506" y="110172"/>
                </a:lnTo>
                <a:lnTo>
                  <a:pt x="4865370" y="104279"/>
                </a:lnTo>
                <a:lnTo>
                  <a:pt x="4865446" y="103339"/>
                </a:lnTo>
                <a:lnTo>
                  <a:pt x="4865548" y="101828"/>
                </a:lnTo>
                <a:lnTo>
                  <a:pt x="4865573" y="97980"/>
                </a:lnTo>
                <a:lnTo>
                  <a:pt x="4865357" y="96240"/>
                </a:lnTo>
                <a:lnTo>
                  <a:pt x="4864062" y="86042"/>
                </a:lnTo>
                <a:lnTo>
                  <a:pt x="4863935" y="85813"/>
                </a:lnTo>
                <a:lnTo>
                  <a:pt x="4859032" y="76669"/>
                </a:lnTo>
                <a:lnTo>
                  <a:pt x="4850676" y="71043"/>
                </a:lnTo>
                <a:lnTo>
                  <a:pt x="4838966" y="69176"/>
                </a:lnTo>
                <a:lnTo>
                  <a:pt x="4828603" y="70561"/>
                </a:lnTo>
                <a:lnTo>
                  <a:pt x="4792078" y="98171"/>
                </a:lnTo>
                <a:lnTo>
                  <a:pt x="4791786" y="98717"/>
                </a:lnTo>
                <a:lnTo>
                  <a:pt x="4791849" y="98475"/>
                </a:lnTo>
                <a:lnTo>
                  <a:pt x="4791976" y="97980"/>
                </a:lnTo>
                <a:lnTo>
                  <a:pt x="4794224" y="89014"/>
                </a:lnTo>
                <a:lnTo>
                  <a:pt x="4794542" y="87668"/>
                </a:lnTo>
                <a:lnTo>
                  <a:pt x="4793348" y="82537"/>
                </a:lnTo>
                <a:lnTo>
                  <a:pt x="4789424" y="78232"/>
                </a:lnTo>
                <a:lnTo>
                  <a:pt x="4785525" y="73926"/>
                </a:lnTo>
                <a:lnTo>
                  <a:pt x="4780483" y="71780"/>
                </a:lnTo>
                <a:lnTo>
                  <a:pt x="4768100" y="71780"/>
                </a:lnTo>
                <a:lnTo>
                  <a:pt x="4762678" y="74117"/>
                </a:lnTo>
                <a:lnTo>
                  <a:pt x="4753330" y="83477"/>
                </a:lnTo>
                <a:lnTo>
                  <a:pt x="4751032" y="88176"/>
                </a:lnTo>
                <a:lnTo>
                  <a:pt x="4751108" y="98475"/>
                </a:lnTo>
                <a:lnTo>
                  <a:pt x="4751159" y="98717"/>
                </a:lnTo>
                <a:lnTo>
                  <a:pt x="4751286" y="99161"/>
                </a:lnTo>
                <a:lnTo>
                  <a:pt x="4752225" y="102844"/>
                </a:lnTo>
                <a:lnTo>
                  <a:pt x="4752314" y="103009"/>
                </a:lnTo>
                <a:lnTo>
                  <a:pt x="4757191" y="112369"/>
                </a:lnTo>
                <a:lnTo>
                  <a:pt x="4758436" y="117043"/>
                </a:lnTo>
                <a:lnTo>
                  <a:pt x="4758436" y="126149"/>
                </a:lnTo>
                <a:lnTo>
                  <a:pt x="4758283" y="126796"/>
                </a:lnTo>
                <a:lnTo>
                  <a:pt x="4756556" y="133108"/>
                </a:lnTo>
                <a:lnTo>
                  <a:pt x="4749025" y="151384"/>
                </a:lnTo>
                <a:lnTo>
                  <a:pt x="4748987" y="151536"/>
                </a:lnTo>
                <a:lnTo>
                  <a:pt x="4747133" y="159092"/>
                </a:lnTo>
                <a:lnTo>
                  <a:pt x="4747133" y="174625"/>
                </a:lnTo>
                <a:lnTo>
                  <a:pt x="4748530" y="180289"/>
                </a:lnTo>
                <a:lnTo>
                  <a:pt x="4751298" y="185343"/>
                </a:lnTo>
                <a:lnTo>
                  <a:pt x="4754118" y="190347"/>
                </a:lnTo>
                <a:lnTo>
                  <a:pt x="4758995" y="192849"/>
                </a:lnTo>
                <a:lnTo>
                  <a:pt x="4772901" y="192849"/>
                </a:lnTo>
                <a:lnTo>
                  <a:pt x="4777981" y="188836"/>
                </a:lnTo>
                <a:lnTo>
                  <a:pt x="4781156" y="180809"/>
                </a:lnTo>
                <a:lnTo>
                  <a:pt x="4781778" y="179197"/>
                </a:lnTo>
                <a:lnTo>
                  <a:pt x="4781867" y="178816"/>
                </a:lnTo>
                <a:lnTo>
                  <a:pt x="4783150" y="173418"/>
                </a:lnTo>
                <a:lnTo>
                  <a:pt x="4794174" y="129692"/>
                </a:lnTo>
                <a:lnTo>
                  <a:pt x="4803762" y="110794"/>
                </a:lnTo>
                <a:lnTo>
                  <a:pt x="4807864" y="105829"/>
                </a:lnTo>
                <a:lnTo>
                  <a:pt x="4811776" y="102577"/>
                </a:lnTo>
                <a:lnTo>
                  <a:pt x="4817097" y="98171"/>
                </a:lnTo>
                <a:lnTo>
                  <a:pt x="4820755" y="96240"/>
                </a:lnTo>
                <a:lnTo>
                  <a:pt x="4827371" y="96240"/>
                </a:lnTo>
                <a:lnTo>
                  <a:pt x="4829200" y="99758"/>
                </a:lnTo>
                <a:lnTo>
                  <a:pt x="4829137" y="110172"/>
                </a:lnTo>
                <a:lnTo>
                  <a:pt x="4829035" y="111455"/>
                </a:lnTo>
                <a:lnTo>
                  <a:pt x="4828972" y="112369"/>
                </a:lnTo>
                <a:lnTo>
                  <a:pt x="4827841" y="119837"/>
                </a:lnTo>
                <a:lnTo>
                  <a:pt x="4825885" y="130289"/>
                </a:lnTo>
                <a:lnTo>
                  <a:pt x="4823269" y="142989"/>
                </a:lnTo>
                <a:lnTo>
                  <a:pt x="4820691" y="155257"/>
                </a:lnTo>
                <a:lnTo>
                  <a:pt x="4818799" y="164541"/>
                </a:lnTo>
                <a:lnTo>
                  <a:pt x="4817681" y="170561"/>
                </a:lnTo>
                <a:lnTo>
                  <a:pt x="4817643" y="170878"/>
                </a:lnTo>
                <a:lnTo>
                  <a:pt x="4817300" y="173418"/>
                </a:lnTo>
                <a:lnTo>
                  <a:pt x="4817300" y="186042"/>
                </a:lnTo>
                <a:lnTo>
                  <a:pt x="4821606" y="192354"/>
                </a:lnTo>
                <a:lnTo>
                  <a:pt x="4830216" y="192354"/>
                </a:lnTo>
                <a:lnTo>
                  <a:pt x="4837061" y="191693"/>
                </a:lnTo>
                <a:lnTo>
                  <a:pt x="4868456" y="176530"/>
                </a:lnTo>
                <a:lnTo>
                  <a:pt x="4868456" y="169900"/>
                </a:lnTo>
                <a:close/>
              </a:path>
              <a:path w="7418705" h="252729">
                <a:moveTo>
                  <a:pt x="4998351" y="67373"/>
                </a:moveTo>
                <a:lnTo>
                  <a:pt x="4994199" y="64223"/>
                </a:lnTo>
                <a:lnTo>
                  <a:pt x="4993030" y="63334"/>
                </a:lnTo>
                <a:lnTo>
                  <a:pt x="4979225" y="63334"/>
                </a:lnTo>
                <a:lnTo>
                  <a:pt x="4971402" y="64223"/>
                </a:lnTo>
                <a:lnTo>
                  <a:pt x="4964252" y="64223"/>
                </a:lnTo>
                <a:lnTo>
                  <a:pt x="4952898" y="63334"/>
                </a:lnTo>
                <a:lnTo>
                  <a:pt x="4949609" y="63334"/>
                </a:lnTo>
                <a:lnTo>
                  <a:pt x="4948555" y="63423"/>
                </a:lnTo>
                <a:lnTo>
                  <a:pt x="4948555" y="90639"/>
                </a:lnTo>
                <a:lnTo>
                  <a:pt x="4948440" y="98171"/>
                </a:lnTo>
                <a:lnTo>
                  <a:pt x="4948339" y="99987"/>
                </a:lnTo>
                <a:lnTo>
                  <a:pt x="4948225" y="101828"/>
                </a:lnTo>
                <a:lnTo>
                  <a:pt x="4948123" y="102577"/>
                </a:lnTo>
                <a:lnTo>
                  <a:pt x="4948009" y="110934"/>
                </a:lnTo>
                <a:lnTo>
                  <a:pt x="4945431" y="118325"/>
                </a:lnTo>
                <a:lnTo>
                  <a:pt x="4934915" y="132854"/>
                </a:lnTo>
                <a:lnTo>
                  <a:pt x="4930076" y="136474"/>
                </a:lnTo>
                <a:lnTo>
                  <a:pt x="4922659" y="136474"/>
                </a:lnTo>
                <a:lnTo>
                  <a:pt x="4921694" y="135648"/>
                </a:lnTo>
                <a:lnTo>
                  <a:pt x="4920373" y="133997"/>
                </a:lnTo>
                <a:lnTo>
                  <a:pt x="4919040" y="132295"/>
                </a:lnTo>
                <a:lnTo>
                  <a:pt x="4918926" y="131940"/>
                </a:lnTo>
                <a:lnTo>
                  <a:pt x="4918380" y="130289"/>
                </a:lnTo>
                <a:lnTo>
                  <a:pt x="4918303" y="126149"/>
                </a:lnTo>
                <a:lnTo>
                  <a:pt x="4918138" y="124993"/>
                </a:lnTo>
                <a:lnTo>
                  <a:pt x="4918253" y="119837"/>
                </a:lnTo>
                <a:lnTo>
                  <a:pt x="4918380" y="116179"/>
                </a:lnTo>
                <a:lnTo>
                  <a:pt x="4918634" y="114439"/>
                </a:lnTo>
                <a:lnTo>
                  <a:pt x="4918634" y="107061"/>
                </a:lnTo>
                <a:lnTo>
                  <a:pt x="4921097" y="99987"/>
                </a:lnTo>
                <a:lnTo>
                  <a:pt x="4930940" y="86372"/>
                </a:lnTo>
                <a:lnTo>
                  <a:pt x="4935410" y="82956"/>
                </a:lnTo>
                <a:lnTo>
                  <a:pt x="4942992" y="82956"/>
                </a:lnTo>
                <a:lnTo>
                  <a:pt x="4944669" y="83908"/>
                </a:lnTo>
                <a:lnTo>
                  <a:pt x="4946193" y="85813"/>
                </a:lnTo>
                <a:lnTo>
                  <a:pt x="4947767" y="87668"/>
                </a:lnTo>
                <a:lnTo>
                  <a:pt x="4947818" y="87858"/>
                </a:lnTo>
                <a:lnTo>
                  <a:pt x="4947907" y="88176"/>
                </a:lnTo>
                <a:lnTo>
                  <a:pt x="4948555" y="90639"/>
                </a:lnTo>
                <a:lnTo>
                  <a:pt x="4948555" y="63423"/>
                </a:lnTo>
                <a:lnTo>
                  <a:pt x="4937976" y="64223"/>
                </a:lnTo>
                <a:lnTo>
                  <a:pt x="4901412" y="82804"/>
                </a:lnTo>
                <a:lnTo>
                  <a:pt x="4887087" y="110172"/>
                </a:lnTo>
                <a:lnTo>
                  <a:pt x="4887087" y="123126"/>
                </a:lnTo>
                <a:lnTo>
                  <a:pt x="4898263" y="151066"/>
                </a:lnTo>
                <a:lnTo>
                  <a:pt x="4897247" y="152438"/>
                </a:lnTo>
                <a:lnTo>
                  <a:pt x="4885207" y="182753"/>
                </a:lnTo>
                <a:lnTo>
                  <a:pt x="4877397" y="188379"/>
                </a:lnTo>
                <a:lnTo>
                  <a:pt x="4870335" y="194221"/>
                </a:lnTo>
                <a:lnTo>
                  <a:pt x="4865294" y="200228"/>
                </a:lnTo>
                <a:lnTo>
                  <a:pt x="4862271" y="206413"/>
                </a:lnTo>
                <a:lnTo>
                  <a:pt x="4861255" y="212788"/>
                </a:lnTo>
                <a:lnTo>
                  <a:pt x="4861382" y="216636"/>
                </a:lnTo>
                <a:lnTo>
                  <a:pt x="4892878" y="246697"/>
                </a:lnTo>
                <a:lnTo>
                  <a:pt x="4902568" y="248450"/>
                </a:lnTo>
                <a:lnTo>
                  <a:pt x="4901920" y="248450"/>
                </a:lnTo>
                <a:lnTo>
                  <a:pt x="4913846" y="249110"/>
                </a:lnTo>
                <a:lnTo>
                  <a:pt x="4920678" y="249110"/>
                </a:lnTo>
                <a:lnTo>
                  <a:pt x="4962029" y="238671"/>
                </a:lnTo>
                <a:lnTo>
                  <a:pt x="4976431" y="223901"/>
                </a:lnTo>
                <a:lnTo>
                  <a:pt x="4979543" y="218224"/>
                </a:lnTo>
                <a:lnTo>
                  <a:pt x="4981092" y="213029"/>
                </a:lnTo>
                <a:lnTo>
                  <a:pt x="4981092" y="208318"/>
                </a:lnTo>
                <a:lnTo>
                  <a:pt x="4951044" y="174332"/>
                </a:lnTo>
                <a:lnTo>
                  <a:pt x="4951044" y="206159"/>
                </a:lnTo>
                <a:lnTo>
                  <a:pt x="4951044" y="216636"/>
                </a:lnTo>
                <a:lnTo>
                  <a:pt x="4948136" y="220357"/>
                </a:lnTo>
                <a:lnTo>
                  <a:pt x="4936490" y="226669"/>
                </a:lnTo>
                <a:lnTo>
                  <a:pt x="4930813" y="228117"/>
                </a:lnTo>
                <a:lnTo>
                  <a:pt x="4917262" y="228117"/>
                </a:lnTo>
                <a:lnTo>
                  <a:pt x="4915154" y="227876"/>
                </a:lnTo>
                <a:lnTo>
                  <a:pt x="4909731" y="227876"/>
                </a:lnTo>
                <a:lnTo>
                  <a:pt x="4904575" y="226364"/>
                </a:lnTo>
                <a:lnTo>
                  <a:pt x="4894846" y="220357"/>
                </a:lnTo>
                <a:lnTo>
                  <a:pt x="4892421" y="217093"/>
                </a:lnTo>
                <a:lnTo>
                  <a:pt x="4892421" y="206413"/>
                </a:lnTo>
                <a:lnTo>
                  <a:pt x="4894605" y="202730"/>
                </a:lnTo>
                <a:lnTo>
                  <a:pt x="4903457" y="194665"/>
                </a:lnTo>
                <a:lnTo>
                  <a:pt x="4903635" y="194665"/>
                </a:lnTo>
                <a:lnTo>
                  <a:pt x="4907762" y="192849"/>
                </a:lnTo>
                <a:lnTo>
                  <a:pt x="4925479" y="192849"/>
                </a:lnTo>
                <a:lnTo>
                  <a:pt x="4932845" y="194665"/>
                </a:lnTo>
                <a:lnTo>
                  <a:pt x="4933086" y="194665"/>
                </a:lnTo>
                <a:lnTo>
                  <a:pt x="4947475" y="202476"/>
                </a:lnTo>
                <a:lnTo>
                  <a:pt x="4951044" y="206159"/>
                </a:lnTo>
                <a:lnTo>
                  <a:pt x="4951044" y="174332"/>
                </a:lnTo>
                <a:lnTo>
                  <a:pt x="4941608" y="170561"/>
                </a:lnTo>
                <a:lnTo>
                  <a:pt x="4928019" y="165354"/>
                </a:lnTo>
                <a:lnTo>
                  <a:pt x="4921237" y="162039"/>
                </a:lnTo>
                <a:lnTo>
                  <a:pt x="4941748" y="151384"/>
                </a:lnTo>
                <a:lnTo>
                  <a:pt x="4947501" y="149186"/>
                </a:lnTo>
                <a:lnTo>
                  <a:pt x="4956937" y="144335"/>
                </a:lnTo>
                <a:lnTo>
                  <a:pt x="4961864" y="140144"/>
                </a:lnTo>
                <a:lnTo>
                  <a:pt x="4965014" y="136474"/>
                </a:lnTo>
                <a:lnTo>
                  <a:pt x="4966995" y="134175"/>
                </a:lnTo>
                <a:lnTo>
                  <a:pt x="4979924" y="96240"/>
                </a:lnTo>
                <a:lnTo>
                  <a:pt x="4980051" y="92684"/>
                </a:lnTo>
                <a:lnTo>
                  <a:pt x="4980368" y="89268"/>
                </a:lnTo>
                <a:lnTo>
                  <a:pt x="4980470" y="89014"/>
                </a:lnTo>
                <a:lnTo>
                  <a:pt x="4980800" y="88176"/>
                </a:lnTo>
                <a:lnTo>
                  <a:pt x="4980902" y="87858"/>
                </a:lnTo>
                <a:lnTo>
                  <a:pt x="4981486" y="87668"/>
                </a:lnTo>
                <a:lnTo>
                  <a:pt x="4982515" y="87668"/>
                </a:lnTo>
                <a:lnTo>
                  <a:pt x="4986248" y="88176"/>
                </a:lnTo>
                <a:lnTo>
                  <a:pt x="4994313" y="88176"/>
                </a:lnTo>
                <a:lnTo>
                  <a:pt x="4994783" y="87668"/>
                </a:lnTo>
                <a:lnTo>
                  <a:pt x="4998351" y="83908"/>
                </a:lnTo>
                <a:lnTo>
                  <a:pt x="4998351" y="82956"/>
                </a:lnTo>
                <a:lnTo>
                  <a:pt x="4998351" y="67373"/>
                </a:lnTo>
                <a:close/>
              </a:path>
              <a:path w="7418705" h="252729">
                <a:moveTo>
                  <a:pt x="5180774" y="164020"/>
                </a:moveTo>
                <a:lnTo>
                  <a:pt x="5177256" y="161061"/>
                </a:lnTo>
                <a:lnTo>
                  <a:pt x="5164150" y="161061"/>
                </a:lnTo>
                <a:lnTo>
                  <a:pt x="5164074" y="160832"/>
                </a:lnTo>
                <a:lnTo>
                  <a:pt x="5163629" y="159550"/>
                </a:lnTo>
                <a:lnTo>
                  <a:pt x="5163731" y="155041"/>
                </a:lnTo>
                <a:lnTo>
                  <a:pt x="5163858" y="153885"/>
                </a:lnTo>
                <a:lnTo>
                  <a:pt x="5164074" y="151777"/>
                </a:lnTo>
                <a:lnTo>
                  <a:pt x="5165395" y="144284"/>
                </a:lnTo>
                <a:lnTo>
                  <a:pt x="5167579" y="133553"/>
                </a:lnTo>
                <a:lnTo>
                  <a:pt x="5173726" y="105702"/>
                </a:lnTo>
                <a:lnTo>
                  <a:pt x="5175910" y="95237"/>
                </a:lnTo>
                <a:lnTo>
                  <a:pt x="5176558" y="91770"/>
                </a:lnTo>
                <a:lnTo>
                  <a:pt x="5177231" y="88163"/>
                </a:lnTo>
                <a:lnTo>
                  <a:pt x="5177663" y="84505"/>
                </a:lnTo>
                <a:lnTo>
                  <a:pt x="5177663" y="75692"/>
                </a:lnTo>
                <a:lnTo>
                  <a:pt x="5174767" y="72275"/>
                </a:lnTo>
                <a:lnTo>
                  <a:pt x="5173916" y="71285"/>
                </a:lnTo>
                <a:lnTo>
                  <a:pt x="5162778" y="71285"/>
                </a:lnTo>
                <a:lnTo>
                  <a:pt x="5156428" y="72275"/>
                </a:lnTo>
                <a:lnTo>
                  <a:pt x="5152580" y="72275"/>
                </a:lnTo>
                <a:lnTo>
                  <a:pt x="5148275" y="71805"/>
                </a:lnTo>
                <a:lnTo>
                  <a:pt x="5140668" y="70294"/>
                </a:lnTo>
                <a:lnTo>
                  <a:pt x="5140668" y="93738"/>
                </a:lnTo>
                <a:lnTo>
                  <a:pt x="5140541" y="100774"/>
                </a:lnTo>
                <a:lnTo>
                  <a:pt x="5140287" y="103047"/>
                </a:lnTo>
                <a:lnTo>
                  <a:pt x="5139423" y="113296"/>
                </a:lnTo>
                <a:lnTo>
                  <a:pt x="5123777" y="153885"/>
                </a:lnTo>
                <a:lnTo>
                  <a:pt x="5105285" y="168021"/>
                </a:lnTo>
                <a:lnTo>
                  <a:pt x="5098872" y="168021"/>
                </a:lnTo>
                <a:lnTo>
                  <a:pt x="5097018" y="166585"/>
                </a:lnTo>
                <a:lnTo>
                  <a:pt x="5095278" y="163728"/>
                </a:lnTo>
                <a:lnTo>
                  <a:pt x="5093576" y="160832"/>
                </a:lnTo>
                <a:lnTo>
                  <a:pt x="5092725" y="156362"/>
                </a:lnTo>
                <a:lnTo>
                  <a:pt x="5092789" y="147129"/>
                </a:lnTo>
                <a:lnTo>
                  <a:pt x="5105705" y="107848"/>
                </a:lnTo>
                <a:lnTo>
                  <a:pt x="5125745" y="91770"/>
                </a:lnTo>
                <a:lnTo>
                  <a:pt x="5138039" y="91770"/>
                </a:lnTo>
                <a:lnTo>
                  <a:pt x="5140668" y="93738"/>
                </a:lnTo>
                <a:lnTo>
                  <a:pt x="5140668" y="70294"/>
                </a:lnTo>
                <a:lnTo>
                  <a:pt x="5138763" y="69900"/>
                </a:lnTo>
                <a:lnTo>
                  <a:pt x="5135346" y="69418"/>
                </a:lnTo>
                <a:lnTo>
                  <a:pt x="5128679" y="69418"/>
                </a:lnTo>
                <a:lnTo>
                  <a:pt x="5090998" y="85737"/>
                </a:lnTo>
                <a:lnTo>
                  <a:pt x="5064290" y="123875"/>
                </a:lnTo>
                <a:lnTo>
                  <a:pt x="5058740" y="148958"/>
                </a:lnTo>
                <a:lnTo>
                  <a:pt x="5058600" y="151777"/>
                </a:lnTo>
                <a:lnTo>
                  <a:pt x="5058664" y="158292"/>
                </a:lnTo>
                <a:lnTo>
                  <a:pt x="5058740" y="159550"/>
                </a:lnTo>
                <a:lnTo>
                  <a:pt x="5058842" y="161061"/>
                </a:lnTo>
                <a:lnTo>
                  <a:pt x="5058969" y="163118"/>
                </a:lnTo>
                <a:lnTo>
                  <a:pt x="5060531" y="170395"/>
                </a:lnTo>
                <a:lnTo>
                  <a:pt x="5063134" y="176872"/>
                </a:lnTo>
                <a:lnTo>
                  <a:pt x="5063261" y="177063"/>
                </a:lnTo>
                <a:lnTo>
                  <a:pt x="5066779" y="182549"/>
                </a:lnTo>
                <a:lnTo>
                  <a:pt x="5072316" y="189585"/>
                </a:lnTo>
                <a:lnTo>
                  <a:pt x="5079416" y="193103"/>
                </a:lnTo>
                <a:lnTo>
                  <a:pt x="5096891" y="193103"/>
                </a:lnTo>
                <a:lnTo>
                  <a:pt x="5130152" y="171907"/>
                </a:lnTo>
                <a:lnTo>
                  <a:pt x="5131486" y="169100"/>
                </a:lnTo>
                <a:lnTo>
                  <a:pt x="5131435" y="170395"/>
                </a:lnTo>
                <a:lnTo>
                  <a:pt x="5131409" y="179501"/>
                </a:lnTo>
                <a:lnTo>
                  <a:pt x="5132819" y="183642"/>
                </a:lnTo>
                <a:lnTo>
                  <a:pt x="5138445" y="190512"/>
                </a:lnTo>
                <a:lnTo>
                  <a:pt x="5143182" y="192227"/>
                </a:lnTo>
                <a:lnTo>
                  <a:pt x="5156555" y="192227"/>
                </a:lnTo>
                <a:lnTo>
                  <a:pt x="5163388" y="190182"/>
                </a:lnTo>
                <a:lnTo>
                  <a:pt x="5177294" y="181952"/>
                </a:lnTo>
                <a:lnTo>
                  <a:pt x="5180774" y="177063"/>
                </a:lnTo>
                <a:lnTo>
                  <a:pt x="5180774" y="167690"/>
                </a:lnTo>
                <a:lnTo>
                  <a:pt x="5180774" y="164020"/>
                </a:lnTo>
                <a:close/>
              </a:path>
              <a:path w="7418705" h="252729">
                <a:moveTo>
                  <a:pt x="5319979" y="169900"/>
                </a:moveTo>
                <a:lnTo>
                  <a:pt x="5316639" y="168021"/>
                </a:lnTo>
                <a:lnTo>
                  <a:pt x="5307292" y="168021"/>
                </a:lnTo>
                <a:lnTo>
                  <a:pt x="5305945" y="165722"/>
                </a:lnTo>
                <a:lnTo>
                  <a:pt x="5305945" y="161124"/>
                </a:lnTo>
                <a:lnTo>
                  <a:pt x="5306301" y="157581"/>
                </a:lnTo>
                <a:lnTo>
                  <a:pt x="5307381" y="151396"/>
                </a:lnTo>
                <a:lnTo>
                  <a:pt x="5309171" y="142748"/>
                </a:lnTo>
                <a:lnTo>
                  <a:pt x="5311597" y="131940"/>
                </a:lnTo>
                <a:lnTo>
                  <a:pt x="5314061" y="120675"/>
                </a:lnTo>
                <a:lnTo>
                  <a:pt x="5315826" y="111455"/>
                </a:lnTo>
                <a:lnTo>
                  <a:pt x="5315915" y="110934"/>
                </a:lnTo>
                <a:lnTo>
                  <a:pt x="5316893" y="104279"/>
                </a:lnTo>
                <a:lnTo>
                  <a:pt x="5316867" y="96240"/>
                </a:lnTo>
                <a:lnTo>
                  <a:pt x="5315572" y="86042"/>
                </a:lnTo>
                <a:lnTo>
                  <a:pt x="5310556" y="76669"/>
                </a:lnTo>
                <a:lnTo>
                  <a:pt x="5302186" y="71043"/>
                </a:lnTo>
                <a:lnTo>
                  <a:pt x="5290490" y="69176"/>
                </a:lnTo>
                <a:lnTo>
                  <a:pt x="5280114" y="70561"/>
                </a:lnTo>
                <a:lnTo>
                  <a:pt x="5243588" y="98171"/>
                </a:lnTo>
                <a:lnTo>
                  <a:pt x="5243309" y="98717"/>
                </a:lnTo>
                <a:lnTo>
                  <a:pt x="5246065" y="87718"/>
                </a:lnTo>
                <a:lnTo>
                  <a:pt x="5244871" y="82537"/>
                </a:lnTo>
                <a:lnTo>
                  <a:pt x="5240934" y="78232"/>
                </a:lnTo>
                <a:lnTo>
                  <a:pt x="5237048" y="73926"/>
                </a:lnTo>
                <a:lnTo>
                  <a:pt x="5231993" y="71780"/>
                </a:lnTo>
                <a:lnTo>
                  <a:pt x="5219624" y="71780"/>
                </a:lnTo>
                <a:lnTo>
                  <a:pt x="5214201" y="74117"/>
                </a:lnTo>
                <a:lnTo>
                  <a:pt x="5204841" y="83477"/>
                </a:lnTo>
                <a:lnTo>
                  <a:pt x="5202504" y="88252"/>
                </a:lnTo>
                <a:lnTo>
                  <a:pt x="5202542" y="98171"/>
                </a:lnTo>
                <a:lnTo>
                  <a:pt x="5203749" y="102844"/>
                </a:lnTo>
                <a:lnTo>
                  <a:pt x="5208714" y="112369"/>
                </a:lnTo>
                <a:lnTo>
                  <a:pt x="5209959" y="117043"/>
                </a:lnTo>
                <a:lnTo>
                  <a:pt x="5209959" y="126238"/>
                </a:lnTo>
                <a:lnTo>
                  <a:pt x="5208067" y="133108"/>
                </a:lnTo>
                <a:lnTo>
                  <a:pt x="5200535" y="151396"/>
                </a:lnTo>
                <a:lnTo>
                  <a:pt x="5200510" y="151536"/>
                </a:lnTo>
                <a:lnTo>
                  <a:pt x="5198656" y="159092"/>
                </a:lnTo>
                <a:lnTo>
                  <a:pt x="5198656" y="174625"/>
                </a:lnTo>
                <a:lnTo>
                  <a:pt x="5200040" y="180289"/>
                </a:lnTo>
                <a:lnTo>
                  <a:pt x="5202809" y="185343"/>
                </a:lnTo>
                <a:lnTo>
                  <a:pt x="5205628" y="190347"/>
                </a:lnTo>
                <a:lnTo>
                  <a:pt x="5210518" y="192849"/>
                </a:lnTo>
                <a:lnTo>
                  <a:pt x="5224424" y="192849"/>
                </a:lnTo>
                <a:lnTo>
                  <a:pt x="5236718" y="163728"/>
                </a:lnTo>
                <a:lnTo>
                  <a:pt x="5240007" y="148590"/>
                </a:lnTo>
                <a:lnTo>
                  <a:pt x="5255158" y="110934"/>
                </a:lnTo>
                <a:lnTo>
                  <a:pt x="5263299" y="102577"/>
                </a:lnTo>
                <a:lnTo>
                  <a:pt x="5268607" y="98171"/>
                </a:lnTo>
                <a:lnTo>
                  <a:pt x="5272265" y="96240"/>
                </a:lnTo>
                <a:lnTo>
                  <a:pt x="5278894" y="96240"/>
                </a:lnTo>
                <a:lnTo>
                  <a:pt x="5280863" y="100025"/>
                </a:lnTo>
                <a:lnTo>
                  <a:pt x="5280863" y="107607"/>
                </a:lnTo>
                <a:lnTo>
                  <a:pt x="5272202" y="155257"/>
                </a:lnTo>
                <a:lnTo>
                  <a:pt x="5270322" y="164541"/>
                </a:lnTo>
                <a:lnTo>
                  <a:pt x="5269192" y="170599"/>
                </a:lnTo>
                <a:lnTo>
                  <a:pt x="5268811" y="173418"/>
                </a:lnTo>
                <a:lnTo>
                  <a:pt x="5268811" y="186042"/>
                </a:lnTo>
                <a:lnTo>
                  <a:pt x="5273116" y="192354"/>
                </a:lnTo>
                <a:lnTo>
                  <a:pt x="5281727" y="192354"/>
                </a:lnTo>
                <a:lnTo>
                  <a:pt x="5317820" y="179197"/>
                </a:lnTo>
                <a:lnTo>
                  <a:pt x="5319979" y="176530"/>
                </a:lnTo>
                <a:lnTo>
                  <a:pt x="5319979" y="169900"/>
                </a:lnTo>
                <a:close/>
              </a:path>
              <a:path w="7418705" h="252729">
                <a:moveTo>
                  <a:pt x="5465762" y="4864"/>
                </a:moveTo>
                <a:lnTo>
                  <a:pt x="5459120" y="0"/>
                </a:lnTo>
                <a:lnTo>
                  <a:pt x="5439130" y="0"/>
                </a:lnTo>
                <a:lnTo>
                  <a:pt x="5431866" y="2108"/>
                </a:lnTo>
                <a:lnTo>
                  <a:pt x="5419318" y="8902"/>
                </a:lnTo>
                <a:lnTo>
                  <a:pt x="5416956" y="12065"/>
                </a:lnTo>
                <a:lnTo>
                  <a:pt x="5416956" y="18402"/>
                </a:lnTo>
                <a:lnTo>
                  <a:pt x="5420195" y="22123"/>
                </a:lnTo>
                <a:lnTo>
                  <a:pt x="5428132" y="28130"/>
                </a:lnTo>
                <a:lnTo>
                  <a:pt x="5428881" y="30327"/>
                </a:lnTo>
                <a:lnTo>
                  <a:pt x="5428881" y="33591"/>
                </a:lnTo>
                <a:lnTo>
                  <a:pt x="5428539" y="43586"/>
                </a:lnTo>
                <a:lnTo>
                  <a:pt x="5416855" y="71907"/>
                </a:lnTo>
                <a:lnTo>
                  <a:pt x="5414975" y="71907"/>
                </a:lnTo>
                <a:lnTo>
                  <a:pt x="5414975" y="96964"/>
                </a:lnTo>
                <a:lnTo>
                  <a:pt x="5408079" y="136486"/>
                </a:lnTo>
                <a:lnTo>
                  <a:pt x="5381091" y="168757"/>
                </a:lnTo>
                <a:lnTo>
                  <a:pt x="5373471" y="168757"/>
                </a:lnTo>
                <a:lnTo>
                  <a:pt x="5365839" y="152107"/>
                </a:lnTo>
                <a:lnTo>
                  <a:pt x="5365674" y="150444"/>
                </a:lnTo>
                <a:lnTo>
                  <a:pt x="5365674" y="139598"/>
                </a:lnTo>
                <a:lnTo>
                  <a:pt x="5366855" y="133477"/>
                </a:lnTo>
                <a:lnTo>
                  <a:pt x="5386832" y="98348"/>
                </a:lnTo>
                <a:lnTo>
                  <a:pt x="5399303" y="92138"/>
                </a:lnTo>
                <a:lnTo>
                  <a:pt x="5408625" y="92138"/>
                </a:lnTo>
                <a:lnTo>
                  <a:pt x="5410873" y="92786"/>
                </a:lnTo>
                <a:lnTo>
                  <a:pt x="5412486" y="94068"/>
                </a:lnTo>
                <a:lnTo>
                  <a:pt x="5414149" y="95351"/>
                </a:lnTo>
                <a:lnTo>
                  <a:pt x="5414975" y="96964"/>
                </a:lnTo>
                <a:lnTo>
                  <a:pt x="5414975" y="71907"/>
                </a:lnTo>
                <a:lnTo>
                  <a:pt x="5408828" y="71907"/>
                </a:lnTo>
                <a:lnTo>
                  <a:pt x="5385689" y="74955"/>
                </a:lnTo>
                <a:lnTo>
                  <a:pt x="5350294" y="99314"/>
                </a:lnTo>
                <a:lnTo>
                  <a:pt x="5332781" y="137007"/>
                </a:lnTo>
                <a:lnTo>
                  <a:pt x="5331320" y="147967"/>
                </a:lnTo>
                <a:lnTo>
                  <a:pt x="5331193" y="150444"/>
                </a:lnTo>
                <a:lnTo>
                  <a:pt x="5331091" y="154419"/>
                </a:lnTo>
                <a:lnTo>
                  <a:pt x="5331612" y="161810"/>
                </a:lnTo>
                <a:lnTo>
                  <a:pt x="5333339" y="169227"/>
                </a:lnTo>
                <a:lnTo>
                  <a:pt x="5333454" y="169481"/>
                </a:lnTo>
                <a:lnTo>
                  <a:pt x="5336235" y="175793"/>
                </a:lnTo>
                <a:lnTo>
                  <a:pt x="5363705" y="192481"/>
                </a:lnTo>
                <a:lnTo>
                  <a:pt x="5363870" y="192481"/>
                </a:lnTo>
                <a:lnTo>
                  <a:pt x="5402186" y="175552"/>
                </a:lnTo>
                <a:lnTo>
                  <a:pt x="5403862" y="174307"/>
                </a:lnTo>
                <a:lnTo>
                  <a:pt x="5403862" y="173685"/>
                </a:lnTo>
                <a:lnTo>
                  <a:pt x="5405285" y="176466"/>
                </a:lnTo>
                <a:lnTo>
                  <a:pt x="5408231" y="183235"/>
                </a:lnTo>
                <a:lnTo>
                  <a:pt x="5411038" y="189585"/>
                </a:lnTo>
                <a:lnTo>
                  <a:pt x="5415902" y="192849"/>
                </a:lnTo>
                <a:lnTo>
                  <a:pt x="5432171" y="192849"/>
                </a:lnTo>
                <a:lnTo>
                  <a:pt x="5438940" y="190931"/>
                </a:lnTo>
                <a:lnTo>
                  <a:pt x="5452351" y="183235"/>
                </a:lnTo>
                <a:lnTo>
                  <a:pt x="5453596" y="181495"/>
                </a:lnTo>
                <a:lnTo>
                  <a:pt x="5455704" y="178447"/>
                </a:lnTo>
                <a:lnTo>
                  <a:pt x="5455704" y="173685"/>
                </a:lnTo>
                <a:lnTo>
                  <a:pt x="5455704" y="169481"/>
                </a:lnTo>
                <a:lnTo>
                  <a:pt x="5455056" y="168757"/>
                </a:lnTo>
                <a:lnTo>
                  <a:pt x="5453443" y="166979"/>
                </a:lnTo>
                <a:lnTo>
                  <a:pt x="5444464" y="164084"/>
                </a:lnTo>
                <a:lnTo>
                  <a:pt x="5441962" y="163093"/>
                </a:lnTo>
                <a:lnTo>
                  <a:pt x="5441429" y="162560"/>
                </a:lnTo>
                <a:lnTo>
                  <a:pt x="5440908" y="161810"/>
                </a:lnTo>
                <a:lnTo>
                  <a:pt x="5440680" y="159258"/>
                </a:lnTo>
                <a:lnTo>
                  <a:pt x="5440781" y="153555"/>
                </a:lnTo>
                <a:lnTo>
                  <a:pt x="5447855" y="113004"/>
                </a:lnTo>
                <a:lnTo>
                  <a:pt x="5458714" y="59753"/>
                </a:lnTo>
                <a:lnTo>
                  <a:pt x="5462625" y="39179"/>
                </a:lnTo>
                <a:lnTo>
                  <a:pt x="5464975" y="25044"/>
                </a:lnTo>
                <a:lnTo>
                  <a:pt x="5465661" y="18402"/>
                </a:lnTo>
                <a:lnTo>
                  <a:pt x="5465762" y="4864"/>
                </a:lnTo>
                <a:close/>
              </a:path>
              <a:path w="7418705" h="252729">
                <a:moveTo>
                  <a:pt x="5641111" y="100088"/>
                </a:moveTo>
                <a:lnTo>
                  <a:pt x="5613260" y="67525"/>
                </a:lnTo>
                <a:lnTo>
                  <a:pt x="5608574" y="67195"/>
                </a:lnTo>
                <a:lnTo>
                  <a:pt x="5608574" y="104495"/>
                </a:lnTo>
                <a:lnTo>
                  <a:pt x="5605005" y="108407"/>
                </a:lnTo>
                <a:lnTo>
                  <a:pt x="5570550" y="120891"/>
                </a:lnTo>
                <a:lnTo>
                  <a:pt x="5569013" y="121081"/>
                </a:lnTo>
                <a:lnTo>
                  <a:pt x="5570448" y="120891"/>
                </a:lnTo>
                <a:lnTo>
                  <a:pt x="5570512" y="120484"/>
                </a:lnTo>
                <a:lnTo>
                  <a:pt x="5571223" y="116268"/>
                </a:lnTo>
                <a:lnTo>
                  <a:pt x="5593321" y="89789"/>
                </a:lnTo>
                <a:lnTo>
                  <a:pt x="5603494" y="89789"/>
                </a:lnTo>
                <a:lnTo>
                  <a:pt x="5605335" y="90576"/>
                </a:lnTo>
                <a:lnTo>
                  <a:pt x="5607824" y="93713"/>
                </a:lnTo>
                <a:lnTo>
                  <a:pt x="5608447" y="95999"/>
                </a:lnTo>
                <a:lnTo>
                  <a:pt x="5608574" y="104495"/>
                </a:lnTo>
                <a:lnTo>
                  <a:pt x="5608574" y="67195"/>
                </a:lnTo>
                <a:lnTo>
                  <a:pt x="5605157" y="66941"/>
                </a:lnTo>
                <a:lnTo>
                  <a:pt x="5602795" y="66941"/>
                </a:lnTo>
                <a:lnTo>
                  <a:pt x="5564213" y="81216"/>
                </a:lnTo>
                <a:lnTo>
                  <a:pt x="5537263" y="117246"/>
                </a:lnTo>
                <a:lnTo>
                  <a:pt x="5533148" y="132016"/>
                </a:lnTo>
                <a:lnTo>
                  <a:pt x="5531828" y="146723"/>
                </a:lnTo>
                <a:lnTo>
                  <a:pt x="5531828" y="149085"/>
                </a:lnTo>
                <a:lnTo>
                  <a:pt x="5532463" y="158064"/>
                </a:lnTo>
                <a:lnTo>
                  <a:pt x="5532526" y="158330"/>
                </a:lnTo>
                <a:lnTo>
                  <a:pt x="5534368" y="166344"/>
                </a:lnTo>
                <a:lnTo>
                  <a:pt x="5561939" y="194691"/>
                </a:lnTo>
                <a:lnTo>
                  <a:pt x="5568023" y="196088"/>
                </a:lnTo>
                <a:lnTo>
                  <a:pt x="5579199" y="196088"/>
                </a:lnTo>
                <a:lnTo>
                  <a:pt x="5617642" y="181165"/>
                </a:lnTo>
                <a:lnTo>
                  <a:pt x="5627319" y="160921"/>
                </a:lnTo>
                <a:lnTo>
                  <a:pt x="5625249" y="158330"/>
                </a:lnTo>
                <a:lnTo>
                  <a:pt x="5617019" y="158330"/>
                </a:lnTo>
                <a:lnTo>
                  <a:pt x="5611266" y="160007"/>
                </a:lnTo>
                <a:lnTo>
                  <a:pt x="5596445" y="166712"/>
                </a:lnTo>
                <a:lnTo>
                  <a:pt x="5590375" y="168389"/>
                </a:lnTo>
                <a:lnTo>
                  <a:pt x="5580977" y="168389"/>
                </a:lnTo>
                <a:lnTo>
                  <a:pt x="5576824" y="166865"/>
                </a:lnTo>
                <a:lnTo>
                  <a:pt x="5573179" y="163791"/>
                </a:lnTo>
                <a:lnTo>
                  <a:pt x="5569534" y="160693"/>
                </a:lnTo>
                <a:lnTo>
                  <a:pt x="5567718" y="156781"/>
                </a:lnTo>
                <a:lnTo>
                  <a:pt x="5567718" y="147345"/>
                </a:lnTo>
                <a:lnTo>
                  <a:pt x="5568747" y="144399"/>
                </a:lnTo>
                <a:lnTo>
                  <a:pt x="5570817" y="143243"/>
                </a:lnTo>
                <a:lnTo>
                  <a:pt x="5572150" y="142417"/>
                </a:lnTo>
                <a:lnTo>
                  <a:pt x="5576633" y="141198"/>
                </a:lnTo>
                <a:lnTo>
                  <a:pt x="5584291" y="139585"/>
                </a:lnTo>
                <a:lnTo>
                  <a:pt x="5599341" y="135978"/>
                </a:lnTo>
                <a:lnTo>
                  <a:pt x="5634748" y="118364"/>
                </a:lnTo>
                <a:lnTo>
                  <a:pt x="5640400" y="106908"/>
                </a:lnTo>
                <a:lnTo>
                  <a:pt x="5641111" y="100088"/>
                </a:lnTo>
                <a:close/>
              </a:path>
              <a:path w="7418705" h="252729">
                <a:moveTo>
                  <a:pt x="5773229" y="169900"/>
                </a:moveTo>
                <a:lnTo>
                  <a:pt x="5769902" y="168021"/>
                </a:lnTo>
                <a:lnTo>
                  <a:pt x="5760542" y="168021"/>
                </a:lnTo>
                <a:lnTo>
                  <a:pt x="5759196" y="165722"/>
                </a:lnTo>
                <a:lnTo>
                  <a:pt x="5759196" y="161124"/>
                </a:lnTo>
                <a:lnTo>
                  <a:pt x="5759551" y="157581"/>
                </a:lnTo>
                <a:lnTo>
                  <a:pt x="5760644" y="151396"/>
                </a:lnTo>
                <a:lnTo>
                  <a:pt x="5762434" y="142748"/>
                </a:lnTo>
                <a:lnTo>
                  <a:pt x="5764847" y="131940"/>
                </a:lnTo>
                <a:lnTo>
                  <a:pt x="5767324" y="120675"/>
                </a:lnTo>
                <a:lnTo>
                  <a:pt x="5769089" y="111455"/>
                </a:lnTo>
                <a:lnTo>
                  <a:pt x="5769165" y="110934"/>
                </a:lnTo>
                <a:lnTo>
                  <a:pt x="5770143" y="104279"/>
                </a:lnTo>
                <a:lnTo>
                  <a:pt x="5743740" y="69176"/>
                </a:lnTo>
                <a:lnTo>
                  <a:pt x="5733377" y="70561"/>
                </a:lnTo>
                <a:lnTo>
                  <a:pt x="5696851" y="98171"/>
                </a:lnTo>
                <a:lnTo>
                  <a:pt x="5696559" y="98717"/>
                </a:lnTo>
                <a:lnTo>
                  <a:pt x="5699328" y="87718"/>
                </a:lnTo>
                <a:lnTo>
                  <a:pt x="5698121" y="82537"/>
                </a:lnTo>
                <a:lnTo>
                  <a:pt x="5694197" y="78232"/>
                </a:lnTo>
                <a:lnTo>
                  <a:pt x="5690298" y="73926"/>
                </a:lnTo>
                <a:lnTo>
                  <a:pt x="5685256" y="71780"/>
                </a:lnTo>
                <a:lnTo>
                  <a:pt x="5672874" y="71780"/>
                </a:lnTo>
                <a:lnTo>
                  <a:pt x="5667451" y="74117"/>
                </a:lnTo>
                <a:lnTo>
                  <a:pt x="5658091" y="83477"/>
                </a:lnTo>
                <a:lnTo>
                  <a:pt x="5655754" y="88252"/>
                </a:lnTo>
                <a:lnTo>
                  <a:pt x="5655792" y="98171"/>
                </a:lnTo>
                <a:lnTo>
                  <a:pt x="5656999" y="102844"/>
                </a:lnTo>
                <a:lnTo>
                  <a:pt x="5661965" y="112369"/>
                </a:lnTo>
                <a:lnTo>
                  <a:pt x="5663209" y="117043"/>
                </a:lnTo>
                <a:lnTo>
                  <a:pt x="5663209" y="126238"/>
                </a:lnTo>
                <a:lnTo>
                  <a:pt x="5661330" y="133108"/>
                </a:lnTo>
                <a:lnTo>
                  <a:pt x="5653798" y="151396"/>
                </a:lnTo>
                <a:lnTo>
                  <a:pt x="5653760" y="151536"/>
                </a:lnTo>
                <a:lnTo>
                  <a:pt x="5651906" y="159092"/>
                </a:lnTo>
                <a:lnTo>
                  <a:pt x="5651906" y="174625"/>
                </a:lnTo>
                <a:lnTo>
                  <a:pt x="5653290" y="180289"/>
                </a:lnTo>
                <a:lnTo>
                  <a:pt x="5656072" y="185343"/>
                </a:lnTo>
                <a:lnTo>
                  <a:pt x="5658878" y="190347"/>
                </a:lnTo>
                <a:lnTo>
                  <a:pt x="5663768" y="192849"/>
                </a:lnTo>
                <a:lnTo>
                  <a:pt x="5677674" y="192849"/>
                </a:lnTo>
                <a:lnTo>
                  <a:pt x="5689968" y="163728"/>
                </a:lnTo>
                <a:lnTo>
                  <a:pt x="5693257" y="148590"/>
                </a:lnTo>
                <a:lnTo>
                  <a:pt x="5708408" y="110934"/>
                </a:lnTo>
                <a:lnTo>
                  <a:pt x="5725528" y="96240"/>
                </a:lnTo>
                <a:lnTo>
                  <a:pt x="5732145" y="96240"/>
                </a:lnTo>
                <a:lnTo>
                  <a:pt x="5734113" y="100025"/>
                </a:lnTo>
                <a:lnTo>
                  <a:pt x="5734113" y="107607"/>
                </a:lnTo>
                <a:lnTo>
                  <a:pt x="5725452" y="155257"/>
                </a:lnTo>
                <a:lnTo>
                  <a:pt x="5723572" y="164541"/>
                </a:lnTo>
                <a:lnTo>
                  <a:pt x="5722442" y="170599"/>
                </a:lnTo>
                <a:lnTo>
                  <a:pt x="5722074" y="173418"/>
                </a:lnTo>
                <a:lnTo>
                  <a:pt x="5722074" y="186042"/>
                </a:lnTo>
                <a:lnTo>
                  <a:pt x="5726379" y="192354"/>
                </a:lnTo>
                <a:lnTo>
                  <a:pt x="5734990" y="192354"/>
                </a:lnTo>
                <a:lnTo>
                  <a:pt x="5771070" y="179197"/>
                </a:lnTo>
                <a:lnTo>
                  <a:pt x="5773229" y="176530"/>
                </a:lnTo>
                <a:lnTo>
                  <a:pt x="5773229" y="169900"/>
                </a:lnTo>
                <a:close/>
              </a:path>
              <a:path w="7418705" h="252729">
                <a:moveTo>
                  <a:pt x="5894679" y="100088"/>
                </a:moveTo>
                <a:lnTo>
                  <a:pt x="5894095" y="93205"/>
                </a:lnTo>
                <a:lnTo>
                  <a:pt x="5893130" y="89789"/>
                </a:lnTo>
                <a:lnTo>
                  <a:pt x="5892330" y="86944"/>
                </a:lnTo>
                <a:lnTo>
                  <a:pt x="5862142" y="67195"/>
                </a:lnTo>
                <a:lnTo>
                  <a:pt x="5862142" y="104495"/>
                </a:lnTo>
                <a:lnTo>
                  <a:pt x="5858586" y="108407"/>
                </a:lnTo>
                <a:lnTo>
                  <a:pt x="5824118" y="120891"/>
                </a:lnTo>
                <a:lnTo>
                  <a:pt x="5822594" y="121081"/>
                </a:lnTo>
                <a:lnTo>
                  <a:pt x="5824017" y="120891"/>
                </a:lnTo>
                <a:lnTo>
                  <a:pt x="5824093" y="120484"/>
                </a:lnTo>
                <a:lnTo>
                  <a:pt x="5824804" y="116268"/>
                </a:lnTo>
                <a:lnTo>
                  <a:pt x="5827141" y="110972"/>
                </a:lnTo>
                <a:lnTo>
                  <a:pt x="5831040" y="105003"/>
                </a:lnTo>
                <a:lnTo>
                  <a:pt x="5836501" y="98348"/>
                </a:lnTo>
                <a:lnTo>
                  <a:pt x="5841555" y="92646"/>
                </a:lnTo>
                <a:lnTo>
                  <a:pt x="5846889" y="89789"/>
                </a:lnTo>
                <a:lnTo>
                  <a:pt x="5857075" y="89789"/>
                </a:lnTo>
                <a:lnTo>
                  <a:pt x="5858916" y="90576"/>
                </a:lnTo>
                <a:lnTo>
                  <a:pt x="5861405" y="93713"/>
                </a:lnTo>
                <a:lnTo>
                  <a:pt x="5862015" y="95999"/>
                </a:lnTo>
                <a:lnTo>
                  <a:pt x="5862142" y="104495"/>
                </a:lnTo>
                <a:lnTo>
                  <a:pt x="5862142" y="67195"/>
                </a:lnTo>
                <a:lnTo>
                  <a:pt x="5858726" y="66941"/>
                </a:lnTo>
                <a:lnTo>
                  <a:pt x="5856376" y="66941"/>
                </a:lnTo>
                <a:lnTo>
                  <a:pt x="5817781" y="81216"/>
                </a:lnTo>
                <a:lnTo>
                  <a:pt x="5790831" y="117246"/>
                </a:lnTo>
                <a:lnTo>
                  <a:pt x="5786717" y="132016"/>
                </a:lnTo>
                <a:lnTo>
                  <a:pt x="5785396" y="146723"/>
                </a:lnTo>
                <a:lnTo>
                  <a:pt x="5785396" y="149085"/>
                </a:lnTo>
                <a:lnTo>
                  <a:pt x="5786044" y="158064"/>
                </a:lnTo>
                <a:lnTo>
                  <a:pt x="5815520" y="194691"/>
                </a:lnTo>
                <a:lnTo>
                  <a:pt x="5821604" y="196088"/>
                </a:lnTo>
                <a:lnTo>
                  <a:pt x="5832780" y="196088"/>
                </a:lnTo>
                <a:lnTo>
                  <a:pt x="5871222" y="181165"/>
                </a:lnTo>
                <a:lnTo>
                  <a:pt x="5880405" y="168389"/>
                </a:lnTo>
                <a:lnTo>
                  <a:pt x="5880849" y="166344"/>
                </a:lnTo>
                <a:lnTo>
                  <a:pt x="5880900" y="160921"/>
                </a:lnTo>
                <a:lnTo>
                  <a:pt x="5878830" y="158330"/>
                </a:lnTo>
                <a:lnTo>
                  <a:pt x="5870587" y="158330"/>
                </a:lnTo>
                <a:lnTo>
                  <a:pt x="5864834" y="160007"/>
                </a:lnTo>
                <a:lnTo>
                  <a:pt x="5850013" y="166712"/>
                </a:lnTo>
                <a:lnTo>
                  <a:pt x="5843956" y="168389"/>
                </a:lnTo>
                <a:lnTo>
                  <a:pt x="5834558" y="168389"/>
                </a:lnTo>
                <a:lnTo>
                  <a:pt x="5830392" y="166865"/>
                </a:lnTo>
                <a:lnTo>
                  <a:pt x="5826760" y="163791"/>
                </a:lnTo>
                <a:lnTo>
                  <a:pt x="5823115" y="160693"/>
                </a:lnTo>
                <a:lnTo>
                  <a:pt x="5821286" y="156781"/>
                </a:lnTo>
                <a:lnTo>
                  <a:pt x="5821286" y="147345"/>
                </a:lnTo>
                <a:lnTo>
                  <a:pt x="5822327" y="144399"/>
                </a:lnTo>
                <a:lnTo>
                  <a:pt x="5824398" y="143243"/>
                </a:lnTo>
                <a:lnTo>
                  <a:pt x="5825718" y="142417"/>
                </a:lnTo>
                <a:lnTo>
                  <a:pt x="5830214" y="141198"/>
                </a:lnTo>
                <a:lnTo>
                  <a:pt x="5837872" y="139585"/>
                </a:lnTo>
                <a:lnTo>
                  <a:pt x="5852909" y="135978"/>
                </a:lnTo>
                <a:lnTo>
                  <a:pt x="5888329" y="118364"/>
                </a:lnTo>
                <a:lnTo>
                  <a:pt x="5893968" y="106908"/>
                </a:lnTo>
                <a:lnTo>
                  <a:pt x="5894679" y="100088"/>
                </a:lnTo>
                <a:close/>
              </a:path>
              <a:path w="7418705" h="252729">
                <a:moveTo>
                  <a:pt x="5956427" y="210235"/>
                </a:moveTo>
                <a:lnTo>
                  <a:pt x="5006518" y="210235"/>
                </a:lnTo>
                <a:lnTo>
                  <a:pt x="5006518" y="234086"/>
                </a:lnTo>
                <a:lnTo>
                  <a:pt x="5956427" y="234086"/>
                </a:lnTo>
                <a:lnTo>
                  <a:pt x="5956427" y="210235"/>
                </a:lnTo>
                <a:close/>
              </a:path>
              <a:path w="7418705" h="252729">
                <a:moveTo>
                  <a:pt x="6004077" y="92163"/>
                </a:moveTo>
                <a:lnTo>
                  <a:pt x="6003988" y="82804"/>
                </a:lnTo>
                <a:lnTo>
                  <a:pt x="6002591" y="79248"/>
                </a:lnTo>
                <a:lnTo>
                  <a:pt x="5999607" y="76187"/>
                </a:lnTo>
                <a:lnTo>
                  <a:pt x="5996673" y="73088"/>
                </a:lnTo>
                <a:lnTo>
                  <a:pt x="5992761" y="71526"/>
                </a:lnTo>
                <a:lnTo>
                  <a:pt x="5987872" y="71526"/>
                </a:lnTo>
                <a:lnTo>
                  <a:pt x="5955030" y="90906"/>
                </a:lnTo>
                <a:lnTo>
                  <a:pt x="5954623" y="91363"/>
                </a:lnTo>
                <a:lnTo>
                  <a:pt x="5954573" y="87668"/>
                </a:lnTo>
                <a:lnTo>
                  <a:pt x="5954242" y="85280"/>
                </a:lnTo>
                <a:lnTo>
                  <a:pt x="5954242" y="96037"/>
                </a:lnTo>
                <a:lnTo>
                  <a:pt x="5954153" y="96304"/>
                </a:lnTo>
                <a:lnTo>
                  <a:pt x="5953823" y="97231"/>
                </a:lnTo>
                <a:lnTo>
                  <a:pt x="5954242" y="96037"/>
                </a:lnTo>
                <a:lnTo>
                  <a:pt x="5954242" y="85280"/>
                </a:lnTo>
                <a:lnTo>
                  <a:pt x="5936348" y="70167"/>
                </a:lnTo>
                <a:lnTo>
                  <a:pt x="5928601" y="70167"/>
                </a:lnTo>
                <a:lnTo>
                  <a:pt x="5922683" y="72313"/>
                </a:lnTo>
                <a:lnTo>
                  <a:pt x="5910554" y="80848"/>
                </a:lnTo>
                <a:lnTo>
                  <a:pt x="5909538" y="82423"/>
                </a:lnTo>
                <a:lnTo>
                  <a:pt x="5907468" y="85686"/>
                </a:lnTo>
                <a:lnTo>
                  <a:pt x="5907468" y="96304"/>
                </a:lnTo>
                <a:lnTo>
                  <a:pt x="5908116" y="97231"/>
                </a:lnTo>
                <a:lnTo>
                  <a:pt x="5910846" y="100939"/>
                </a:lnTo>
                <a:lnTo>
                  <a:pt x="5918708" y="105371"/>
                </a:lnTo>
                <a:lnTo>
                  <a:pt x="5919267" y="108597"/>
                </a:lnTo>
                <a:lnTo>
                  <a:pt x="5919178" y="115531"/>
                </a:lnTo>
                <a:lnTo>
                  <a:pt x="5919114" y="116179"/>
                </a:lnTo>
                <a:lnTo>
                  <a:pt x="5918809" y="119761"/>
                </a:lnTo>
                <a:lnTo>
                  <a:pt x="5917438" y="126987"/>
                </a:lnTo>
                <a:lnTo>
                  <a:pt x="5915037" y="136474"/>
                </a:lnTo>
                <a:lnTo>
                  <a:pt x="5911939" y="147154"/>
                </a:lnTo>
                <a:lnTo>
                  <a:pt x="5908675" y="157975"/>
                </a:lnTo>
                <a:lnTo>
                  <a:pt x="5906440" y="165608"/>
                </a:lnTo>
                <a:lnTo>
                  <a:pt x="5905043" y="170878"/>
                </a:lnTo>
                <a:lnTo>
                  <a:pt x="5904611" y="173050"/>
                </a:lnTo>
                <a:lnTo>
                  <a:pt x="5904611" y="179628"/>
                </a:lnTo>
                <a:lnTo>
                  <a:pt x="5905893" y="184924"/>
                </a:lnTo>
                <a:lnTo>
                  <a:pt x="5908395" y="188836"/>
                </a:lnTo>
                <a:lnTo>
                  <a:pt x="5910999" y="192849"/>
                </a:lnTo>
                <a:lnTo>
                  <a:pt x="5910834" y="192849"/>
                </a:lnTo>
                <a:lnTo>
                  <a:pt x="5915812" y="194970"/>
                </a:lnTo>
                <a:lnTo>
                  <a:pt x="5933694" y="194970"/>
                </a:lnTo>
                <a:lnTo>
                  <a:pt x="5949734" y="150825"/>
                </a:lnTo>
                <a:lnTo>
                  <a:pt x="5950966" y="141922"/>
                </a:lnTo>
                <a:lnTo>
                  <a:pt x="5966523" y="106730"/>
                </a:lnTo>
                <a:lnTo>
                  <a:pt x="5969203" y="104216"/>
                </a:lnTo>
                <a:lnTo>
                  <a:pt x="5970841" y="102895"/>
                </a:lnTo>
                <a:lnTo>
                  <a:pt x="5983033" y="104559"/>
                </a:lnTo>
                <a:lnTo>
                  <a:pt x="5988824" y="104559"/>
                </a:lnTo>
                <a:lnTo>
                  <a:pt x="5993777" y="102882"/>
                </a:lnTo>
                <a:lnTo>
                  <a:pt x="5998908" y="98679"/>
                </a:lnTo>
                <a:lnTo>
                  <a:pt x="6001804" y="96304"/>
                </a:lnTo>
                <a:lnTo>
                  <a:pt x="6002071" y="96037"/>
                </a:lnTo>
                <a:lnTo>
                  <a:pt x="6004077" y="92163"/>
                </a:lnTo>
                <a:close/>
              </a:path>
              <a:path w="7418705" h="252729">
                <a:moveTo>
                  <a:pt x="6118949" y="67373"/>
                </a:moveTo>
                <a:lnTo>
                  <a:pt x="6114796" y="64223"/>
                </a:lnTo>
                <a:lnTo>
                  <a:pt x="6113627" y="63334"/>
                </a:lnTo>
                <a:lnTo>
                  <a:pt x="6099822" y="63334"/>
                </a:lnTo>
                <a:lnTo>
                  <a:pt x="6091999" y="64223"/>
                </a:lnTo>
                <a:lnTo>
                  <a:pt x="6084849" y="64223"/>
                </a:lnTo>
                <a:lnTo>
                  <a:pt x="6073495" y="63334"/>
                </a:lnTo>
                <a:lnTo>
                  <a:pt x="6070206" y="63334"/>
                </a:lnTo>
                <a:lnTo>
                  <a:pt x="6069152" y="63423"/>
                </a:lnTo>
                <a:lnTo>
                  <a:pt x="6069152" y="90639"/>
                </a:lnTo>
                <a:lnTo>
                  <a:pt x="6069050" y="97980"/>
                </a:lnTo>
                <a:lnTo>
                  <a:pt x="6068936" y="99987"/>
                </a:lnTo>
                <a:lnTo>
                  <a:pt x="6068822" y="101854"/>
                </a:lnTo>
                <a:lnTo>
                  <a:pt x="6068669" y="102882"/>
                </a:lnTo>
                <a:lnTo>
                  <a:pt x="6068657" y="110794"/>
                </a:lnTo>
                <a:lnTo>
                  <a:pt x="6066028" y="118325"/>
                </a:lnTo>
                <a:lnTo>
                  <a:pt x="6055512" y="132854"/>
                </a:lnTo>
                <a:lnTo>
                  <a:pt x="6050673" y="136474"/>
                </a:lnTo>
                <a:lnTo>
                  <a:pt x="6043257" y="136474"/>
                </a:lnTo>
                <a:lnTo>
                  <a:pt x="6038926" y="126987"/>
                </a:lnTo>
                <a:lnTo>
                  <a:pt x="6038824" y="125679"/>
                </a:lnTo>
                <a:lnTo>
                  <a:pt x="6038723" y="122008"/>
                </a:lnTo>
                <a:lnTo>
                  <a:pt x="6038977" y="117665"/>
                </a:lnTo>
                <a:lnTo>
                  <a:pt x="6039066" y="115531"/>
                </a:lnTo>
                <a:lnTo>
                  <a:pt x="6039231" y="114439"/>
                </a:lnTo>
                <a:lnTo>
                  <a:pt x="6039345" y="106730"/>
                </a:lnTo>
                <a:lnTo>
                  <a:pt x="6041682" y="99987"/>
                </a:lnTo>
                <a:lnTo>
                  <a:pt x="6051537" y="86372"/>
                </a:lnTo>
                <a:lnTo>
                  <a:pt x="6056007" y="82956"/>
                </a:lnTo>
                <a:lnTo>
                  <a:pt x="6063589" y="82956"/>
                </a:lnTo>
                <a:lnTo>
                  <a:pt x="6065266" y="83908"/>
                </a:lnTo>
                <a:lnTo>
                  <a:pt x="6066688" y="85686"/>
                </a:lnTo>
                <a:lnTo>
                  <a:pt x="6068365" y="87668"/>
                </a:lnTo>
                <a:lnTo>
                  <a:pt x="6068415" y="87858"/>
                </a:lnTo>
                <a:lnTo>
                  <a:pt x="6068492" y="88176"/>
                </a:lnTo>
                <a:lnTo>
                  <a:pt x="6069152" y="90639"/>
                </a:lnTo>
                <a:lnTo>
                  <a:pt x="6069152" y="63423"/>
                </a:lnTo>
                <a:lnTo>
                  <a:pt x="6058573" y="64223"/>
                </a:lnTo>
                <a:lnTo>
                  <a:pt x="6022010" y="82804"/>
                </a:lnTo>
                <a:lnTo>
                  <a:pt x="6016815" y="89166"/>
                </a:lnTo>
                <a:lnTo>
                  <a:pt x="6009525" y="103339"/>
                </a:lnTo>
                <a:lnTo>
                  <a:pt x="6007684" y="110172"/>
                </a:lnTo>
                <a:lnTo>
                  <a:pt x="6007684" y="123126"/>
                </a:lnTo>
                <a:lnTo>
                  <a:pt x="6018860" y="151066"/>
                </a:lnTo>
                <a:lnTo>
                  <a:pt x="6017844" y="152438"/>
                </a:lnTo>
                <a:lnTo>
                  <a:pt x="6005804" y="182753"/>
                </a:lnTo>
                <a:lnTo>
                  <a:pt x="5997994" y="188379"/>
                </a:lnTo>
                <a:lnTo>
                  <a:pt x="5990933" y="194221"/>
                </a:lnTo>
                <a:lnTo>
                  <a:pt x="5985891" y="200228"/>
                </a:lnTo>
                <a:lnTo>
                  <a:pt x="5982868" y="206413"/>
                </a:lnTo>
                <a:lnTo>
                  <a:pt x="5981852" y="212788"/>
                </a:lnTo>
                <a:lnTo>
                  <a:pt x="5981966" y="216636"/>
                </a:lnTo>
                <a:lnTo>
                  <a:pt x="5982030" y="217093"/>
                </a:lnTo>
                <a:lnTo>
                  <a:pt x="5982779" y="222554"/>
                </a:lnTo>
                <a:lnTo>
                  <a:pt x="6013475" y="246697"/>
                </a:lnTo>
                <a:lnTo>
                  <a:pt x="6023165" y="248450"/>
                </a:lnTo>
                <a:lnTo>
                  <a:pt x="6022518" y="248450"/>
                </a:lnTo>
                <a:lnTo>
                  <a:pt x="6034443" y="249110"/>
                </a:lnTo>
                <a:lnTo>
                  <a:pt x="6041275" y="249110"/>
                </a:lnTo>
                <a:lnTo>
                  <a:pt x="6082627" y="238671"/>
                </a:lnTo>
                <a:lnTo>
                  <a:pt x="6097028" y="223901"/>
                </a:lnTo>
                <a:lnTo>
                  <a:pt x="6100140" y="218224"/>
                </a:lnTo>
                <a:lnTo>
                  <a:pt x="6101689" y="213029"/>
                </a:lnTo>
                <a:lnTo>
                  <a:pt x="6101689" y="208318"/>
                </a:lnTo>
                <a:lnTo>
                  <a:pt x="6071641" y="174332"/>
                </a:lnTo>
                <a:lnTo>
                  <a:pt x="6071641" y="206159"/>
                </a:lnTo>
                <a:lnTo>
                  <a:pt x="6071641" y="216636"/>
                </a:lnTo>
                <a:lnTo>
                  <a:pt x="6068733" y="220357"/>
                </a:lnTo>
                <a:lnTo>
                  <a:pt x="6057087" y="226669"/>
                </a:lnTo>
                <a:lnTo>
                  <a:pt x="6051410" y="228117"/>
                </a:lnTo>
                <a:lnTo>
                  <a:pt x="6037859" y="228117"/>
                </a:lnTo>
                <a:lnTo>
                  <a:pt x="6035751" y="227876"/>
                </a:lnTo>
                <a:lnTo>
                  <a:pt x="6030328" y="227876"/>
                </a:lnTo>
                <a:lnTo>
                  <a:pt x="6025172" y="226364"/>
                </a:lnTo>
                <a:lnTo>
                  <a:pt x="6015444" y="220357"/>
                </a:lnTo>
                <a:lnTo>
                  <a:pt x="6013018" y="217093"/>
                </a:lnTo>
                <a:lnTo>
                  <a:pt x="6013018" y="206413"/>
                </a:lnTo>
                <a:lnTo>
                  <a:pt x="6015202" y="202730"/>
                </a:lnTo>
                <a:lnTo>
                  <a:pt x="6023724" y="194970"/>
                </a:lnTo>
                <a:lnTo>
                  <a:pt x="6023559" y="194970"/>
                </a:lnTo>
                <a:lnTo>
                  <a:pt x="6028360" y="192849"/>
                </a:lnTo>
                <a:lnTo>
                  <a:pt x="6046076" y="192849"/>
                </a:lnTo>
                <a:lnTo>
                  <a:pt x="6053442" y="194665"/>
                </a:lnTo>
                <a:lnTo>
                  <a:pt x="6053683" y="194665"/>
                </a:lnTo>
                <a:lnTo>
                  <a:pt x="6068072" y="202476"/>
                </a:lnTo>
                <a:lnTo>
                  <a:pt x="6071641" y="206159"/>
                </a:lnTo>
                <a:lnTo>
                  <a:pt x="6071641" y="174332"/>
                </a:lnTo>
                <a:lnTo>
                  <a:pt x="6062192" y="170561"/>
                </a:lnTo>
                <a:lnTo>
                  <a:pt x="6048616" y="165354"/>
                </a:lnTo>
                <a:lnTo>
                  <a:pt x="6041834" y="162039"/>
                </a:lnTo>
                <a:lnTo>
                  <a:pt x="6041834" y="159181"/>
                </a:lnTo>
                <a:lnTo>
                  <a:pt x="6042622" y="157975"/>
                </a:lnTo>
                <a:lnTo>
                  <a:pt x="6044984" y="156527"/>
                </a:lnTo>
                <a:lnTo>
                  <a:pt x="6048768" y="155308"/>
                </a:lnTo>
                <a:lnTo>
                  <a:pt x="6062345" y="151384"/>
                </a:lnTo>
                <a:lnTo>
                  <a:pt x="6068098" y="149186"/>
                </a:lnTo>
                <a:lnTo>
                  <a:pt x="6077534" y="144335"/>
                </a:lnTo>
                <a:lnTo>
                  <a:pt x="6082462" y="140144"/>
                </a:lnTo>
                <a:lnTo>
                  <a:pt x="6085611" y="136474"/>
                </a:lnTo>
                <a:lnTo>
                  <a:pt x="6087592" y="134175"/>
                </a:lnTo>
                <a:lnTo>
                  <a:pt x="6100534" y="96037"/>
                </a:lnTo>
                <a:lnTo>
                  <a:pt x="6100648" y="92684"/>
                </a:lnTo>
                <a:lnTo>
                  <a:pt x="6100775" y="91363"/>
                </a:lnTo>
                <a:lnTo>
                  <a:pt x="6100838" y="90639"/>
                </a:lnTo>
                <a:lnTo>
                  <a:pt x="6101004" y="89166"/>
                </a:lnTo>
                <a:lnTo>
                  <a:pt x="6101067" y="89014"/>
                </a:lnTo>
                <a:lnTo>
                  <a:pt x="6101397" y="88176"/>
                </a:lnTo>
                <a:lnTo>
                  <a:pt x="6101499" y="87858"/>
                </a:lnTo>
                <a:lnTo>
                  <a:pt x="6102083" y="87668"/>
                </a:lnTo>
                <a:lnTo>
                  <a:pt x="6103112" y="87668"/>
                </a:lnTo>
                <a:lnTo>
                  <a:pt x="6106846" y="88176"/>
                </a:lnTo>
                <a:lnTo>
                  <a:pt x="6114910" y="88176"/>
                </a:lnTo>
                <a:lnTo>
                  <a:pt x="6115380" y="87668"/>
                </a:lnTo>
                <a:lnTo>
                  <a:pt x="6118949" y="83908"/>
                </a:lnTo>
                <a:lnTo>
                  <a:pt x="6118949" y="82956"/>
                </a:lnTo>
                <a:lnTo>
                  <a:pt x="6118949" y="67373"/>
                </a:lnTo>
                <a:close/>
              </a:path>
              <a:path w="7418705" h="252729">
                <a:moveTo>
                  <a:pt x="6181534" y="167792"/>
                </a:moveTo>
                <a:lnTo>
                  <a:pt x="6178867" y="165290"/>
                </a:lnTo>
                <a:lnTo>
                  <a:pt x="6168187" y="165290"/>
                </a:lnTo>
                <a:lnTo>
                  <a:pt x="6165266" y="165074"/>
                </a:lnTo>
                <a:lnTo>
                  <a:pt x="6164275" y="164249"/>
                </a:lnTo>
                <a:lnTo>
                  <a:pt x="6164021" y="162674"/>
                </a:lnTo>
                <a:lnTo>
                  <a:pt x="6164021" y="159943"/>
                </a:lnTo>
                <a:lnTo>
                  <a:pt x="6164491" y="156070"/>
                </a:lnTo>
                <a:lnTo>
                  <a:pt x="6165926" y="148437"/>
                </a:lnTo>
                <a:lnTo>
                  <a:pt x="6168250" y="137388"/>
                </a:lnTo>
                <a:lnTo>
                  <a:pt x="6174829" y="107645"/>
                </a:lnTo>
                <a:lnTo>
                  <a:pt x="6177178" y="96139"/>
                </a:lnTo>
                <a:lnTo>
                  <a:pt x="6178575" y="88049"/>
                </a:lnTo>
                <a:lnTo>
                  <a:pt x="6179045" y="83350"/>
                </a:lnTo>
                <a:lnTo>
                  <a:pt x="6179045" y="73418"/>
                </a:lnTo>
                <a:lnTo>
                  <a:pt x="6174689" y="68427"/>
                </a:lnTo>
                <a:lnTo>
                  <a:pt x="6164211" y="68427"/>
                </a:lnTo>
                <a:lnTo>
                  <a:pt x="6125032" y="83350"/>
                </a:lnTo>
                <a:lnTo>
                  <a:pt x="6125032" y="93611"/>
                </a:lnTo>
                <a:lnTo>
                  <a:pt x="6129794" y="97002"/>
                </a:lnTo>
                <a:lnTo>
                  <a:pt x="6139319" y="99402"/>
                </a:lnTo>
                <a:lnTo>
                  <a:pt x="6140551" y="99745"/>
                </a:lnTo>
                <a:lnTo>
                  <a:pt x="6141174" y="100774"/>
                </a:lnTo>
                <a:lnTo>
                  <a:pt x="6141174" y="102514"/>
                </a:lnTo>
                <a:lnTo>
                  <a:pt x="6133173" y="143052"/>
                </a:lnTo>
                <a:lnTo>
                  <a:pt x="6122898" y="171996"/>
                </a:lnTo>
                <a:lnTo>
                  <a:pt x="6121311" y="177647"/>
                </a:lnTo>
                <a:lnTo>
                  <a:pt x="6121311" y="190969"/>
                </a:lnTo>
                <a:lnTo>
                  <a:pt x="6126073" y="195338"/>
                </a:lnTo>
                <a:lnTo>
                  <a:pt x="6135586" y="195338"/>
                </a:lnTo>
                <a:lnTo>
                  <a:pt x="6143002" y="194792"/>
                </a:lnTo>
                <a:lnTo>
                  <a:pt x="6181534" y="178142"/>
                </a:lnTo>
                <a:lnTo>
                  <a:pt x="6181534" y="167792"/>
                </a:lnTo>
                <a:close/>
              </a:path>
              <a:path w="7418705" h="252729">
                <a:moveTo>
                  <a:pt x="6189980" y="24282"/>
                </a:moveTo>
                <a:lnTo>
                  <a:pt x="6188265" y="20383"/>
                </a:lnTo>
                <a:lnTo>
                  <a:pt x="6181395" y="13512"/>
                </a:lnTo>
                <a:lnTo>
                  <a:pt x="6177369" y="11798"/>
                </a:lnTo>
                <a:lnTo>
                  <a:pt x="6170422" y="11798"/>
                </a:lnTo>
                <a:lnTo>
                  <a:pt x="6167069" y="12293"/>
                </a:lnTo>
                <a:lnTo>
                  <a:pt x="6163183" y="12293"/>
                </a:lnTo>
                <a:lnTo>
                  <a:pt x="6150368" y="30619"/>
                </a:lnTo>
                <a:lnTo>
                  <a:pt x="6150114" y="31610"/>
                </a:lnTo>
                <a:lnTo>
                  <a:pt x="6150114" y="39763"/>
                </a:lnTo>
                <a:lnTo>
                  <a:pt x="6151778" y="43751"/>
                </a:lnTo>
                <a:lnTo>
                  <a:pt x="6158395" y="50380"/>
                </a:lnTo>
                <a:lnTo>
                  <a:pt x="6160630" y="51930"/>
                </a:lnTo>
                <a:lnTo>
                  <a:pt x="6166180" y="51930"/>
                </a:lnTo>
                <a:lnTo>
                  <a:pt x="6166942" y="51168"/>
                </a:lnTo>
                <a:lnTo>
                  <a:pt x="6167158" y="51930"/>
                </a:lnTo>
                <a:lnTo>
                  <a:pt x="6173216" y="51930"/>
                </a:lnTo>
                <a:lnTo>
                  <a:pt x="6173457" y="51727"/>
                </a:lnTo>
                <a:lnTo>
                  <a:pt x="6177153" y="51930"/>
                </a:lnTo>
                <a:lnTo>
                  <a:pt x="6177508" y="51727"/>
                </a:lnTo>
                <a:lnTo>
                  <a:pt x="6178512" y="51168"/>
                </a:lnTo>
                <a:lnTo>
                  <a:pt x="6180747" y="49898"/>
                </a:lnTo>
                <a:lnTo>
                  <a:pt x="6184265" y="45643"/>
                </a:lnTo>
                <a:lnTo>
                  <a:pt x="6187821" y="41376"/>
                </a:lnTo>
                <a:lnTo>
                  <a:pt x="6189611" y="38392"/>
                </a:lnTo>
                <a:lnTo>
                  <a:pt x="6189726" y="33591"/>
                </a:lnTo>
                <a:lnTo>
                  <a:pt x="6189980" y="32600"/>
                </a:lnTo>
                <a:lnTo>
                  <a:pt x="6189980" y="24282"/>
                </a:lnTo>
                <a:close/>
              </a:path>
              <a:path w="7418705" h="252729">
                <a:moveTo>
                  <a:pt x="6308077" y="72898"/>
                </a:moveTo>
                <a:lnTo>
                  <a:pt x="6304204" y="69786"/>
                </a:lnTo>
                <a:lnTo>
                  <a:pt x="6294933" y="69786"/>
                </a:lnTo>
                <a:lnTo>
                  <a:pt x="6291872" y="70307"/>
                </a:lnTo>
                <a:lnTo>
                  <a:pt x="6282677" y="72377"/>
                </a:lnTo>
                <a:lnTo>
                  <a:pt x="6278956" y="72898"/>
                </a:lnTo>
                <a:lnTo>
                  <a:pt x="6273241" y="72898"/>
                </a:lnTo>
                <a:lnTo>
                  <a:pt x="6267348" y="72186"/>
                </a:lnTo>
                <a:lnTo>
                  <a:pt x="6249467" y="69380"/>
                </a:lnTo>
                <a:lnTo>
                  <a:pt x="6242316" y="68668"/>
                </a:lnTo>
                <a:lnTo>
                  <a:pt x="6223978" y="68668"/>
                </a:lnTo>
                <a:lnTo>
                  <a:pt x="6217107" y="70853"/>
                </a:lnTo>
                <a:lnTo>
                  <a:pt x="6204013" y="108102"/>
                </a:lnTo>
                <a:lnTo>
                  <a:pt x="6207099" y="111391"/>
                </a:lnTo>
                <a:lnTo>
                  <a:pt x="6215380" y="111391"/>
                </a:lnTo>
                <a:lnTo>
                  <a:pt x="6220231" y="108407"/>
                </a:lnTo>
                <a:lnTo>
                  <a:pt x="6227851" y="102450"/>
                </a:lnTo>
                <a:lnTo>
                  <a:pt x="6230340" y="100469"/>
                </a:lnTo>
                <a:lnTo>
                  <a:pt x="6233642" y="99466"/>
                </a:lnTo>
                <a:lnTo>
                  <a:pt x="6237783" y="99466"/>
                </a:lnTo>
                <a:lnTo>
                  <a:pt x="6250952" y="99847"/>
                </a:lnTo>
                <a:lnTo>
                  <a:pt x="6259309" y="99847"/>
                </a:lnTo>
                <a:lnTo>
                  <a:pt x="6262522" y="99593"/>
                </a:lnTo>
                <a:lnTo>
                  <a:pt x="6261824" y="100126"/>
                </a:lnTo>
                <a:lnTo>
                  <a:pt x="6256833" y="104940"/>
                </a:lnTo>
                <a:lnTo>
                  <a:pt x="6224600" y="137858"/>
                </a:lnTo>
                <a:lnTo>
                  <a:pt x="6194082" y="171843"/>
                </a:lnTo>
                <a:lnTo>
                  <a:pt x="6190843" y="178676"/>
                </a:lnTo>
                <a:lnTo>
                  <a:pt x="6190843" y="190436"/>
                </a:lnTo>
                <a:lnTo>
                  <a:pt x="6193853" y="193344"/>
                </a:lnTo>
                <a:lnTo>
                  <a:pt x="6201956" y="193344"/>
                </a:lnTo>
                <a:lnTo>
                  <a:pt x="6204775" y="192976"/>
                </a:lnTo>
                <a:lnTo>
                  <a:pt x="6211811" y="191490"/>
                </a:lnTo>
                <a:lnTo>
                  <a:pt x="6215418" y="191109"/>
                </a:lnTo>
                <a:lnTo>
                  <a:pt x="6222822" y="191109"/>
                </a:lnTo>
                <a:lnTo>
                  <a:pt x="6230683" y="192290"/>
                </a:lnTo>
                <a:lnTo>
                  <a:pt x="6242697" y="194652"/>
                </a:lnTo>
                <a:lnTo>
                  <a:pt x="6251016" y="196202"/>
                </a:lnTo>
                <a:lnTo>
                  <a:pt x="6258001" y="197307"/>
                </a:lnTo>
                <a:lnTo>
                  <a:pt x="6263627" y="197967"/>
                </a:lnTo>
                <a:lnTo>
                  <a:pt x="6267907" y="198196"/>
                </a:lnTo>
                <a:lnTo>
                  <a:pt x="6280772" y="198196"/>
                </a:lnTo>
                <a:lnTo>
                  <a:pt x="6287808" y="195770"/>
                </a:lnTo>
                <a:lnTo>
                  <a:pt x="6291935" y="191109"/>
                </a:lnTo>
                <a:lnTo>
                  <a:pt x="6297460" y="184886"/>
                </a:lnTo>
                <a:lnTo>
                  <a:pt x="6300127" y="176936"/>
                </a:lnTo>
                <a:lnTo>
                  <a:pt x="6300127" y="167830"/>
                </a:lnTo>
                <a:lnTo>
                  <a:pt x="6300127" y="159677"/>
                </a:lnTo>
                <a:lnTo>
                  <a:pt x="6297168" y="155968"/>
                </a:lnTo>
                <a:lnTo>
                  <a:pt x="6288887" y="155968"/>
                </a:lnTo>
                <a:lnTo>
                  <a:pt x="6286449" y="157022"/>
                </a:lnTo>
                <a:lnTo>
                  <a:pt x="6281394" y="161251"/>
                </a:lnTo>
                <a:lnTo>
                  <a:pt x="6278892" y="162928"/>
                </a:lnTo>
                <a:lnTo>
                  <a:pt x="6273965" y="165404"/>
                </a:lnTo>
                <a:lnTo>
                  <a:pt x="6270053" y="166027"/>
                </a:lnTo>
                <a:lnTo>
                  <a:pt x="6264668" y="166027"/>
                </a:lnTo>
                <a:lnTo>
                  <a:pt x="6237122" y="167830"/>
                </a:lnTo>
                <a:lnTo>
                  <a:pt x="6236106" y="167830"/>
                </a:lnTo>
                <a:lnTo>
                  <a:pt x="6238303" y="163169"/>
                </a:lnTo>
                <a:lnTo>
                  <a:pt x="6245047" y="154482"/>
                </a:lnTo>
                <a:lnTo>
                  <a:pt x="6256312" y="141884"/>
                </a:lnTo>
                <a:lnTo>
                  <a:pt x="6272060" y="125361"/>
                </a:lnTo>
                <a:lnTo>
                  <a:pt x="6287821" y="108623"/>
                </a:lnTo>
                <a:lnTo>
                  <a:pt x="6295555" y="99466"/>
                </a:lnTo>
                <a:lnTo>
                  <a:pt x="6296088" y="98844"/>
                </a:lnTo>
                <a:lnTo>
                  <a:pt x="6299073" y="95326"/>
                </a:lnTo>
                <a:lnTo>
                  <a:pt x="6305816" y="85483"/>
                </a:lnTo>
                <a:lnTo>
                  <a:pt x="6308077" y="79108"/>
                </a:lnTo>
                <a:lnTo>
                  <a:pt x="6308077" y="72898"/>
                </a:lnTo>
                <a:close/>
              </a:path>
              <a:path w="7418705" h="252729">
                <a:moveTo>
                  <a:pt x="6375997" y="167792"/>
                </a:moveTo>
                <a:lnTo>
                  <a:pt x="6373330" y="165290"/>
                </a:lnTo>
                <a:lnTo>
                  <a:pt x="6362649" y="165290"/>
                </a:lnTo>
                <a:lnTo>
                  <a:pt x="6359728" y="165074"/>
                </a:lnTo>
                <a:lnTo>
                  <a:pt x="6358737" y="164249"/>
                </a:lnTo>
                <a:lnTo>
                  <a:pt x="6358496" y="162674"/>
                </a:lnTo>
                <a:lnTo>
                  <a:pt x="6358496" y="159943"/>
                </a:lnTo>
                <a:lnTo>
                  <a:pt x="6358966" y="156070"/>
                </a:lnTo>
                <a:lnTo>
                  <a:pt x="6360388" y="148437"/>
                </a:lnTo>
                <a:lnTo>
                  <a:pt x="6362713" y="137388"/>
                </a:lnTo>
                <a:lnTo>
                  <a:pt x="6369291" y="107645"/>
                </a:lnTo>
                <a:lnTo>
                  <a:pt x="6371641" y="96139"/>
                </a:lnTo>
                <a:lnTo>
                  <a:pt x="6373050" y="88049"/>
                </a:lnTo>
                <a:lnTo>
                  <a:pt x="6373520" y="83350"/>
                </a:lnTo>
                <a:lnTo>
                  <a:pt x="6373520" y="73418"/>
                </a:lnTo>
                <a:lnTo>
                  <a:pt x="6369151" y="68427"/>
                </a:lnTo>
                <a:lnTo>
                  <a:pt x="6358674" y="68427"/>
                </a:lnTo>
                <a:lnTo>
                  <a:pt x="6319494" y="83350"/>
                </a:lnTo>
                <a:lnTo>
                  <a:pt x="6319494" y="93611"/>
                </a:lnTo>
                <a:lnTo>
                  <a:pt x="6324257" y="97002"/>
                </a:lnTo>
                <a:lnTo>
                  <a:pt x="6333782" y="99402"/>
                </a:lnTo>
                <a:lnTo>
                  <a:pt x="6335027" y="99745"/>
                </a:lnTo>
                <a:lnTo>
                  <a:pt x="6335636" y="100774"/>
                </a:lnTo>
                <a:lnTo>
                  <a:pt x="6335636" y="102514"/>
                </a:lnTo>
                <a:lnTo>
                  <a:pt x="6327635" y="143052"/>
                </a:lnTo>
                <a:lnTo>
                  <a:pt x="6317361" y="171996"/>
                </a:lnTo>
                <a:lnTo>
                  <a:pt x="6315773" y="177647"/>
                </a:lnTo>
                <a:lnTo>
                  <a:pt x="6315773" y="190969"/>
                </a:lnTo>
                <a:lnTo>
                  <a:pt x="6320536" y="195338"/>
                </a:lnTo>
                <a:lnTo>
                  <a:pt x="6330048" y="195338"/>
                </a:lnTo>
                <a:lnTo>
                  <a:pt x="6337478" y="194792"/>
                </a:lnTo>
                <a:lnTo>
                  <a:pt x="6375997" y="178142"/>
                </a:lnTo>
                <a:lnTo>
                  <a:pt x="6375997" y="167792"/>
                </a:lnTo>
                <a:close/>
              </a:path>
              <a:path w="7418705" h="252729">
                <a:moveTo>
                  <a:pt x="6384442" y="24282"/>
                </a:moveTo>
                <a:lnTo>
                  <a:pt x="6382728" y="20383"/>
                </a:lnTo>
                <a:lnTo>
                  <a:pt x="6375857" y="13512"/>
                </a:lnTo>
                <a:lnTo>
                  <a:pt x="6371844" y="11798"/>
                </a:lnTo>
                <a:lnTo>
                  <a:pt x="6364884" y="11798"/>
                </a:lnTo>
                <a:lnTo>
                  <a:pt x="6361531" y="12293"/>
                </a:lnTo>
                <a:lnTo>
                  <a:pt x="6357645" y="12293"/>
                </a:lnTo>
                <a:lnTo>
                  <a:pt x="6344831" y="30619"/>
                </a:lnTo>
                <a:lnTo>
                  <a:pt x="6344577" y="31610"/>
                </a:lnTo>
                <a:lnTo>
                  <a:pt x="6344577" y="39763"/>
                </a:lnTo>
                <a:lnTo>
                  <a:pt x="6346241" y="43751"/>
                </a:lnTo>
                <a:lnTo>
                  <a:pt x="6352857" y="50380"/>
                </a:lnTo>
                <a:lnTo>
                  <a:pt x="6355093" y="51930"/>
                </a:lnTo>
                <a:lnTo>
                  <a:pt x="6360642" y="51930"/>
                </a:lnTo>
                <a:lnTo>
                  <a:pt x="6361404" y="51168"/>
                </a:lnTo>
                <a:lnTo>
                  <a:pt x="6361620" y="51930"/>
                </a:lnTo>
                <a:lnTo>
                  <a:pt x="6367678" y="51930"/>
                </a:lnTo>
                <a:lnTo>
                  <a:pt x="6367932" y="51727"/>
                </a:lnTo>
                <a:lnTo>
                  <a:pt x="6371615" y="51930"/>
                </a:lnTo>
                <a:lnTo>
                  <a:pt x="6371984" y="51727"/>
                </a:lnTo>
                <a:lnTo>
                  <a:pt x="6372974" y="51168"/>
                </a:lnTo>
                <a:lnTo>
                  <a:pt x="6375209" y="49898"/>
                </a:lnTo>
                <a:lnTo>
                  <a:pt x="6378727" y="45643"/>
                </a:lnTo>
                <a:lnTo>
                  <a:pt x="6382296" y="41376"/>
                </a:lnTo>
                <a:lnTo>
                  <a:pt x="6384074" y="38392"/>
                </a:lnTo>
                <a:lnTo>
                  <a:pt x="6384201" y="33591"/>
                </a:lnTo>
                <a:lnTo>
                  <a:pt x="6384442" y="32600"/>
                </a:lnTo>
                <a:lnTo>
                  <a:pt x="6384442" y="24282"/>
                </a:lnTo>
                <a:close/>
              </a:path>
              <a:path w="7418705" h="252729">
                <a:moveTo>
                  <a:pt x="6484556" y="210235"/>
                </a:moveTo>
                <a:lnTo>
                  <a:pt x="6127115" y="210235"/>
                </a:lnTo>
                <a:lnTo>
                  <a:pt x="6127115" y="234086"/>
                </a:lnTo>
                <a:lnTo>
                  <a:pt x="6484556" y="234086"/>
                </a:lnTo>
                <a:lnTo>
                  <a:pt x="6484556" y="210235"/>
                </a:lnTo>
                <a:close/>
              </a:path>
              <a:path w="7418705" h="252729">
                <a:moveTo>
                  <a:pt x="6517195" y="169900"/>
                </a:moveTo>
                <a:lnTo>
                  <a:pt x="6513855" y="168021"/>
                </a:lnTo>
                <a:lnTo>
                  <a:pt x="6504508" y="168021"/>
                </a:lnTo>
                <a:lnTo>
                  <a:pt x="6503162" y="165722"/>
                </a:lnTo>
                <a:lnTo>
                  <a:pt x="6503162" y="161124"/>
                </a:lnTo>
                <a:lnTo>
                  <a:pt x="6503517" y="157581"/>
                </a:lnTo>
                <a:lnTo>
                  <a:pt x="6503606" y="157022"/>
                </a:lnTo>
                <a:lnTo>
                  <a:pt x="6503695" y="156527"/>
                </a:lnTo>
                <a:lnTo>
                  <a:pt x="6504572" y="151536"/>
                </a:lnTo>
                <a:lnTo>
                  <a:pt x="6504673" y="151066"/>
                </a:lnTo>
                <a:lnTo>
                  <a:pt x="6506388" y="142748"/>
                </a:lnTo>
                <a:lnTo>
                  <a:pt x="6508356" y="133997"/>
                </a:lnTo>
                <a:lnTo>
                  <a:pt x="6511277" y="120675"/>
                </a:lnTo>
                <a:lnTo>
                  <a:pt x="6513042" y="111455"/>
                </a:lnTo>
                <a:lnTo>
                  <a:pt x="6513119" y="110934"/>
                </a:lnTo>
                <a:lnTo>
                  <a:pt x="6513233" y="110172"/>
                </a:lnTo>
                <a:lnTo>
                  <a:pt x="6514109" y="104279"/>
                </a:lnTo>
                <a:lnTo>
                  <a:pt x="6514173" y="103339"/>
                </a:lnTo>
                <a:lnTo>
                  <a:pt x="6514274" y="101828"/>
                </a:lnTo>
                <a:lnTo>
                  <a:pt x="6514312" y="97980"/>
                </a:lnTo>
                <a:lnTo>
                  <a:pt x="6514084" y="96240"/>
                </a:lnTo>
                <a:lnTo>
                  <a:pt x="6512788" y="86042"/>
                </a:lnTo>
                <a:lnTo>
                  <a:pt x="6512661" y="85813"/>
                </a:lnTo>
                <a:lnTo>
                  <a:pt x="6507772" y="76669"/>
                </a:lnTo>
                <a:lnTo>
                  <a:pt x="6499403" y="71043"/>
                </a:lnTo>
                <a:lnTo>
                  <a:pt x="6487693" y="69176"/>
                </a:lnTo>
                <a:lnTo>
                  <a:pt x="6477330" y="70561"/>
                </a:lnTo>
                <a:lnTo>
                  <a:pt x="6466789" y="74599"/>
                </a:lnTo>
                <a:lnTo>
                  <a:pt x="6456070" y="81305"/>
                </a:lnTo>
                <a:lnTo>
                  <a:pt x="6445186" y="90639"/>
                </a:lnTo>
                <a:lnTo>
                  <a:pt x="6440805" y="98171"/>
                </a:lnTo>
                <a:lnTo>
                  <a:pt x="6440525" y="98704"/>
                </a:lnTo>
                <a:lnTo>
                  <a:pt x="6440576" y="98475"/>
                </a:lnTo>
                <a:lnTo>
                  <a:pt x="6440703" y="97980"/>
                </a:lnTo>
                <a:lnTo>
                  <a:pt x="6442951" y="89014"/>
                </a:lnTo>
                <a:lnTo>
                  <a:pt x="6443269" y="87668"/>
                </a:lnTo>
                <a:lnTo>
                  <a:pt x="6442088" y="82537"/>
                </a:lnTo>
                <a:lnTo>
                  <a:pt x="6438151" y="78232"/>
                </a:lnTo>
                <a:lnTo>
                  <a:pt x="6434264" y="73926"/>
                </a:lnTo>
                <a:lnTo>
                  <a:pt x="6429210" y="71780"/>
                </a:lnTo>
                <a:lnTo>
                  <a:pt x="6416840" y="71780"/>
                </a:lnTo>
                <a:lnTo>
                  <a:pt x="6411417" y="74117"/>
                </a:lnTo>
                <a:lnTo>
                  <a:pt x="6402057" y="83477"/>
                </a:lnTo>
                <a:lnTo>
                  <a:pt x="6399758" y="88176"/>
                </a:lnTo>
                <a:lnTo>
                  <a:pt x="6399835" y="98475"/>
                </a:lnTo>
                <a:lnTo>
                  <a:pt x="6399898" y="98717"/>
                </a:lnTo>
                <a:lnTo>
                  <a:pt x="6400012" y="99161"/>
                </a:lnTo>
                <a:lnTo>
                  <a:pt x="6400965" y="102844"/>
                </a:lnTo>
                <a:lnTo>
                  <a:pt x="6401041" y="103009"/>
                </a:lnTo>
                <a:lnTo>
                  <a:pt x="6405931" y="112369"/>
                </a:lnTo>
                <a:lnTo>
                  <a:pt x="6407163" y="117043"/>
                </a:lnTo>
                <a:lnTo>
                  <a:pt x="6407163" y="126149"/>
                </a:lnTo>
                <a:lnTo>
                  <a:pt x="6407010" y="126796"/>
                </a:lnTo>
                <a:lnTo>
                  <a:pt x="6405283" y="133108"/>
                </a:lnTo>
                <a:lnTo>
                  <a:pt x="6397765" y="151384"/>
                </a:lnTo>
                <a:lnTo>
                  <a:pt x="6397714" y="151536"/>
                </a:lnTo>
                <a:lnTo>
                  <a:pt x="6395872" y="159092"/>
                </a:lnTo>
                <a:lnTo>
                  <a:pt x="6395872" y="174625"/>
                </a:lnTo>
                <a:lnTo>
                  <a:pt x="6397257" y="180289"/>
                </a:lnTo>
                <a:lnTo>
                  <a:pt x="6400025" y="185343"/>
                </a:lnTo>
                <a:lnTo>
                  <a:pt x="6402845" y="190347"/>
                </a:lnTo>
                <a:lnTo>
                  <a:pt x="6407721" y="192849"/>
                </a:lnTo>
                <a:lnTo>
                  <a:pt x="6421641" y="192849"/>
                </a:lnTo>
                <a:lnTo>
                  <a:pt x="6426708" y="188836"/>
                </a:lnTo>
                <a:lnTo>
                  <a:pt x="6429896" y="180809"/>
                </a:lnTo>
                <a:lnTo>
                  <a:pt x="6430518" y="179197"/>
                </a:lnTo>
                <a:lnTo>
                  <a:pt x="6430607" y="178816"/>
                </a:lnTo>
                <a:lnTo>
                  <a:pt x="6431877" y="173418"/>
                </a:lnTo>
                <a:lnTo>
                  <a:pt x="6442900" y="129692"/>
                </a:lnTo>
                <a:lnTo>
                  <a:pt x="6460515" y="102577"/>
                </a:lnTo>
                <a:lnTo>
                  <a:pt x="6465824" y="98171"/>
                </a:lnTo>
                <a:lnTo>
                  <a:pt x="6469481" y="96240"/>
                </a:lnTo>
                <a:lnTo>
                  <a:pt x="6476111" y="96240"/>
                </a:lnTo>
                <a:lnTo>
                  <a:pt x="6477940" y="99758"/>
                </a:lnTo>
                <a:lnTo>
                  <a:pt x="6477876" y="110172"/>
                </a:lnTo>
                <a:lnTo>
                  <a:pt x="6469418" y="155257"/>
                </a:lnTo>
                <a:lnTo>
                  <a:pt x="6467538" y="164541"/>
                </a:lnTo>
                <a:lnTo>
                  <a:pt x="6466408" y="170561"/>
                </a:lnTo>
                <a:lnTo>
                  <a:pt x="6466370" y="170878"/>
                </a:lnTo>
                <a:lnTo>
                  <a:pt x="6466027" y="173418"/>
                </a:lnTo>
                <a:lnTo>
                  <a:pt x="6466027" y="186042"/>
                </a:lnTo>
                <a:lnTo>
                  <a:pt x="6470332" y="192354"/>
                </a:lnTo>
                <a:lnTo>
                  <a:pt x="6478943" y="192354"/>
                </a:lnTo>
                <a:lnTo>
                  <a:pt x="6485788" y="191693"/>
                </a:lnTo>
                <a:lnTo>
                  <a:pt x="6517195" y="176530"/>
                </a:lnTo>
                <a:lnTo>
                  <a:pt x="6517195" y="169900"/>
                </a:lnTo>
                <a:close/>
              </a:path>
              <a:path w="7418705" h="252729">
                <a:moveTo>
                  <a:pt x="6647078" y="67373"/>
                </a:moveTo>
                <a:lnTo>
                  <a:pt x="6642938" y="64223"/>
                </a:lnTo>
                <a:lnTo>
                  <a:pt x="6641770" y="63334"/>
                </a:lnTo>
                <a:lnTo>
                  <a:pt x="6627965" y="63334"/>
                </a:lnTo>
                <a:lnTo>
                  <a:pt x="6620142" y="64223"/>
                </a:lnTo>
                <a:lnTo>
                  <a:pt x="6612991" y="64223"/>
                </a:lnTo>
                <a:lnTo>
                  <a:pt x="6601638" y="63334"/>
                </a:lnTo>
                <a:lnTo>
                  <a:pt x="6598348" y="63334"/>
                </a:lnTo>
                <a:lnTo>
                  <a:pt x="6597282" y="63423"/>
                </a:lnTo>
                <a:lnTo>
                  <a:pt x="6597282" y="90639"/>
                </a:lnTo>
                <a:lnTo>
                  <a:pt x="6597180" y="98171"/>
                </a:lnTo>
                <a:lnTo>
                  <a:pt x="6597066" y="99987"/>
                </a:lnTo>
                <a:lnTo>
                  <a:pt x="6596951" y="101828"/>
                </a:lnTo>
                <a:lnTo>
                  <a:pt x="6596850" y="102577"/>
                </a:lnTo>
                <a:lnTo>
                  <a:pt x="6596735" y="110934"/>
                </a:lnTo>
                <a:lnTo>
                  <a:pt x="6594157" y="118325"/>
                </a:lnTo>
                <a:lnTo>
                  <a:pt x="6583654" y="132854"/>
                </a:lnTo>
                <a:lnTo>
                  <a:pt x="6578803" y="136474"/>
                </a:lnTo>
                <a:lnTo>
                  <a:pt x="6571399" y="136474"/>
                </a:lnTo>
                <a:lnTo>
                  <a:pt x="6567030" y="126149"/>
                </a:lnTo>
                <a:lnTo>
                  <a:pt x="6566865" y="124993"/>
                </a:lnTo>
                <a:lnTo>
                  <a:pt x="6566992" y="119837"/>
                </a:lnTo>
                <a:lnTo>
                  <a:pt x="6567106" y="116179"/>
                </a:lnTo>
                <a:lnTo>
                  <a:pt x="6567360" y="114439"/>
                </a:lnTo>
                <a:lnTo>
                  <a:pt x="6567360" y="107061"/>
                </a:lnTo>
                <a:lnTo>
                  <a:pt x="6569824" y="99987"/>
                </a:lnTo>
                <a:lnTo>
                  <a:pt x="6579679" y="86372"/>
                </a:lnTo>
                <a:lnTo>
                  <a:pt x="6584150" y="82956"/>
                </a:lnTo>
                <a:lnTo>
                  <a:pt x="6591719" y="82956"/>
                </a:lnTo>
                <a:lnTo>
                  <a:pt x="6593395" y="83908"/>
                </a:lnTo>
                <a:lnTo>
                  <a:pt x="6594932" y="85813"/>
                </a:lnTo>
                <a:lnTo>
                  <a:pt x="6596507" y="87668"/>
                </a:lnTo>
                <a:lnTo>
                  <a:pt x="6596545" y="87858"/>
                </a:lnTo>
                <a:lnTo>
                  <a:pt x="6596634" y="88176"/>
                </a:lnTo>
                <a:lnTo>
                  <a:pt x="6597282" y="90639"/>
                </a:lnTo>
                <a:lnTo>
                  <a:pt x="6597282" y="63423"/>
                </a:lnTo>
                <a:lnTo>
                  <a:pt x="6586702" y="64223"/>
                </a:lnTo>
                <a:lnTo>
                  <a:pt x="6550139" y="82804"/>
                </a:lnTo>
                <a:lnTo>
                  <a:pt x="6550025" y="82956"/>
                </a:lnTo>
                <a:lnTo>
                  <a:pt x="6545034" y="89014"/>
                </a:lnTo>
                <a:lnTo>
                  <a:pt x="6537655" y="103339"/>
                </a:lnTo>
                <a:lnTo>
                  <a:pt x="6535814" y="110172"/>
                </a:lnTo>
                <a:lnTo>
                  <a:pt x="6535814" y="123126"/>
                </a:lnTo>
                <a:lnTo>
                  <a:pt x="6546990" y="151066"/>
                </a:lnTo>
                <a:lnTo>
                  <a:pt x="6545986" y="152438"/>
                </a:lnTo>
                <a:lnTo>
                  <a:pt x="6533934" y="182753"/>
                </a:lnTo>
                <a:lnTo>
                  <a:pt x="6526136" y="188379"/>
                </a:lnTo>
                <a:lnTo>
                  <a:pt x="6519075" y="194221"/>
                </a:lnTo>
                <a:lnTo>
                  <a:pt x="6514020" y="200228"/>
                </a:lnTo>
                <a:lnTo>
                  <a:pt x="6510998" y="206413"/>
                </a:lnTo>
                <a:lnTo>
                  <a:pt x="6509994" y="212788"/>
                </a:lnTo>
                <a:lnTo>
                  <a:pt x="6510109" y="216636"/>
                </a:lnTo>
                <a:lnTo>
                  <a:pt x="6510172" y="217093"/>
                </a:lnTo>
                <a:lnTo>
                  <a:pt x="6510909" y="222554"/>
                </a:lnTo>
                <a:lnTo>
                  <a:pt x="6541605" y="246697"/>
                </a:lnTo>
                <a:lnTo>
                  <a:pt x="6551295" y="248450"/>
                </a:lnTo>
                <a:lnTo>
                  <a:pt x="6550660" y="248450"/>
                </a:lnTo>
                <a:lnTo>
                  <a:pt x="6562585" y="249110"/>
                </a:lnTo>
                <a:lnTo>
                  <a:pt x="6569405" y="249110"/>
                </a:lnTo>
                <a:lnTo>
                  <a:pt x="6610756" y="238671"/>
                </a:lnTo>
                <a:lnTo>
                  <a:pt x="6625171" y="223901"/>
                </a:lnTo>
                <a:lnTo>
                  <a:pt x="6628270" y="218224"/>
                </a:lnTo>
                <a:lnTo>
                  <a:pt x="6629819" y="213029"/>
                </a:lnTo>
                <a:lnTo>
                  <a:pt x="6629819" y="208318"/>
                </a:lnTo>
                <a:lnTo>
                  <a:pt x="6629057" y="201168"/>
                </a:lnTo>
                <a:lnTo>
                  <a:pt x="6626784" y="194665"/>
                </a:lnTo>
                <a:lnTo>
                  <a:pt x="6625590" y="192849"/>
                </a:lnTo>
                <a:lnTo>
                  <a:pt x="6622974" y="188836"/>
                </a:lnTo>
                <a:lnTo>
                  <a:pt x="6617652" y="183667"/>
                </a:lnTo>
                <a:lnTo>
                  <a:pt x="6613296" y="180809"/>
                </a:lnTo>
                <a:lnTo>
                  <a:pt x="6607378" y="177723"/>
                </a:lnTo>
                <a:lnTo>
                  <a:pt x="6599771" y="174332"/>
                </a:lnTo>
                <a:lnTo>
                  <a:pt x="6599771" y="206159"/>
                </a:lnTo>
                <a:lnTo>
                  <a:pt x="6599771" y="216636"/>
                </a:lnTo>
                <a:lnTo>
                  <a:pt x="6596875" y="220357"/>
                </a:lnTo>
                <a:lnTo>
                  <a:pt x="6585217" y="226669"/>
                </a:lnTo>
                <a:lnTo>
                  <a:pt x="6579540" y="228117"/>
                </a:lnTo>
                <a:lnTo>
                  <a:pt x="6565989" y="228117"/>
                </a:lnTo>
                <a:lnTo>
                  <a:pt x="6563881" y="227876"/>
                </a:lnTo>
                <a:lnTo>
                  <a:pt x="6558458" y="227876"/>
                </a:lnTo>
                <a:lnTo>
                  <a:pt x="6553301" y="226364"/>
                </a:lnTo>
                <a:lnTo>
                  <a:pt x="6543586" y="220357"/>
                </a:lnTo>
                <a:lnTo>
                  <a:pt x="6541160" y="217093"/>
                </a:lnTo>
                <a:lnTo>
                  <a:pt x="6541160" y="206413"/>
                </a:lnTo>
                <a:lnTo>
                  <a:pt x="6543332" y="202730"/>
                </a:lnTo>
                <a:lnTo>
                  <a:pt x="6552184" y="194665"/>
                </a:lnTo>
                <a:lnTo>
                  <a:pt x="6552362" y="194665"/>
                </a:lnTo>
                <a:lnTo>
                  <a:pt x="6556489" y="192849"/>
                </a:lnTo>
                <a:lnTo>
                  <a:pt x="6574206" y="192849"/>
                </a:lnTo>
                <a:lnTo>
                  <a:pt x="6581572" y="194665"/>
                </a:lnTo>
                <a:lnTo>
                  <a:pt x="6581813" y="194665"/>
                </a:lnTo>
                <a:lnTo>
                  <a:pt x="6596215" y="202476"/>
                </a:lnTo>
                <a:lnTo>
                  <a:pt x="6599771" y="206159"/>
                </a:lnTo>
                <a:lnTo>
                  <a:pt x="6599771" y="174332"/>
                </a:lnTo>
                <a:lnTo>
                  <a:pt x="6590335" y="170561"/>
                </a:lnTo>
                <a:lnTo>
                  <a:pt x="6576758" y="165354"/>
                </a:lnTo>
                <a:lnTo>
                  <a:pt x="6569964" y="162039"/>
                </a:lnTo>
                <a:lnTo>
                  <a:pt x="6590474" y="151384"/>
                </a:lnTo>
                <a:lnTo>
                  <a:pt x="6596227" y="149186"/>
                </a:lnTo>
                <a:lnTo>
                  <a:pt x="6605664" y="144335"/>
                </a:lnTo>
                <a:lnTo>
                  <a:pt x="6610591" y="140144"/>
                </a:lnTo>
                <a:lnTo>
                  <a:pt x="6613753" y="136474"/>
                </a:lnTo>
                <a:lnTo>
                  <a:pt x="6615735" y="134175"/>
                </a:lnTo>
                <a:lnTo>
                  <a:pt x="6628663" y="96240"/>
                </a:lnTo>
                <a:lnTo>
                  <a:pt x="6628790" y="92684"/>
                </a:lnTo>
                <a:lnTo>
                  <a:pt x="6629095" y="89268"/>
                </a:lnTo>
                <a:lnTo>
                  <a:pt x="6629197" y="89014"/>
                </a:lnTo>
                <a:lnTo>
                  <a:pt x="6629527" y="88176"/>
                </a:lnTo>
                <a:lnTo>
                  <a:pt x="6629641" y="87858"/>
                </a:lnTo>
                <a:lnTo>
                  <a:pt x="6630213" y="87668"/>
                </a:lnTo>
                <a:lnTo>
                  <a:pt x="6631254" y="87668"/>
                </a:lnTo>
                <a:lnTo>
                  <a:pt x="6634975" y="88176"/>
                </a:lnTo>
                <a:lnTo>
                  <a:pt x="6643052" y="88176"/>
                </a:lnTo>
                <a:lnTo>
                  <a:pt x="6643522" y="87668"/>
                </a:lnTo>
                <a:lnTo>
                  <a:pt x="6647078" y="83908"/>
                </a:lnTo>
                <a:lnTo>
                  <a:pt x="6647078" y="82956"/>
                </a:lnTo>
                <a:lnTo>
                  <a:pt x="6647078" y="67373"/>
                </a:lnTo>
                <a:close/>
              </a:path>
              <a:path w="7418705" h="252729">
                <a:moveTo>
                  <a:pt x="6817461" y="83591"/>
                </a:moveTo>
                <a:lnTo>
                  <a:pt x="6782130" y="68427"/>
                </a:lnTo>
                <a:lnTo>
                  <a:pt x="6779641" y="68427"/>
                </a:lnTo>
                <a:lnTo>
                  <a:pt x="6739344" y="84086"/>
                </a:lnTo>
                <a:lnTo>
                  <a:pt x="6715138" y="118097"/>
                </a:lnTo>
                <a:lnTo>
                  <a:pt x="6709880" y="139306"/>
                </a:lnTo>
                <a:lnTo>
                  <a:pt x="6709626" y="144284"/>
                </a:lnTo>
                <a:lnTo>
                  <a:pt x="6709727" y="153390"/>
                </a:lnTo>
                <a:lnTo>
                  <a:pt x="6709765" y="153885"/>
                </a:lnTo>
                <a:lnTo>
                  <a:pt x="6709854" y="155041"/>
                </a:lnTo>
                <a:lnTo>
                  <a:pt x="6709969" y="156362"/>
                </a:lnTo>
                <a:lnTo>
                  <a:pt x="6710248" y="159778"/>
                </a:lnTo>
                <a:lnTo>
                  <a:pt x="6710362" y="160566"/>
                </a:lnTo>
                <a:lnTo>
                  <a:pt x="6710426" y="160832"/>
                </a:lnTo>
                <a:lnTo>
                  <a:pt x="6710489" y="161061"/>
                </a:lnTo>
                <a:lnTo>
                  <a:pt x="6712496" y="168643"/>
                </a:lnTo>
                <a:lnTo>
                  <a:pt x="6742366" y="195757"/>
                </a:lnTo>
                <a:lnTo>
                  <a:pt x="6750710" y="196583"/>
                </a:lnTo>
                <a:lnTo>
                  <a:pt x="6755930" y="196583"/>
                </a:lnTo>
                <a:lnTo>
                  <a:pt x="6797853" y="179882"/>
                </a:lnTo>
                <a:lnTo>
                  <a:pt x="6803428" y="173545"/>
                </a:lnTo>
                <a:lnTo>
                  <a:pt x="6803428" y="168643"/>
                </a:lnTo>
                <a:lnTo>
                  <a:pt x="6803428" y="161836"/>
                </a:lnTo>
                <a:lnTo>
                  <a:pt x="6800469" y="158953"/>
                </a:lnTo>
                <a:lnTo>
                  <a:pt x="6791934" y="158953"/>
                </a:lnTo>
                <a:lnTo>
                  <a:pt x="6787223" y="160566"/>
                </a:lnTo>
                <a:lnTo>
                  <a:pt x="6773558" y="167030"/>
                </a:lnTo>
                <a:lnTo>
                  <a:pt x="6768846" y="168643"/>
                </a:lnTo>
                <a:lnTo>
                  <a:pt x="6758864" y="168643"/>
                </a:lnTo>
                <a:lnTo>
                  <a:pt x="6753796" y="167195"/>
                </a:lnTo>
                <a:lnTo>
                  <a:pt x="6746722" y="159778"/>
                </a:lnTo>
                <a:lnTo>
                  <a:pt x="6746646" y="159550"/>
                </a:lnTo>
                <a:lnTo>
                  <a:pt x="6744563" y="153390"/>
                </a:lnTo>
                <a:lnTo>
                  <a:pt x="6744614" y="144284"/>
                </a:lnTo>
                <a:lnTo>
                  <a:pt x="6745262" y="134505"/>
                </a:lnTo>
                <a:lnTo>
                  <a:pt x="6747370" y="124612"/>
                </a:lnTo>
                <a:lnTo>
                  <a:pt x="6747472" y="124358"/>
                </a:lnTo>
                <a:lnTo>
                  <a:pt x="6750888" y="115443"/>
                </a:lnTo>
                <a:lnTo>
                  <a:pt x="6774269" y="93014"/>
                </a:lnTo>
                <a:lnTo>
                  <a:pt x="6780644" y="93014"/>
                </a:lnTo>
                <a:lnTo>
                  <a:pt x="6784899" y="95770"/>
                </a:lnTo>
                <a:lnTo>
                  <a:pt x="6793763" y="106781"/>
                </a:lnTo>
                <a:lnTo>
                  <a:pt x="6797967" y="109524"/>
                </a:lnTo>
                <a:lnTo>
                  <a:pt x="6805904" y="109524"/>
                </a:lnTo>
                <a:lnTo>
                  <a:pt x="6809486" y="107708"/>
                </a:lnTo>
                <a:lnTo>
                  <a:pt x="6812674" y="104063"/>
                </a:lnTo>
                <a:lnTo>
                  <a:pt x="6815861" y="100380"/>
                </a:lnTo>
                <a:lnTo>
                  <a:pt x="6817373" y="96431"/>
                </a:lnTo>
                <a:lnTo>
                  <a:pt x="6817461" y="93014"/>
                </a:lnTo>
                <a:lnTo>
                  <a:pt x="6817461" y="83591"/>
                </a:lnTo>
                <a:close/>
              </a:path>
              <a:path w="7418705" h="252729">
                <a:moveTo>
                  <a:pt x="6937172" y="164020"/>
                </a:moveTo>
                <a:lnTo>
                  <a:pt x="6933654" y="161061"/>
                </a:lnTo>
                <a:lnTo>
                  <a:pt x="6920547" y="161061"/>
                </a:lnTo>
                <a:lnTo>
                  <a:pt x="6920471" y="160832"/>
                </a:lnTo>
                <a:lnTo>
                  <a:pt x="6920382" y="160566"/>
                </a:lnTo>
                <a:lnTo>
                  <a:pt x="6920281" y="160299"/>
                </a:lnTo>
                <a:lnTo>
                  <a:pt x="6920103" y="159778"/>
                </a:lnTo>
                <a:lnTo>
                  <a:pt x="6920128" y="155041"/>
                </a:lnTo>
                <a:lnTo>
                  <a:pt x="6920255" y="153885"/>
                </a:lnTo>
                <a:lnTo>
                  <a:pt x="6920306" y="153390"/>
                </a:lnTo>
                <a:lnTo>
                  <a:pt x="6929361" y="109143"/>
                </a:lnTo>
                <a:lnTo>
                  <a:pt x="6932308" y="95237"/>
                </a:lnTo>
                <a:lnTo>
                  <a:pt x="6932955" y="91770"/>
                </a:lnTo>
                <a:lnTo>
                  <a:pt x="6933628" y="88163"/>
                </a:lnTo>
                <a:lnTo>
                  <a:pt x="6934060" y="84505"/>
                </a:lnTo>
                <a:lnTo>
                  <a:pt x="6934060" y="75692"/>
                </a:lnTo>
                <a:lnTo>
                  <a:pt x="6931165" y="72275"/>
                </a:lnTo>
                <a:lnTo>
                  <a:pt x="6930314" y="71285"/>
                </a:lnTo>
                <a:lnTo>
                  <a:pt x="6920382" y="71285"/>
                </a:lnTo>
                <a:lnTo>
                  <a:pt x="6916153" y="71564"/>
                </a:lnTo>
                <a:lnTo>
                  <a:pt x="6917347" y="71564"/>
                </a:lnTo>
                <a:lnTo>
                  <a:pt x="6912826" y="72275"/>
                </a:lnTo>
                <a:lnTo>
                  <a:pt x="6908978" y="72275"/>
                </a:lnTo>
                <a:lnTo>
                  <a:pt x="6904672" y="71805"/>
                </a:lnTo>
                <a:lnTo>
                  <a:pt x="6897052" y="70281"/>
                </a:lnTo>
                <a:lnTo>
                  <a:pt x="6897052" y="93738"/>
                </a:lnTo>
                <a:lnTo>
                  <a:pt x="6896938" y="100774"/>
                </a:lnTo>
                <a:lnTo>
                  <a:pt x="6896824" y="101765"/>
                </a:lnTo>
                <a:lnTo>
                  <a:pt x="6896684" y="103047"/>
                </a:lnTo>
                <a:lnTo>
                  <a:pt x="6896595" y="104063"/>
                </a:lnTo>
                <a:lnTo>
                  <a:pt x="6896532" y="104940"/>
                </a:lnTo>
                <a:lnTo>
                  <a:pt x="6896455" y="105702"/>
                </a:lnTo>
                <a:lnTo>
                  <a:pt x="6896354" y="106984"/>
                </a:lnTo>
                <a:lnTo>
                  <a:pt x="6896278" y="107848"/>
                </a:lnTo>
                <a:lnTo>
                  <a:pt x="6896163" y="109143"/>
                </a:lnTo>
                <a:lnTo>
                  <a:pt x="6882778" y="148958"/>
                </a:lnTo>
                <a:lnTo>
                  <a:pt x="6861683" y="168021"/>
                </a:lnTo>
                <a:lnTo>
                  <a:pt x="6855269" y="168021"/>
                </a:lnTo>
                <a:lnTo>
                  <a:pt x="6853402" y="166585"/>
                </a:lnTo>
                <a:lnTo>
                  <a:pt x="6851675" y="163728"/>
                </a:lnTo>
                <a:lnTo>
                  <a:pt x="6849973" y="160832"/>
                </a:lnTo>
                <a:lnTo>
                  <a:pt x="6849872" y="160299"/>
                </a:lnTo>
                <a:lnTo>
                  <a:pt x="6849770" y="159778"/>
                </a:lnTo>
                <a:lnTo>
                  <a:pt x="6849732" y="159550"/>
                </a:lnTo>
                <a:lnTo>
                  <a:pt x="6849618" y="158953"/>
                </a:lnTo>
                <a:lnTo>
                  <a:pt x="6849491" y="158292"/>
                </a:lnTo>
                <a:lnTo>
                  <a:pt x="6849123" y="156362"/>
                </a:lnTo>
                <a:lnTo>
                  <a:pt x="6849186" y="147129"/>
                </a:lnTo>
                <a:lnTo>
                  <a:pt x="6849288" y="145846"/>
                </a:lnTo>
                <a:lnTo>
                  <a:pt x="6849415" y="144284"/>
                </a:lnTo>
                <a:lnTo>
                  <a:pt x="6849935" y="137490"/>
                </a:lnTo>
                <a:lnTo>
                  <a:pt x="6869227" y="99187"/>
                </a:lnTo>
                <a:lnTo>
                  <a:pt x="6882130" y="91770"/>
                </a:lnTo>
                <a:lnTo>
                  <a:pt x="6894423" y="91770"/>
                </a:lnTo>
                <a:lnTo>
                  <a:pt x="6897052" y="93738"/>
                </a:lnTo>
                <a:lnTo>
                  <a:pt x="6897052" y="70281"/>
                </a:lnTo>
                <a:lnTo>
                  <a:pt x="6894792" y="69824"/>
                </a:lnTo>
                <a:lnTo>
                  <a:pt x="6894639" y="69824"/>
                </a:lnTo>
                <a:lnTo>
                  <a:pt x="6891744" y="69418"/>
                </a:lnTo>
                <a:lnTo>
                  <a:pt x="6885076" y="69418"/>
                </a:lnTo>
                <a:lnTo>
                  <a:pt x="6880174" y="69824"/>
                </a:lnTo>
                <a:lnTo>
                  <a:pt x="6879590" y="69824"/>
                </a:lnTo>
                <a:lnTo>
                  <a:pt x="6836550" y="96431"/>
                </a:lnTo>
                <a:lnTo>
                  <a:pt x="6818135" y="131546"/>
                </a:lnTo>
                <a:lnTo>
                  <a:pt x="6815214" y="147129"/>
                </a:lnTo>
                <a:lnTo>
                  <a:pt x="6815290" y="161836"/>
                </a:lnTo>
                <a:lnTo>
                  <a:pt x="6815366" y="163118"/>
                </a:lnTo>
                <a:lnTo>
                  <a:pt x="6816928" y="170395"/>
                </a:lnTo>
                <a:lnTo>
                  <a:pt x="6819532" y="176872"/>
                </a:lnTo>
                <a:lnTo>
                  <a:pt x="6819659" y="177063"/>
                </a:lnTo>
                <a:lnTo>
                  <a:pt x="6823176" y="182549"/>
                </a:lnTo>
                <a:lnTo>
                  <a:pt x="6828714" y="189585"/>
                </a:lnTo>
                <a:lnTo>
                  <a:pt x="6835813" y="193103"/>
                </a:lnTo>
                <a:lnTo>
                  <a:pt x="6853288" y="193103"/>
                </a:lnTo>
                <a:lnTo>
                  <a:pt x="6886549" y="171907"/>
                </a:lnTo>
                <a:lnTo>
                  <a:pt x="6887883" y="169100"/>
                </a:lnTo>
                <a:lnTo>
                  <a:pt x="6887997" y="168021"/>
                </a:lnTo>
                <a:lnTo>
                  <a:pt x="6887934" y="168643"/>
                </a:lnTo>
                <a:lnTo>
                  <a:pt x="6887832" y="170395"/>
                </a:lnTo>
                <a:lnTo>
                  <a:pt x="6887934" y="179882"/>
                </a:lnTo>
                <a:lnTo>
                  <a:pt x="6889216" y="183642"/>
                </a:lnTo>
                <a:lnTo>
                  <a:pt x="6894843" y="190512"/>
                </a:lnTo>
                <a:lnTo>
                  <a:pt x="6899580" y="192227"/>
                </a:lnTo>
                <a:lnTo>
                  <a:pt x="6912953" y="192227"/>
                </a:lnTo>
                <a:lnTo>
                  <a:pt x="6919785" y="190182"/>
                </a:lnTo>
                <a:lnTo>
                  <a:pt x="6933692" y="181952"/>
                </a:lnTo>
                <a:lnTo>
                  <a:pt x="6937172" y="177063"/>
                </a:lnTo>
                <a:lnTo>
                  <a:pt x="6937172" y="167690"/>
                </a:lnTo>
                <a:lnTo>
                  <a:pt x="6937172" y="164020"/>
                </a:lnTo>
                <a:close/>
              </a:path>
              <a:path w="7418705" h="252729">
                <a:moveTo>
                  <a:pt x="7053643" y="83058"/>
                </a:moveTo>
                <a:lnTo>
                  <a:pt x="7052157" y="79248"/>
                </a:lnTo>
                <a:lnTo>
                  <a:pt x="7049173" y="76187"/>
                </a:lnTo>
                <a:lnTo>
                  <a:pt x="7046239" y="73088"/>
                </a:lnTo>
                <a:lnTo>
                  <a:pt x="7042328" y="71526"/>
                </a:lnTo>
                <a:lnTo>
                  <a:pt x="7037438" y="71526"/>
                </a:lnTo>
                <a:lnTo>
                  <a:pt x="7029564" y="72745"/>
                </a:lnTo>
                <a:lnTo>
                  <a:pt x="7021881" y="76187"/>
                </a:lnTo>
                <a:lnTo>
                  <a:pt x="7021728" y="76187"/>
                </a:lnTo>
                <a:lnTo>
                  <a:pt x="7013143" y="82423"/>
                </a:lnTo>
                <a:lnTo>
                  <a:pt x="7004596" y="90906"/>
                </a:lnTo>
                <a:lnTo>
                  <a:pt x="7004190" y="91363"/>
                </a:lnTo>
                <a:lnTo>
                  <a:pt x="7004240" y="90576"/>
                </a:lnTo>
                <a:lnTo>
                  <a:pt x="7004342" y="89166"/>
                </a:lnTo>
                <a:lnTo>
                  <a:pt x="7003809" y="85293"/>
                </a:lnTo>
                <a:lnTo>
                  <a:pt x="7003809" y="95999"/>
                </a:lnTo>
                <a:lnTo>
                  <a:pt x="7003694" y="96367"/>
                </a:lnTo>
                <a:lnTo>
                  <a:pt x="7003389" y="97231"/>
                </a:lnTo>
                <a:lnTo>
                  <a:pt x="7003809" y="95999"/>
                </a:lnTo>
                <a:lnTo>
                  <a:pt x="7003809" y="85293"/>
                </a:lnTo>
                <a:lnTo>
                  <a:pt x="7003199" y="80848"/>
                </a:lnTo>
                <a:lnTo>
                  <a:pt x="6999732" y="74917"/>
                </a:lnTo>
                <a:lnTo>
                  <a:pt x="6993979" y="71348"/>
                </a:lnTo>
                <a:lnTo>
                  <a:pt x="6985902" y="70167"/>
                </a:lnTo>
                <a:lnTo>
                  <a:pt x="6978167" y="70167"/>
                </a:lnTo>
                <a:lnTo>
                  <a:pt x="6972541" y="72212"/>
                </a:lnTo>
                <a:lnTo>
                  <a:pt x="6972401" y="72212"/>
                </a:lnTo>
                <a:lnTo>
                  <a:pt x="6960121" y="80848"/>
                </a:lnTo>
                <a:lnTo>
                  <a:pt x="6959867" y="81216"/>
                </a:lnTo>
                <a:lnTo>
                  <a:pt x="6957034" y="85686"/>
                </a:lnTo>
                <a:lnTo>
                  <a:pt x="6957034" y="96367"/>
                </a:lnTo>
                <a:lnTo>
                  <a:pt x="6960413" y="100939"/>
                </a:lnTo>
                <a:lnTo>
                  <a:pt x="6968274" y="105371"/>
                </a:lnTo>
                <a:lnTo>
                  <a:pt x="6968795" y="108407"/>
                </a:lnTo>
                <a:lnTo>
                  <a:pt x="6968680" y="116268"/>
                </a:lnTo>
                <a:lnTo>
                  <a:pt x="6968591" y="117246"/>
                </a:lnTo>
                <a:lnTo>
                  <a:pt x="6968464" y="118719"/>
                </a:lnTo>
                <a:lnTo>
                  <a:pt x="6958139" y="158330"/>
                </a:lnTo>
                <a:lnTo>
                  <a:pt x="6956006" y="165608"/>
                </a:lnTo>
                <a:lnTo>
                  <a:pt x="6954634" y="170713"/>
                </a:lnTo>
                <a:lnTo>
                  <a:pt x="6954558" y="171145"/>
                </a:lnTo>
                <a:lnTo>
                  <a:pt x="6954177" y="173050"/>
                </a:lnTo>
                <a:lnTo>
                  <a:pt x="6954177" y="179628"/>
                </a:lnTo>
                <a:lnTo>
                  <a:pt x="6955460" y="184924"/>
                </a:lnTo>
                <a:lnTo>
                  <a:pt x="6958139" y="189103"/>
                </a:lnTo>
                <a:lnTo>
                  <a:pt x="6960641" y="192963"/>
                </a:lnTo>
                <a:lnTo>
                  <a:pt x="6965378" y="194970"/>
                </a:lnTo>
                <a:lnTo>
                  <a:pt x="6983260" y="194970"/>
                </a:lnTo>
                <a:lnTo>
                  <a:pt x="6997547" y="176161"/>
                </a:lnTo>
                <a:lnTo>
                  <a:pt x="6998525" y="169214"/>
                </a:lnTo>
                <a:lnTo>
                  <a:pt x="6998627" y="166865"/>
                </a:lnTo>
                <a:lnTo>
                  <a:pt x="6998741" y="163791"/>
                </a:lnTo>
                <a:lnTo>
                  <a:pt x="6998856" y="160921"/>
                </a:lnTo>
                <a:lnTo>
                  <a:pt x="6998970" y="158330"/>
                </a:lnTo>
                <a:lnTo>
                  <a:pt x="6999033" y="156781"/>
                </a:lnTo>
                <a:lnTo>
                  <a:pt x="6999300" y="150825"/>
                </a:lnTo>
                <a:lnTo>
                  <a:pt x="7013397" y="109220"/>
                </a:lnTo>
                <a:lnTo>
                  <a:pt x="7016089" y="106730"/>
                </a:lnTo>
                <a:lnTo>
                  <a:pt x="7018769" y="104216"/>
                </a:lnTo>
                <a:lnTo>
                  <a:pt x="7020407" y="102895"/>
                </a:lnTo>
                <a:lnTo>
                  <a:pt x="7032142" y="104495"/>
                </a:lnTo>
                <a:lnTo>
                  <a:pt x="7038581" y="104495"/>
                </a:lnTo>
                <a:lnTo>
                  <a:pt x="7043344" y="102882"/>
                </a:lnTo>
                <a:lnTo>
                  <a:pt x="7048474" y="98679"/>
                </a:lnTo>
                <a:lnTo>
                  <a:pt x="7051307" y="96367"/>
                </a:lnTo>
                <a:lnTo>
                  <a:pt x="7051649" y="95999"/>
                </a:lnTo>
                <a:lnTo>
                  <a:pt x="7053643" y="92163"/>
                </a:lnTo>
                <a:lnTo>
                  <a:pt x="7053643" y="83058"/>
                </a:lnTo>
                <a:close/>
              </a:path>
              <a:path w="7418705" h="252729">
                <a:moveTo>
                  <a:pt x="7158990" y="100939"/>
                </a:moveTo>
                <a:lnTo>
                  <a:pt x="7158952" y="98679"/>
                </a:lnTo>
                <a:lnTo>
                  <a:pt x="7158837" y="97231"/>
                </a:lnTo>
                <a:lnTo>
                  <a:pt x="7158761" y="96367"/>
                </a:lnTo>
                <a:lnTo>
                  <a:pt x="7158634" y="94881"/>
                </a:lnTo>
                <a:lnTo>
                  <a:pt x="7158571" y="94132"/>
                </a:lnTo>
                <a:lnTo>
                  <a:pt x="7158495" y="93205"/>
                </a:lnTo>
                <a:lnTo>
                  <a:pt x="7157529" y="89789"/>
                </a:lnTo>
                <a:lnTo>
                  <a:pt x="7126541" y="67195"/>
                </a:lnTo>
                <a:lnTo>
                  <a:pt x="7126541" y="104495"/>
                </a:lnTo>
                <a:lnTo>
                  <a:pt x="7122985" y="108407"/>
                </a:lnTo>
                <a:lnTo>
                  <a:pt x="7088518" y="120891"/>
                </a:lnTo>
                <a:lnTo>
                  <a:pt x="7086994" y="121081"/>
                </a:lnTo>
                <a:lnTo>
                  <a:pt x="7088416" y="120891"/>
                </a:lnTo>
                <a:lnTo>
                  <a:pt x="7088492" y="120484"/>
                </a:lnTo>
                <a:lnTo>
                  <a:pt x="7088606" y="119761"/>
                </a:lnTo>
                <a:lnTo>
                  <a:pt x="7089203" y="116268"/>
                </a:lnTo>
                <a:lnTo>
                  <a:pt x="7111289" y="89789"/>
                </a:lnTo>
                <a:lnTo>
                  <a:pt x="7121474" y="89789"/>
                </a:lnTo>
                <a:lnTo>
                  <a:pt x="7126541" y="104495"/>
                </a:lnTo>
                <a:lnTo>
                  <a:pt x="7126541" y="67195"/>
                </a:lnTo>
                <a:lnTo>
                  <a:pt x="7123125" y="66941"/>
                </a:lnTo>
                <a:lnTo>
                  <a:pt x="7120763" y="66941"/>
                </a:lnTo>
                <a:lnTo>
                  <a:pt x="7082180" y="81216"/>
                </a:lnTo>
                <a:lnTo>
                  <a:pt x="7055231" y="117246"/>
                </a:lnTo>
                <a:lnTo>
                  <a:pt x="7051116" y="132016"/>
                </a:lnTo>
                <a:lnTo>
                  <a:pt x="7049795" y="146723"/>
                </a:lnTo>
                <a:lnTo>
                  <a:pt x="7049922" y="150825"/>
                </a:lnTo>
                <a:lnTo>
                  <a:pt x="7050430" y="158064"/>
                </a:lnTo>
                <a:lnTo>
                  <a:pt x="7050494" y="158330"/>
                </a:lnTo>
                <a:lnTo>
                  <a:pt x="7052348" y="166344"/>
                </a:lnTo>
                <a:lnTo>
                  <a:pt x="7079907" y="194691"/>
                </a:lnTo>
                <a:lnTo>
                  <a:pt x="7085990" y="196088"/>
                </a:lnTo>
                <a:lnTo>
                  <a:pt x="7097166" y="196088"/>
                </a:lnTo>
                <a:lnTo>
                  <a:pt x="7135622" y="181165"/>
                </a:lnTo>
                <a:lnTo>
                  <a:pt x="7144309" y="170713"/>
                </a:lnTo>
                <a:lnTo>
                  <a:pt x="7144804" y="168389"/>
                </a:lnTo>
                <a:lnTo>
                  <a:pt x="7145236" y="166344"/>
                </a:lnTo>
                <a:lnTo>
                  <a:pt x="7145287" y="160921"/>
                </a:lnTo>
                <a:lnTo>
                  <a:pt x="7143216" y="158330"/>
                </a:lnTo>
                <a:lnTo>
                  <a:pt x="7134987" y="158330"/>
                </a:lnTo>
                <a:lnTo>
                  <a:pt x="7129234" y="160007"/>
                </a:lnTo>
                <a:lnTo>
                  <a:pt x="7114413" y="166712"/>
                </a:lnTo>
                <a:lnTo>
                  <a:pt x="7108342" y="168389"/>
                </a:lnTo>
                <a:lnTo>
                  <a:pt x="7098957" y="168389"/>
                </a:lnTo>
                <a:lnTo>
                  <a:pt x="7094791" y="166865"/>
                </a:lnTo>
                <a:lnTo>
                  <a:pt x="7091146" y="163791"/>
                </a:lnTo>
                <a:lnTo>
                  <a:pt x="7087502" y="160693"/>
                </a:lnTo>
                <a:lnTo>
                  <a:pt x="7085685" y="156781"/>
                </a:lnTo>
                <a:lnTo>
                  <a:pt x="7085749" y="147154"/>
                </a:lnTo>
                <a:lnTo>
                  <a:pt x="7086727" y="144399"/>
                </a:lnTo>
                <a:lnTo>
                  <a:pt x="7088784" y="143243"/>
                </a:lnTo>
                <a:lnTo>
                  <a:pt x="7090118" y="142417"/>
                </a:lnTo>
                <a:lnTo>
                  <a:pt x="7094601" y="141198"/>
                </a:lnTo>
                <a:lnTo>
                  <a:pt x="7102259" y="139585"/>
                </a:lnTo>
                <a:lnTo>
                  <a:pt x="7117308" y="135978"/>
                </a:lnTo>
                <a:lnTo>
                  <a:pt x="7152716" y="118364"/>
                </a:lnTo>
                <a:lnTo>
                  <a:pt x="7158393" y="106730"/>
                </a:lnTo>
                <a:lnTo>
                  <a:pt x="7158990" y="100939"/>
                </a:lnTo>
                <a:close/>
              </a:path>
              <a:path w="7418705" h="252729">
                <a:moveTo>
                  <a:pt x="7271080" y="100088"/>
                </a:moveTo>
                <a:lnTo>
                  <a:pt x="7243242" y="67525"/>
                </a:lnTo>
                <a:lnTo>
                  <a:pt x="7238555" y="67195"/>
                </a:lnTo>
                <a:lnTo>
                  <a:pt x="7238555" y="104495"/>
                </a:lnTo>
                <a:lnTo>
                  <a:pt x="7234987" y="108407"/>
                </a:lnTo>
                <a:lnTo>
                  <a:pt x="7200532" y="120891"/>
                </a:lnTo>
                <a:lnTo>
                  <a:pt x="7198995" y="121081"/>
                </a:lnTo>
                <a:lnTo>
                  <a:pt x="7200430" y="120891"/>
                </a:lnTo>
                <a:lnTo>
                  <a:pt x="7200493" y="120484"/>
                </a:lnTo>
                <a:lnTo>
                  <a:pt x="7201205" y="116268"/>
                </a:lnTo>
                <a:lnTo>
                  <a:pt x="7223303" y="89789"/>
                </a:lnTo>
                <a:lnTo>
                  <a:pt x="7233475" y="89789"/>
                </a:lnTo>
                <a:lnTo>
                  <a:pt x="7235317" y="90576"/>
                </a:lnTo>
                <a:lnTo>
                  <a:pt x="7237806" y="93713"/>
                </a:lnTo>
                <a:lnTo>
                  <a:pt x="7238428" y="95999"/>
                </a:lnTo>
                <a:lnTo>
                  <a:pt x="7238555" y="104495"/>
                </a:lnTo>
                <a:lnTo>
                  <a:pt x="7238555" y="67195"/>
                </a:lnTo>
                <a:lnTo>
                  <a:pt x="7235139" y="66941"/>
                </a:lnTo>
                <a:lnTo>
                  <a:pt x="7232777" y="66941"/>
                </a:lnTo>
                <a:lnTo>
                  <a:pt x="7194182" y="81216"/>
                </a:lnTo>
                <a:lnTo>
                  <a:pt x="7167245" y="117246"/>
                </a:lnTo>
                <a:lnTo>
                  <a:pt x="7163130" y="132016"/>
                </a:lnTo>
                <a:lnTo>
                  <a:pt x="7161809" y="146723"/>
                </a:lnTo>
                <a:lnTo>
                  <a:pt x="7161809" y="149085"/>
                </a:lnTo>
                <a:lnTo>
                  <a:pt x="7162444" y="158064"/>
                </a:lnTo>
                <a:lnTo>
                  <a:pt x="7162508" y="158330"/>
                </a:lnTo>
                <a:lnTo>
                  <a:pt x="7164349" y="166344"/>
                </a:lnTo>
                <a:lnTo>
                  <a:pt x="7191921" y="194691"/>
                </a:lnTo>
                <a:lnTo>
                  <a:pt x="7198004" y="196088"/>
                </a:lnTo>
                <a:lnTo>
                  <a:pt x="7209180" y="196088"/>
                </a:lnTo>
                <a:lnTo>
                  <a:pt x="7247623" y="181165"/>
                </a:lnTo>
                <a:lnTo>
                  <a:pt x="7257301" y="160921"/>
                </a:lnTo>
                <a:lnTo>
                  <a:pt x="7255230" y="158330"/>
                </a:lnTo>
                <a:lnTo>
                  <a:pt x="7247001" y="158330"/>
                </a:lnTo>
                <a:lnTo>
                  <a:pt x="7241235" y="160007"/>
                </a:lnTo>
                <a:lnTo>
                  <a:pt x="7226427" y="166712"/>
                </a:lnTo>
                <a:lnTo>
                  <a:pt x="7220356" y="168389"/>
                </a:lnTo>
                <a:lnTo>
                  <a:pt x="7210958" y="168389"/>
                </a:lnTo>
                <a:lnTo>
                  <a:pt x="7206805" y="166865"/>
                </a:lnTo>
                <a:lnTo>
                  <a:pt x="7203160" y="163791"/>
                </a:lnTo>
                <a:lnTo>
                  <a:pt x="7199516" y="160693"/>
                </a:lnTo>
                <a:lnTo>
                  <a:pt x="7197699" y="156781"/>
                </a:lnTo>
                <a:lnTo>
                  <a:pt x="7197699" y="147345"/>
                </a:lnTo>
                <a:lnTo>
                  <a:pt x="7198728" y="144399"/>
                </a:lnTo>
                <a:lnTo>
                  <a:pt x="7200798" y="143243"/>
                </a:lnTo>
                <a:lnTo>
                  <a:pt x="7202119" y="142417"/>
                </a:lnTo>
                <a:lnTo>
                  <a:pt x="7206615" y="141198"/>
                </a:lnTo>
                <a:lnTo>
                  <a:pt x="7214273" y="139585"/>
                </a:lnTo>
                <a:lnTo>
                  <a:pt x="7229322" y="135978"/>
                </a:lnTo>
                <a:lnTo>
                  <a:pt x="7264730" y="118364"/>
                </a:lnTo>
                <a:lnTo>
                  <a:pt x="7270382" y="106908"/>
                </a:lnTo>
                <a:lnTo>
                  <a:pt x="7271080" y="100088"/>
                </a:lnTo>
                <a:close/>
              </a:path>
              <a:path w="7418705" h="252729">
                <a:moveTo>
                  <a:pt x="7380491" y="83058"/>
                </a:moveTo>
                <a:lnTo>
                  <a:pt x="7378992" y="79248"/>
                </a:lnTo>
                <a:lnTo>
                  <a:pt x="7376020" y="76187"/>
                </a:lnTo>
                <a:lnTo>
                  <a:pt x="7373074" y="73088"/>
                </a:lnTo>
                <a:lnTo>
                  <a:pt x="7369162" y="71526"/>
                </a:lnTo>
                <a:lnTo>
                  <a:pt x="7364285" y="71526"/>
                </a:lnTo>
                <a:lnTo>
                  <a:pt x="7331443" y="90906"/>
                </a:lnTo>
                <a:lnTo>
                  <a:pt x="7331024" y="91363"/>
                </a:lnTo>
                <a:lnTo>
                  <a:pt x="7331062" y="90906"/>
                </a:lnTo>
                <a:lnTo>
                  <a:pt x="7312749" y="70167"/>
                </a:lnTo>
                <a:lnTo>
                  <a:pt x="7305002" y="70167"/>
                </a:lnTo>
                <a:lnTo>
                  <a:pt x="7299084" y="72313"/>
                </a:lnTo>
                <a:lnTo>
                  <a:pt x="7286968" y="80848"/>
                </a:lnTo>
                <a:lnTo>
                  <a:pt x="7285939" y="82423"/>
                </a:lnTo>
                <a:lnTo>
                  <a:pt x="7283882" y="85686"/>
                </a:lnTo>
                <a:lnTo>
                  <a:pt x="7283882" y="96367"/>
                </a:lnTo>
                <a:lnTo>
                  <a:pt x="7287247" y="100939"/>
                </a:lnTo>
                <a:lnTo>
                  <a:pt x="7295108" y="105371"/>
                </a:lnTo>
                <a:lnTo>
                  <a:pt x="7295667" y="108597"/>
                </a:lnTo>
                <a:lnTo>
                  <a:pt x="7288352" y="147154"/>
                </a:lnTo>
                <a:lnTo>
                  <a:pt x="7285139" y="157759"/>
                </a:lnTo>
                <a:lnTo>
                  <a:pt x="7282853" y="165608"/>
                </a:lnTo>
                <a:lnTo>
                  <a:pt x="7281481" y="170713"/>
                </a:lnTo>
                <a:lnTo>
                  <a:pt x="7281024" y="173050"/>
                </a:lnTo>
                <a:lnTo>
                  <a:pt x="7281024" y="179628"/>
                </a:lnTo>
                <a:lnTo>
                  <a:pt x="7282307" y="184924"/>
                </a:lnTo>
                <a:lnTo>
                  <a:pt x="7284872" y="188937"/>
                </a:lnTo>
                <a:lnTo>
                  <a:pt x="7287476" y="192963"/>
                </a:lnTo>
                <a:lnTo>
                  <a:pt x="7292213" y="194970"/>
                </a:lnTo>
                <a:lnTo>
                  <a:pt x="7310094" y="194970"/>
                </a:lnTo>
                <a:lnTo>
                  <a:pt x="7325614" y="162928"/>
                </a:lnTo>
                <a:lnTo>
                  <a:pt x="7325728" y="160261"/>
                </a:lnTo>
                <a:lnTo>
                  <a:pt x="7325830" y="157759"/>
                </a:lnTo>
                <a:lnTo>
                  <a:pt x="7325919" y="155765"/>
                </a:lnTo>
                <a:lnTo>
                  <a:pt x="7326020" y="153619"/>
                </a:lnTo>
                <a:lnTo>
                  <a:pt x="7326135" y="150825"/>
                </a:lnTo>
                <a:lnTo>
                  <a:pt x="7340232" y="109220"/>
                </a:lnTo>
                <a:lnTo>
                  <a:pt x="7342924" y="106730"/>
                </a:lnTo>
                <a:lnTo>
                  <a:pt x="7345616" y="104216"/>
                </a:lnTo>
                <a:lnTo>
                  <a:pt x="7347255" y="102895"/>
                </a:lnTo>
                <a:lnTo>
                  <a:pt x="7359434" y="104559"/>
                </a:lnTo>
                <a:lnTo>
                  <a:pt x="7365238" y="104559"/>
                </a:lnTo>
                <a:lnTo>
                  <a:pt x="7370178" y="102882"/>
                </a:lnTo>
                <a:lnTo>
                  <a:pt x="7375309" y="98679"/>
                </a:lnTo>
                <a:lnTo>
                  <a:pt x="7378141" y="96367"/>
                </a:lnTo>
                <a:lnTo>
                  <a:pt x="7378471" y="96037"/>
                </a:lnTo>
                <a:lnTo>
                  <a:pt x="7380491" y="92163"/>
                </a:lnTo>
                <a:lnTo>
                  <a:pt x="7380491" y="83058"/>
                </a:lnTo>
                <a:close/>
              </a:path>
              <a:path w="7418705" h="252729">
                <a:moveTo>
                  <a:pt x="7410793" y="167081"/>
                </a:moveTo>
                <a:lnTo>
                  <a:pt x="7408926" y="162928"/>
                </a:lnTo>
                <a:lnTo>
                  <a:pt x="7401471" y="155473"/>
                </a:lnTo>
                <a:lnTo>
                  <a:pt x="7399579" y="154520"/>
                </a:lnTo>
                <a:lnTo>
                  <a:pt x="7397775" y="153619"/>
                </a:lnTo>
                <a:lnTo>
                  <a:pt x="7394080" y="153619"/>
                </a:lnTo>
                <a:lnTo>
                  <a:pt x="7394080" y="154520"/>
                </a:lnTo>
                <a:lnTo>
                  <a:pt x="7393711" y="154520"/>
                </a:lnTo>
                <a:lnTo>
                  <a:pt x="7392962" y="153365"/>
                </a:lnTo>
                <a:lnTo>
                  <a:pt x="7383450" y="153365"/>
                </a:lnTo>
                <a:lnTo>
                  <a:pt x="7378433" y="155765"/>
                </a:lnTo>
                <a:lnTo>
                  <a:pt x="7370242" y="165366"/>
                </a:lnTo>
                <a:lnTo>
                  <a:pt x="7368197" y="168617"/>
                </a:lnTo>
                <a:lnTo>
                  <a:pt x="7368070" y="173291"/>
                </a:lnTo>
                <a:lnTo>
                  <a:pt x="7367816" y="174294"/>
                </a:lnTo>
                <a:lnTo>
                  <a:pt x="7380922" y="196583"/>
                </a:lnTo>
                <a:lnTo>
                  <a:pt x="7384529" y="196583"/>
                </a:lnTo>
                <a:lnTo>
                  <a:pt x="7384529" y="195580"/>
                </a:lnTo>
                <a:lnTo>
                  <a:pt x="7384847" y="195580"/>
                </a:lnTo>
                <a:lnTo>
                  <a:pt x="7385647" y="196824"/>
                </a:lnTo>
                <a:lnTo>
                  <a:pt x="7395375" y="196824"/>
                </a:lnTo>
                <a:lnTo>
                  <a:pt x="7397940" y="195580"/>
                </a:lnTo>
                <a:lnTo>
                  <a:pt x="7400480" y="194360"/>
                </a:lnTo>
                <a:lnTo>
                  <a:pt x="7404582" y="189433"/>
                </a:lnTo>
                <a:lnTo>
                  <a:pt x="7408723" y="184518"/>
                </a:lnTo>
                <a:lnTo>
                  <a:pt x="7410793" y="179628"/>
                </a:lnTo>
                <a:lnTo>
                  <a:pt x="7410793" y="167081"/>
                </a:lnTo>
                <a:close/>
              </a:path>
              <a:path w="7418705" h="252729">
                <a:moveTo>
                  <a:pt x="7418489" y="210235"/>
                </a:moveTo>
                <a:lnTo>
                  <a:pt x="6655257" y="210235"/>
                </a:lnTo>
                <a:lnTo>
                  <a:pt x="6655257" y="234086"/>
                </a:lnTo>
                <a:lnTo>
                  <a:pt x="7418489" y="234086"/>
                </a:lnTo>
                <a:lnTo>
                  <a:pt x="7418489" y="210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763420" y="6245821"/>
            <a:ext cx="7184390" cy="254635"/>
          </a:xfrm>
          <a:custGeom>
            <a:avLst/>
            <a:gdLst/>
            <a:ahLst/>
            <a:cxnLst/>
            <a:rect l="l" t="t" r="r" b="b"/>
            <a:pathLst>
              <a:path w="7184390" h="254635">
                <a:moveTo>
                  <a:pt x="214096" y="27508"/>
                </a:moveTo>
                <a:lnTo>
                  <a:pt x="214020" y="17081"/>
                </a:lnTo>
                <a:lnTo>
                  <a:pt x="208483" y="13779"/>
                </a:lnTo>
                <a:lnTo>
                  <a:pt x="152996" y="13779"/>
                </a:lnTo>
                <a:lnTo>
                  <a:pt x="145910" y="17081"/>
                </a:lnTo>
                <a:lnTo>
                  <a:pt x="145910" y="25895"/>
                </a:lnTo>
                <a:lnTo>
                  <a:pt x="147510" y="28663"/>
                </a:lnTo>
                <a:lnTo>
                  <a:pt x="150660" y="31940"/>
                </a:lnTo>
                <a:lnTo>
                  <a:pt x="153187" y="34836"/>
                </a:lnTo>
                <a:lnTo>
                  <a:pt x="154482" y="36639"/>
                </a:lnTo>
                <a:lnTo>
                  <a:pt x="155105" y="38315"/>
                </a:lnTo>
                <a:lnTo>
                  <a:pt x="155054" y="41706"/>
                </a:lnTo>
                <a:lnTo>
                  <a:pt x="154940" y="45542"/>
                </a:lnTo>
                <a:lnTo>
                  <a:pt x="154889" y="47282"/>
                </a:lnTo>
                <a:lnTo>
                  <a:pt x="147904" y="86156"/>
                </a:lnTo>
                <a:lnTo>
                  <a:pt x="127431" y="90157"/>
                </a:lnTo>
                <a:lnTo>
                  <a:pt x="81851" y="90157"/>
                </a:lnTo>
                <a:lnTo>
                  <a:pt x="79349" y="89966"/>
                </a:lnTo>
                <a:lnTo>
                  <a:pt x="78282" y="89585"/>
                </a:lnTo>
                <a:lnTo>
                  <a:pt x="78435" y="89585"/>
                </a:lnTo>
                <a:lnTo>
                  <a:pt x="78028" y="87769"/>
                </a:lnTo>
                <a:lnTo>
                  <a:pt x="78028" y="83070"/>
                </a:lnTo>
                <a:lnTo>
                  <a:pt x="78524" y="74866"/>
                </a:lnTo>
                <a:lnTo>
                  <a:pt x="91084" y="38315"/>
                </a:lnTo>
                <a:lnTo>
                  <a:pt x="101269" y="31318"/>
                </a:lnTo>
                <a:lnTo>
                  <a:pt x="103822" y="26974"/>
                </a:lnTo>
                <a:lnTo>
                  <a:pt x="103822" y="21793"/>
                </a:lnTo>
                <a:lnTo>
                  <a:pt x="102057" y="18402"/>
                </a:lnTo>
                <a:lnTo>
                  <a:pt x="96786" y="15976"/>
                </a:lnTo>
                <a:lnTo>
                  <a:pt x="87998" y="14516"/>
                </a:lnTo>
                <a:lnTo>
                  <a:pt x="75692" y="14033"/>
                </a:lnTo>
                <a:lnTo>
                  <a:pt x="63830" y="14033"/>
                </a:lnTo>
                <a:lnTo>
                  <a:pt x="51536" y="13779"/>
                </a:lnTo>
                <a:lnTo>
                  <a:pt x="37655" y="13779"/>
                </a:lnTo>
                <a:lnTo>
                  <a:pt x="33782" y="17284"/>
                </a:lnTo>
                <a:lnTo>
                  <a:pt x="33782" y="27876"/>
                </a:lnTo>
                <a:lnTo>
                  <a:pt x="36931" y="31318"/>
                </a:lnTo>
                <a:lnTo>
                  <a:pt x="37998" y="31940"/>
                </a:lnTo>
                <a:lnTo>
                  <a:pt x="43408" y="34836"/>
                </a:lnTo>
                <a:lnTo>
                  <a:pt x="47498" y="37071"/>
                </a:lnTo>
                <a:lnTo>
                  <a:pt x="48539" y="37858"/>
                </a:lnTo>
                <a:lnTo>
                  <a:pt x="49060" y="39077"/>
                </a:lnTo>
                <a:lnTo>
                  <a:pt x="48945" y="41516"/>
                </a:lnTo>
                <a:lnTo>
                  <a:pt x="37884" y="103251"/>
                </a:lnTo>
                <a:lnTo>
                  <a:pt x="29095" y="149339"/>
                </a:lnTo>
                <a:lnTo>
                  <a:pt x="24853" y="167792"/>
                </a:lnTo>
                <a:lnTo>
                  <a:pt x="24790" y="167957"/>
                </a:lnTo>
                <a:lnTo>
                  <a:pt x="24688" y="168198"/>
                </a:lnTo>
                <a:lnTo>
                  <a:pt x="23837" y="170256"/>
                </a:lnTo>
                <a:lnTo>
                  <a:pt x="22720" y="171119"/>
                </a:lnTo>
                <a:lnTo>
                  <a:pt x="20142" y="172986"/>
                </a:lnTo>
                <a:lnTo>
                  <a:pt x="19608" y="173228"/>
                </a:lnTo>
                <a:lnTo>
                  <a:pt x="7391" y="178257"/>
                </a:lnTo>
                <a:lnTo>
                  <a:pt x="4229" y="181660"/>
                </a:lnTo>
                <a:lnTo>
                  <a:pt x="4229" y="192913"/>
                </a:lnTo>
                <a:lnTo>
                  <a:pt x="7327" y="196202"/>
                </a:lnTo>
                <a:lnTo>
                  <a:pt x="30568" y="196202"/>
                </a:lnTo>
                <a:lnTo>
                  <a:pt x="46558" y="195745"/>
                </a:lnTo>
                <a:lnTo>
                  <a:pt x="61048" y="193979"/>
                </a:lnTo>
                <a:lnTo>
                  <a:pt x="70002" y="190969"/>
                </a:lnTo>
                <a:lnTo>
                  <a:pt x="69811" y="190969"/>
                </a:lnTo>
                <a:lnTo>
                  <a:pt x="72644" y="186956"/>
                </a:lnTo>
                <a:lnTo>
                  <a:pt x="72644" y="184340"/>
                </a:lnTo>
                <a:lnTo>
                  <a:pt x="71132" y="181279"/>
                </a:lnTo>
                <a:lnTo>
                  <a:pt x="65100" y="174244"/>
                </a:lnTo>
                <a:lnTo>
                  <a:pt x="63588" y="169405"/>
                </a:lnTo>
                <a:lnTo>
                  <a:pt x="63588" y="163068"/>
                </a:lnTo>
                <a:lnTo>
                  <a:pt x="63715" y="160197"/>
                </a:lnTo>
                <a:lnTo>
                  <a:pt x="63804" y="158115"/>
                </a:lnTo>
                <a:lnTo>
                  <a:pt x="69684" y="125107"/>
                </a:lnTo>
                <a:lnTo>
                  <a:pt x="69761" y="124802"/>
                </a:lnTo>
                <a:lnTo>
                  <a:pt x="90195" y="114985"/>
                </a:lnTo>
                <a:lnTo>
                  <a:pt x="83197" y="114985"/>
                </a:lnTo>
                <a:lnTo>
                  <a:pt x="106680" y="114617"/>
                </a:lnTo>
                <a:lnTo>
                  <a:pt x="125933" y="114617"/>
                </a:lnTo>
                <a:lnTo>
                  <a:pt x="146253" y="114985"/>
                </a:lnTo>
                <a:lnTo>
                  <a:pt x="139827" y="114985"/>
                </a:lnTo>
                <a:lnTo>
                  <a:pt x="140906" y="115328"/>
                </a:lnTo>
                <a:lnTo>
                  <a:pt x="140957" y="115519"/>
                </a:lnTo>
                <a:lnTo>
                  <a:pt x="141439" y="117335"/>
                </a:lnTo>
                <a:lnTo>
                  <a:pt x="141338" y="122936"/>
                </a:lnTo>
                <a:lnTo>
                  <a:pt x="133311" y="161658"/>
                </a:lnTo>
                <a:lnTo>
                  <a:pt x="117475" y="179108"/>
                </a:lnTo>
                <a:lnTo>
                  <a:pt x="114998" y="182397"/>
                </a:lnTo>
                <a:lnTo>
                  <a:pt x="114998" y="189979"/>
                </a:lnTo>
                <a:lnTo>
                  <a:pt x="116573" y="192913"/>
                </a:lnTo>
                <a:lnTo>
                  <a:pt x="116344" y="192913"/>
                </a:lnTo>
                <a:lnTo>
                  <a:pt x="119900" y="194221"/>
                </a:lnTo>
                <a:lnTo>
                  <a:pt x="123164" y="195376"/>
                </a:lnTo>
                <a:lnTo>
                  <a:pt x="131279" y="195961"/>
                </a:lnTo>
                <a:lnTo>
                  <a:pt x="155968" y="195961"/>
                </a:lnTo>
                <a:lnTo>
                  <a:pt x="168148" y="196202"/>
                </a:lnTo>
                <a:lnTo>
                  <a:pt x="179400" y="196202"/>
                </a:lnTo>
                <a:lnTo>
                  <a:pt x="184289" y="192913"/>
                </a:lnTo>
                <a:lnTo>
                  <a:pt x="185026" y="192354"/>
                </a:lnTo>
                <a:lnTo>
                  <a:pt x="184937" y="181660"/>
                </a:lnTo>
                <a:lnTo>
                  <a:pt x="181343" y="178549"/>
                </a:lnTo>
                <a:lnTo>
                  <a:pt x="173863" y="175221"/>
                </a:lnTo>
                <a:lnTo>
                  <a:pt x="170192" y="173228"/>
                </a:lnTo>
                <a:lnTo>
                  <a:pt x="169900" y="172986"/>
                </a:lnTo>
                <a:lnTo>
                  <a:pt x="169773" y="171284"/>
                </a:lnTo>
                <a:lnTo>
                  <a:pt x="169773" y="167513"/>
                </a:lnTo>
                <a:lnTo>
                  <a:pt x="170180" y="163233"/>
                </a:lnTo>
                <a:lnTo>
                  <a:pt x="170281" y="162547"/>
                </a:lnTo>
                <a:lnTo>
                  <a:pt x="170383" y="161874"/>
                </a:lnTo>
                <a:lnTo>
                  <a:pt x="170421" y="161658"/>
                </a:lnTo>
                <a:lnTo>
                  <a:pt x="171640" y="153936"/>
                </a:lnTo>
                <a:lnTo>
                  <a:pt x="179057" y="114617"/>
                </a:lnTo>
                <a:lnTo>
                  <a:pt x="183896" y="89585"/>
                </a:lnTo>
                <a:lnTo>
                  <a:pt x="188468" y="65443"/>
                </a:lnTo>
                <a:lnTo>
                  <a:pt x="199186" y="37071"/>
                </a:lnTo>
                <a:lnTo>
                  <a:pt x="209118" y="31940"/>
                </a:lnTo>
                <a:lnTo>
                  <a:pt x="214096" y="27508"/>
                </a:lnTo>
                <a:close/>
              </a:path>
              <a:path w="7184390" h="254635">
                <a:moveTo>
                  <a:pt x="310451" y="101955"/>
                </a:moveTo>
                <a:lnTo>
                  <a:pt x="309867" y="95059"/>
                </a:lnTo>
                <a:lnTo>
                  <a:pt x="308902" y="91643"/>
                </a:lnTo>
                <a:lnTo>
                  <a:pt x="308114" y="88798"/>
                </a:lnTo>
                <a:lnTo>
                  <a:pt x="277914" y="69049"/>
                </a:lnTo>
                <a:lnTo>
                  <a:pt x="277914" y="106362"/>
                </a:lnTo>
                <a:lnTo>
                  <a:pt x="274358" y="110274"/>
                </a:lnTo>
                <a:lnTo>
                  <a:pt x="238366" y="122936"/>
                </a:lnTo>
                <a:lnTo>
                  <a:pt x="239801" y="122758"/>
                </a:lnTo>
                <a:lnTo>
                  <a:pt x="239864" y="122339"/>
                </a:lnTo>
                <a:lnTo>
                  <a:pt x="262661" y="91643"/>
                </a:lnTo>
                <a:lnTo>
                  <a:pt x="272846" y="91643"/>
                </a:lnTo>
                <a:lnTo>
                  <a:pt x="274688" y="92430"/>
                </a:lnTo>
                <a:lnTo>
                  <a:pt x="277177" y="95580"/>
                </a:lnTo>
                <a:lnTo>
                  <a:pt x="277799" y="97853"/>
                </a:lnTo>
                <a:lnTo>
                  <a:pt x="277914" y="106362"/>
                </a:lnTo>
                <a:lnTo>
                  <a:pt x="277914" y="69049"/>
                </a:lnTo>
                <a:lnTo>
                  <a:pt x="274497" y="68795"/>
                </a:lnTo>
                <a:lnTo>
                  <a:pt x="272148" y="68795"/>
                </a:lnTo>
                <a:lnTo>
                  <a:pt x="233553" y="83070"/>
                </a:lnTo>
                <a:lnTo>
                  <a:pt x="206603" y="119100"/>
                </a:lnTo>
                <a:lnTo>
                  <a:pt x="206565" y="119253"/>
                </a:lnTo>
                <a:lnTo>
                  <a:pt x="202539" y="133426"/>
                </a:lnTo>
                <a:lnTo>
                  <a:pt x="202488" y="133883"/>
                </a:lnTo>
                <a:lnTo>
                  <a:pt x="201180" y="148577"/>
                </a:lnTo>
                <a:lnTo>
                  <a:pt x="201256" y="152031"/>
                </a:lnTo>
                <a:lnTo>
                  <a:pt x="201815" y="159931"/>
                </a:lnTo>
                <a:lnTo>
                  <a:pt x="201879" y="160197"/>
                </a:lnTo>
                <a:lnTo>
                  <a:pt x="203720" y="168198"/>
                </a:lnTo>
                <a:lnTo>
                  <a:pt x="230543" y="196202"/>
                </a:lnTo>
                <a:lnTo>
                  <a:pt x="229743" y="196202"/>
                </a:lnTo>
                <a:lnTo>
                  <a:pt x="237375" y="197942"/>
                </a:lnTo>
                <a:lnTo>
                  <a:pt x="248551" y="197942"/>
                </a:lnTo>
                <a:lnTo>
                  <a:pt x="286994" y="183032"/>
                </a:lnTo>
                <a:lnTo>
                  <a:pt x="296176" y="170256"/>
                </a:lnTo>
                <a:lnTo>
                  <a:pt x="296621" y="168198"/>
                </a:lnTo>
                <a:lnTo>
                  <a:pt x="296672" y="162775"/>
                </a:lnTo>
                <a:lnTo>
                  <a:pt x="294601" y="160197"/>
                </a:lnTo>
                <a:lnTo>
                  <a:pt x="286359" y="160197"/>
                </a:lnTo>
                <a:lnTo>
                  <a:pt x="280606" y="161874"/>
                </a:lnTo>
                <a:lnTo>
                  <a:pt x="265785" y="168579"/>
                </a:lnTo>
                <a:lnTo>
                  <a:pt x="259727" y="170256"/>
                </a:lnTo>
                <a:lnTo>
                  <a:pt x="250329" y="170256"/>
                </a:lnTo>
                <a:lnTo>
                  <a:pt x="246164" y="168719"/>
                </a:lnTo>
                <a:lnTo>
                  <a:pt x="242531" y="165658"/>
                </a:lnTo>
                <a:lnTo>
                  <a:pt x="238887" y="162547"/>
                </a:lnTo>
                <a:lnTo>
                  <a:pt x="237058" y="158635"/>
                </a:lnTo>
                <a:lnTo>
                  <a:pt x="237058" y="149199"/>
                </a:lnTo>
                <a:lnTo>
                  <a:pt x="238099" y="146265"/>
                </a:lnTo>
                <a:lnTo>
                  <a:pt x="240169" y="145110"/>
                </a:lnTo>
                <a:lnTo>
                  <a:pt x="241490" y="144272"/>
                </a:lnTo>
                <a:lnTo>
                  <a:pt x="245986" y="143052"/>
                </a:lnTo>
                <a:lnTo>
                  <a:pt x="253644" y="141439"/>
                </a:lnTo>
                <a:lnTo>
                  <a:pt x="268681" y="137845"/>
                </a:lnTo>
                <a:lnTo>
                  <a:pt x="304101" y="120218"/>
                </a:lnTo>
                <a:lnTo>
                  <a:pt x="307314" y="115328"/>
                </a:lnTo>
                <a:lnTo>
                  <a:pt x="307581" y="114985"/>
                </a:lnTo>
                <a:lnTo>
                  <a:pt x="309753" y="108762"/>
                </a:lnTo>
                <a:lnTo>
                  <a:pt x="310451" y="101955"/>
                </a:lnTo>
                <a:close/>
              </a:path>
              <a:path w="7184390" h="254635">
                <a:moveTo>
                  <a:pt x="419862" y="84924"/>
                </a:moveTo>
                <a:lnTo>
                  <a:pt x="418363" y="81114"/>
                </a:lnTo>
                <a:lnTo>
                  <a:pt x="415391" y="78041"/>
                </a:lnTo>
                <a:lnTo>
                  <a:pt x="412445" y="74942"/>
                </a:lnTo>
                <a:lnTo>
                  <a:pt x="408533" y="73393"/>
                </a:lnTo>
                <a:lnTo>
                  <a:pt x="403644" y="73393"/>
                </a:lnTo>
                <a:lnTo>
                  <a:pt x="395782" y="74599"/>
                </a:lnTo>
                <a:lnTo>
                  <a:pt x="388099" y="78041"/>
                </a:lnTo>
                <a:lnTo>
                  <a:pt x="387934" y="78041"/>
                </a:lnTo>
                <a:lnTo>
                  <a:pt x="379349" y="84289"/>
                </a:lnTo>
                <a:lnTo>
                  <a:pt x="370801" y="92760"/>
                </a:lnTo>
                <a:lnTo>
                  <a:pt x="370395" y="93218"/>
                </a:lnTo>
                <a:lnTo>
                  <a:pt x="370446" y="92430"/>
                </a:lnTo>
                <a:lnTo>
                  <a:pt x="352120" y="72021"/>
                </a:lnTo>
                <a:lnTo>
                  <a:pt x="344373" y="72021"/>
                </a:lnTo>
                <a:lnTo>
                  <a:pt x="338747" y="74066"/>
                </a:lnTo>
                <a:lnTo>
                  <a:pt x="338607" y="74066"/>
                </a:lnTo>
                <a:lnTo>
                  <a:pt x="326339" y="82715"/>
                </a:lnTo>
                <a:lnTo>
                  <a:pt x="326072" y="83070"/>
                </a:lnTo>
                <a:lnTo>
                  <a:pt x="323240" y="87541"/>
                </a:lnTo>
                <a:lnTo>
                  <a:pt x="323240" y="98221"/>
                </a:lnTo>
                <a:lnTo>
                  <a:pt x="326618" y="102806"/>
                </a:lnTo>
                <a:lnTo>
                  <a:pt x="334479" y="107226"/>
                </a:lnTo>
                <a:lnTo>
                  <a:pt x="335013" y="110274"/>
                </a:lnTo>
                <a:lnTo>
                  <a:pt x="334886" y="118135"/>
                </a:lnTo>
                <a:lnTo>
                  <a:pt x="334797" y="119100"/>
                </a:lnTo>
                <a:lnTo>
                  <a:pt x="334670" y="120573"/>
                </a:lnTo>
                <a:lnTo>
                  <a:pt x="324345" y="160197"/>
                </a:lnTo>
                <a:lnTo>
                  <a:pt x="322224" y="167474"/>
                </a:lnTo>
                <a:lnTo>
                  <a:pt x="320840" y="172567"/>
                </a:lnTo>
                <a:lnTo>
                  <a:pt x="320763" y="172999"/>
                </a:lnTo>
                <a:lnTo>
                  <a:pt x="320382" y="174904"/>
                </a:lnTo>
                <a:lnTo>
                  <a:pt x="320382" y="181483"/>
                </a:lnTo>
                <a:lnTo>
                  <a:pt x="321665" y="186791"/>
                </a:lnTo>
                <a:lnTo>
                  <a:pt x="324345" y="190969"/>
                </a:lnTo>
                <a:lnTo>
                  <a:pt x="326847" y="194818"/>
                </a:lnTo>
                <a:lnTo>
                  <a:pt x="331584" y="196824"/>
                </a:lnTo>
                <a:lnTo>
                  <a:pt x="349465" y="196824"/>
                </a:lnTo>
                <a:lnTo>
                  <a:pt x="363753" y="178028"/>
                </a:lnTo>
                <a:lnTo>
                  <a:pt x="364744" y="171069"/>
                </a:lnTo>
                <a:lnTo>
                  <a:pt x="364832" y="168719"/>
                </a:lnTo>
                <a:lnTo>
                  <a:pt x="364947" y="165658"/>
                </a:lnTo>
                <a:lnTo>
                  <a:pt x="365061" y="162775"/>
                </a:lnTo>
                <a:lnTo>
                  <a:pt x="365175" y="160197"/>
                </a:lnTo>
                <a:lnTo>
                  <a:pt x="365239" y="158635"/>
                </a:lnTo>
                <a:lnTo>
                  <a:pt x="365506" y="152692"/>
                </a:lnTo>
                <a:lnTo>
                  <a:pt x="379603" y="111074"/>
                </a:lnTo>
                <a:lnTo>
                  <a:pt x="382295" y="108597"/>
                </a:lnTo>
                <a:lnTo>
                  <a:pt x="384987" y="106070"/>
                </a:lnTo>
                <a:lnTo>
                  <a:pt x="386613" y="104762"/>
                </a:lnTo>
                <a:lnTo>
                  <a:pt x="398348" y="106362"/>
                </a:lnTo>
                <a:lnTo>
                  <a:pt x="404787" y="106362"/>
                </a:lnTo>
                <a:lnTo>
                  <a:pt x="419862" y="94030"/>
                </a:lnTo>
                <a:lnTo>
                  <a:pt x="419862" y="84924"/>
                </a:lnTo>
                <a:close/>
              </a:path>
              <a:path w="7184390" h="254635">
                <a:moveTo>
                  <a:pt x="525195" y="102806"/>
                </a:moveTo>
                <a:lnTo>
                  <a:pt x="525170" y="100545"/>
                </a:lnTo>
                <a:lnTo>
                  <a:pt x="525043" y="99098"/>
                </a:lnTo>
                <a:lnTo>
                  <a:pt x="524967" y="98221"/>
                </a:lnTo>
                <a:lnTo>
                  <a:pt x="524840" y="96735"/>
                </a:lnTo>
                <a:lnTo>
                  <a:pt x="524776" y="95986"/>
                </a:lnTo>
                <a:lnTo>
                  <a:pt x="524700" y="95059"/>
                </a:lnTo>
                <a:lnTo>
                  <a:pt x="523735" y="91643"/>
                </a:lnTo>
                <a:lnTo>
                  <a:pt x="492747" y="69049"/>
                </a:lnTo>
                <a:lnTo>
                  <a:pt x="492747" y="106362"/>
                </a:lnTo>
                <a:lnTo>
                  <a:pt x="489191" y="110274"/>
                </a:lnTo>
                <a:lnTo>
                  <a:pt x="453199" y="122936"/>
                </a:lnTo>
                <a:lnTo>
                  <a:pt x="454621" y="122758"/>
                </a:lnTo>
                <a:lnTo>
                  <a:pt x="454698" y="122351"/>
                </a:lnTo>
                <a:lnTo>
                  <a:pt x="477494" y="91643"/>
                </a:lnTo>
                <a:lnTo>
                  <a:pt x="487680" y="91643"/>
                </a:lnTo>
                <a:lnTo>
                  <a:pt x="492747" y="106362"/>
                </a:lnTo>
                <a:lnTo>
                  <a:pt x="492747" y="69049"/>
                </a:lnTo>
                <a:lnTo>
                  <a:pt x="489331" y="68795"/>
                </a:lnTo>
                <a:lnTo>
                  <a:pt x="486968" y="68795"/>
                </a:lnTo>
                <a:lnTo>
                  <a:pt x="448386" y="83070"/>
                </a:lnTo>
                <a:lnTo>
                  <a:pt x="421436" y="119100"/>
                </a:lnTo>
                <a:lnTo>
                  <a:pt x="417322" y="133883"/>
                </a:lnTo>
                <a:lnTo>
                  <a:pt x="416001" y="148577"/>
                </a:lnTo>
                <a:lnTo>
                  <a:pt x="429742" y="187248"/>
                </a:lnTo>
                <a:lnTo>
                  <a:pt x="452208" y="197942"/>
                </a:lnTo>
                <a:lnTo>
                  <a:pt x="463384" y="197942"/>
                </a:lnTo>
                <a:lnTo>
                  <a:pt x="501827" y="183032"/>
                </a:lnTo>
                <a:lnTo>
                  <a:pt x="510514" y="172567"/>
                </a:lnTo>
                <a:lnTo>
                  <a:pt x="511009" y="170256"/>
                </a:lnTo>
                <a:lnTo>
                  <a:pt x="511441" y="168198"/>
                </a:lnTo>
                <a:lnTo>
                  <a:pt x="511505" y="162775"/>
                </a:lnTo>
                <a:lnTo>
                  <a:pt x="509435" y="160197"/>
                </a:lnTo>
                <a:lnTo>
                  <a:pt x="501192" y="160197"/>
                </a:lnTo>
                <a:lnTo>
                  <a:pt x="495439" y="161874"/>
                </a:lnTo>
                <a:lnTo>
                  <a:pt x="480618" y="168579"/>
                </a:lnTo>
                <a:lnTo>
                  <a:pt x="474560" y="170256"/>
                </a:lnTo>
                <a:lnTo>
                  <a:pt x="465162" y="170256"/>
                </a:lnTo>
                <a:lnTo>
                  <a:pt x="460997" y="168719"/>
                </a:lnTo>
                <a:lnTo>
                  <a:pt x="457352" y="165658"/>
                </a:lnTo>
                <a:lnTo>
                  <a:pt x="453720" y="162547"/>
                </a:lnTo>
                <a:lnTo>
                  <a:pt x="451891" y="158635"/>
                </a:lnTo>
                <a:lnTo>
                  <a:pt x="451954" y="149021"/>
                </a:lnTo>
                <a:lnTo>
                  <a:pt x="452932" y="146265"/>
                </a:lnTo>
                <a:lnTo>
                  <a:pt x="455002" y="145110"/>
                </a:lnTo>
                <a:lnTo>
                  <a:pt x="456323" y="144272"/>
                </a:lnTo>
                <a:lnTo>
                  <a:pt x="460819" y="143052"/>
                </a:lnTo>
                <a:lnTo>
                  <a:pt x="468477" y="141439"/>
                </a:lnTo>
                <a:lnTo>
                  <a:pt x="483514" y="137845"/>
                </a:lnTo>
                <a:lnTo>
                  <a:pt x="518922" y="120218"/>
                </a:lnTo>
                <a:lnTo>
                  <a:pt x="524598" y="108597"/>
                </a:lnTo>
                <a:lnTo>
                  <a:pt x="525195" y="102806"/>
                </a:lnTo>
                <a:close/>
              </a:path>
              <a:path w="7184390" h="254635">
                <a:moveTo>
                  <a:pt x="712800" y="165887"/>
                </a:moveTo>
                <a:lnTo>
                  <a:pt x="709282" y="162928"/>
                </a:lnTo>
                <a:lnTo>
                  <a:pt x="696175" y="162928"/>
                </a:lnTo>
                <a:lnTo>
                  <a:pt x="696099" y="162699"/>
                </a:lnTo>
                <a:lnTo>
                  <a:pt x="695655" y="161417"/>
                </a:lnTo>
                <a:lnTo>
                  <a:pt x="695756" y="156895"/>
                </a:lnTo>
                <a:lnTo>
                  <a:pt x="695883" y="155740"/>
                </a:lnTo>
                <a:lnTo>
                  <a:pt x="696099" y="153631"/>
                </a:lnTo>
                <a:lnTo>
                  <a:pt x="697407" y="146138"/>
                </a:lnTo>
                <a:lnTo>
                  <a:pt x="699604" y="135420"/>
                </a:lnTo>
                <a:lnTo>
                  <a:pt x="705739" y="107569"/>
                </a:lnTo>
                <a:lnTo>
                  <a:pt x="707936" y="97091"/>
                </a:lnTo>
                <a:lnTo>
                  <a:pt x="708583" y="93637"/>
                </a:lnTo>
                <a:lnTo>
                  <a:pt x="709256" y="90030"/>
                </a:lnTo>
                <a:lnTo>
                  <a:pt x="709688" y="86372"/>
                </a:lnTo>
                <a:lnTo>
                  <a:pt x="709688" y="77546"/>
                </a:lnTo>
                <a:lnTo>
                  <a:pt x="706793" y="74129"/>
                </a:lnTo>
                <a:lnTo>
                  <a:pt x="705942" y="73139"/>
                </a:lnTo>
                <a:lnTo>
                  <a:pt x="694804" y="73139"/>
                </a:lnTo>
                <a:lnTo>
                  <a:pt x="688454" y="74129"/>
                </a:lnTo>
                <a:lnTo>
                  <a:pt x="684606" y="74129"/>
                </a:lnTo>
                <a:lnTo>
                  <a:pt x="680300" y="73660"/>
                </a:lnTo>
                <a:lnTo>
                  <a:pt x="672680" y="72136"/>
                </a:lnTo>
                <a:lnTo>
                  <a:pt x="672680" y="95592"/>
                </a:lnTo>
                <a:lnTo>
                  <a:pt x="672566" y="102641"/>
                </a:lnTo>
                <a:lnTo>
                  <a:pt x="672312" y="104914"/>
                </a:lnTo>
                <a:lnTo>
                  <a:pt x="671449" y="115163"/>
                </a:lnTo>
                <a:lnTo>
                  <a:pt x="655802" y="155740"/>
                </a:lnTo>
                <a:lnTo>
                  <a:pt x="637311" y="169875"/>
                </a:lnTo>
                <a:lnTo>
                  <a:pt x="630897" y="169875"/>
                </a:lnTo>
                <a:lnTo>
                  <a:pt x="629031" y="168452"/>
                </a:lnTo>
                <a:lnTo>
                  <a:pt x="627303" y="165595"/>
                </a:lnTo>
                <a:lnTo>
                  <a:pt x="625602" y="162699"/>
                </a:lnTo>
                <a:lnTo>
                  <a:pt x="624751" y="158229"/>
                </a:lnTo>
                <a:lnTo>
                  <a:pt x="624814" y="148996"/>
                </a:lnTo>
                <a:lnTo>
                  <a:pt x="637730" y="109715"/>
                </a:lnTo>
                <a:lnTo>
                  <a:pt x="657758" y="93637"/>
                </a:lnTo>
                <a:lnTo>
                  <a:pt x="670052" y="93637"/>
                </a:lnTo>
                <a:lnTo>
                  <a:pt x="672680" y="95592"/>
                </a:lnTo>
                <a:lnTo>
                  <a:pt x="672680" y="72136"/>
                </a:lnTo>
                <a:lnTo>
                  <a:pt x="670775" y="71755"/>
                </a:lnTo>
                <a:lnTo>
                  <a:pt x="667372" y="71285"/>
                </a:lnTo>
                <a:lnTo>
                  <a:pt x="660704" y="71285"/>
                </a:lnTo>
                <a:lnTo>
                  <a:pt x="623023" y="87591"/>
                </a:lnTo>
                <a:lnTo>
                  <a:pt x="596315" y="125730"/>
                </a:lnTo>
                <a:lnTo>
                  <a:pt x="590626" y="153631"/>
                </a:lnTo>
                <a:lnTo>
                  <a:pt x="590689" y="160147"/>
                </a:lnTo>
                <a:lnTo>
                  <a:pt x="590765" y="161417"/>
                </a:lnTo>
                <a:lnTo>
                  <a:pt x="590867" y="162928"/>
                </a:lnTo>
                <a:lnTo>
                  <a:pt x="590994" y="164973"/>
                </a:lnTo>
                <a:lnTo>
                  <a:pt x="592556" y="172250"/>
                </a:lnTo>
                <a:lnTo>
                  <a:pt x="595160" y="178727"/>
                </a:lnTo>
                <a:lnTo>
                  <a:pt x="595287" y="178917"/>
                </a:lnTo>
                <a:lnTo>
                  <a:pt x="598792" y="184404"/>
                </a:lnTo>
                <a:lnTo>
                  <a:pt x="604342" y="191439"/>
                </a:lnTo>
                <a:lnTo>
                  <a:pt x="611441" y="194957"/>
                </a:lnTo>
                <a:lnTo>
                  <a:pt x="628916" y="194957"/>
                </a:lnTo>
                <a:lnTo>
                  <a:pt x="662165" y="173774"/>
                </a:lnTo>
                <a:lnTo>
                  <a:pt x="663511" y="170954"/>
                </a:lnTo>
                <a:lnTo>
                  <a:pt x="663460" y="172250"/>
                </a:lnTo>
                <a:lnTo>
                  <a:pt x="663435" y="181368"/>
                </a:lnTo>
                <a:lnTo>
                  <a:pt x="664845" y="185508"/>
                </a:lnTo>
                <a:lnTo>
                  <a:pt x="670471" y="192379"/>
                </a:lnTo>
                <a:lnTo>
                  <a:pt x="675208" y="194094"/>
                </a:lnTo>
                <a:lnTo>
                  <a:pt x="688581" y="194094"/>
                </a:lnTo>
                <a:lnTo>
                  <a:pt x="695413" y="192049"/>
                </a:lnTo>
                <a:lnTo>
                  <a:pt x="709320" y="183807"/>
                </a:lnTo>
                <a:lnTo>
                  <a:pt x="712800" y="178917"/>
                </a:lnTo>
                <a:lnTo>
                  <a:pt x="712800" y="169545"/>
                </a:lnTo>
                <a:lnTo>
                  <a:pt x="712800" y="165887"/>
                </a:lnTo>
                <a:close/>
              </a:path>
              <a:path w="7184390" h="254635">
                <a:moveTo>
                  <a:pt x="829271" y="84924"/>
                </a:moveTo>
                <a:lnTo>
                  <a:pt x="827786" y="81114"/>
                </a:lnTo>
                <a:lnTo>
                  <a:pt x="824801" y="78041"/>
                </a:lnTo>
                <a:lnTo>
                  <a:pt x="821867" y="74942"/>
                </a:lnTo>
                <a:lnTo>
                  <a:pt x="817956" y="73393"/>
                </a:lnTo>
                <a:lnTo>
                  <a:pt x="813066" y="73393"/>
                </a:lnTo>
                <a:lnTo>
                  <a:pt x="805192" y="74599"/>
                </a:lnTo>
                <a:lnTo>
                  <a:pt x="797509" y="78041"/>
                </a:lnTo>
                <a:lnTo>
                  <a:pt x="797356" y="78041"/>
                </a:lnTo>
                <a:lnTo>
                  <a:pt x="788771" y="84289"/>
                </a:lnTo>
                <a:lnTo>
                  <a:pt x="780224" y="92760"/>
                </a:lnTo>
                <a:lnTo>
                  <a:pt x="779818" y="93218"/>
                </a:lnTo>
                <a:lnTo>
                  <a:pt x="779868" y="92430"/>
                </a:lnTo>
                <a:lnTo>
                  <a:pt x="779970" y="91020"/>
                </a:lnTo>
                <a:lnTo>
                  <a:pt x="779437" y="87147"/>
                </a:lnTo>
                <a:lnTo>
                  <a:pt x="779437" y="97853"/>
                </a:lnTo>
                <a:lnTo>
                  <a:pt x="779322" y="98221"/>
                </a:lnTo>
                <a:lnTo>
                  <a:pt x="779018" y="99098"/>
                </a:lnTo>
                <a:lnTo>
                  <a:pt x="779437" y="97853"/>
                </a:lnTo>
                <a:lnTo>
                  <a:pt x="779437" y="87147"/>
                </a:lnTo>
                <a:lnTo>
                  <a:pt x="778827" y="82715"/>
                </a:lnTo>
                <a:lnTo>
                  <a:pt x="775360" y="76771"/>
                </a:lnTo>
                <a:lnTo>
                  <a:pt x="769607" y="73215"/>
                </a:lnTo>
                <a:lnTo>
                  <a:pt x="761530" y="72021"/>
                </a:lnTo>
                <a:lnTo>
                  <a:pt x="753795" y="72021"/>
                </a:lnTo>
                <a:lnTo>
                  <a:pt x="748169" y="74066"/>
                </a:lnTo>
                <a:lnTo>
                  <a:pt x="748030" y="74066"/>
                </a:lnTo>
                <a:lnTo>
                  <a:pt x="735749" y="82715"/>
                </a:lnTo>
                <a:lnTo>
                  <a:pt x="735495" y="83070"/>
                </a:lnTo>
                <a:lnTo>
                  <a:pt x="732663" y="87541"/>
                </a:lnTo>
                <a:lnTo>
                  <a:pt x="732663" y="98221"/>
                </a:lnTo>
                <a:lnTo>
                  <a:pt x="736041" y="102806"/>
                </a:lnTo>
                <a:lnTo>
                  <a:pt x="743902" y="107226"/>
                </a:lnTo>
                <a:lnTo>
                  <a:pt x="744423" y="110274"/>
                </a:lnTo>
                <a:lnTo>
                  <a:pt x="744308" y="118135"/>
                </a:lnTo>
                <a:lnTo>
                  <a:pt x="744220" y="119100"/>
                </a:lnTo>
                <a:lnTo>
                  <a:pt x="744093" y="120573"/>
                </a:lnTo>
                <a:lnTo>
                  <a:pt x="733767" y="160197"/>
                </a:lnTo>
                <a:lnTo>
                  <a:pt x="731634" y="167474"/>
                </a:lnTo>
                <a:lnTo>
                  <a:pt x="730262" y="172567"/>
                </a:lnTo>
                <a:lnTo>
                  <a:pt x="730186" y="172999"/>
                </a:lnTo>
                <a:lnTo>
                  <a:pt x="729805" y="174904"/>
                </a:lnTo>
                <a:lnTo>
                  <a:pt x="729805" y="181483"/>
                </a:lnTo>
                <a:lnTo>
                  <a:pt x="731088" y="186791"/>
                </a:lnTo>
                <a:lnTo>
                  <a:pt x="733767" y="190969"/>
                </a:lnTo>
                <a:lnTo>
                  <a:pt x="736269" y="194818"/>
                </a:lnTo>
                <a:lnTo>
                  <a:pt x="741006" y="196824"/>
                </a:lnTo>
                <a:lnTo>
                  <a:pt x="758888" y="196824"/>
                </a:lnTo>
                <a:lnTo>
                  <a:pt x="773176" y="178028"/>
                </a:lnTo>
                <a:lnTo>
                  <a:pt x="774153" y="171069"/>
                </a:lnTo>
                <a:lnTo>
                  <a:pt x="774255" y="168719"/>
                </a:lnTo>
                <a:lnTo>
                  <a:pt x="774369" y="165658"/>
                </a:lnTo>
                <a:lnTo>
                  <a:pt x="774484" y="162775"/>
                </a:lnTo>
                <a:lnTo>
                  <a:pt x="774598" y="160197"/>
                </a:lnTo>
                <a:lnTo>
                  <a:pt x="774661" y="158635"/>
                </a:lnTo>
                <a:lnTo>
                  <a:pt x="774928" y="152692"/>
                </a:lnTo>
                <a:lnTo>
                  <a:pt x="789025" y="111074"/>
                </a:lnTo>
                <a:lnTo>
                  <a:pt x="791705" y="108597"/>
                </a:lnTo>
                <a:lnTo>
                  <a:pt x="794397" y="106070"/>
                </a:lnTo>
                <a:lnTo>
                  <a:pt x="796036" y="104762"/>
                </a:lnTo>
                <a:lnTo>
                  <a:pt x="807770" y="106362"/>
                </a:lnTo>
                <a:lnTo>
                  <a:pt x="814209" y="106362"/>
                </a:lnTo>
                <a:lnTo>
                  <a:pt x="829271" y="94030"/>
                </a:lnTo>
                <a:lnTo>
                  <a:pt x="829271" y="84924"/>
                </a:lnTo>
                <a:close/>
              </a:path>
              <a:path w="7184390" h="254635">
                <a:moveTo>
                  <a:pt x="934618" y="102806"/>
                </a:moveTo>
                <a:lnTo>
                  <a:pt x="934580" y="100545"/>
                </a:lnTo>
                <a:lnTo>
                  <a:pt x="934466" y="99098"/>
                </a:lnTo>
                <a:lnTo>
                  <a:pt x="934389" y="98221"/>
                </a:lnTo>
                <a:lnTo>
                  <a:pt x="934262" y="96735"/>
                </a:lnTo>
                <a:lnTo>
                  <a:pt x="934199" y="95986"/>
                </a:lnTo>
                <a:lnTo>
                  <a:pt x="934123" y="95059"/>
                </a:lnTo>
                <a:lnTo>
                  <a:pt x="933157" y="91643"/>
                </a:lnTo>
                <a:lnTo>
                  <a:pt x="902169" y="69049"/>
                </a:lnTo>
                <a:lnTo>
                  <a:pt x="902169" y="106362"/>
                </a:lnTo>
                <a:lnTo>
                  <a:pt x="898613" y="110274"/>
                </a:lnTo>
                <a:lnTo>
                  <a:pt x="862622" y="122936"/>
                </a:lnTo>
                <a:lnTo>
                  <a:pt x="864044" y="122758"/>
                </a:lnTo>
                <a:lnTo>
                  <a:pt x="864108" y="122351"/>
                </a:lnTo>
                <a:lnTo>
                  <a:pt x="864235" y="121627"/>
                </a:lnTo>
                <a:lnTo>
                  <a:pt x="864831" y="118135"/>
                </a:lnTo>
                <a:lnTo>
                  <a:pt x="867168" y="112839"/>
                </a:lnTo>
                <a:lnTo>
                  <a:pt x="871067" y="106857"/>
                </a:lnTo>
                <a:lnTo>
                  <a:pt x="876528" y="100215"/>
                </a:lnTo>
                <a:lnTo>
                  <a:pt x="881570" y="94500"/>
                </a:lnTo>
                <a:lnTo>
                  <a:pt x="886917" y="91643"/>
                </a:lnTo>
                <a:lnTo>
                  <a:pt x="897102" y="91643"/>
                </a:lnTo>
                <a:lnTo>
                  <a:pt x="902169" y="106362"/>
                </a:lnTo>
                <a:lnTo>
                  <a:pt x="902169" y="69049"/>
                </a:lnTo>
                <a:lnTo>
                  <a:pt x="898753" y="68795"/>
                </a:lnTo>
                <a:lnTo>
                  <a:pt x="896391" y="68795"/>
                </a:lnTo>
                <a:lnTo>
                  <a:pt x="857808" y="83070"/>
                </a:lnTo>
                <a:lnTo>
                  <a:pt x="830859" y="119100"/>
                </a:lnTo>
                <a:lnTo>
                  <a:pt x="826744" y="133883"/>
                </a:lnTo>
                <a:lnTo>
                  <a:pt x="825423" y="148577"/>
                </a:lnTo>
                <a:lnTo>
                  <a:pt x="825550" y="152692"/>
                </a:lnTo>
                <a:lnTo>
                  <a:pt x="826058" y="159931"/>
                </a:lnTo>
                <a:lnTo>
                  <a:pt x="826122" y="160197"/>
                </a:lnTo>
                <a:lnTo>
                  <a:pt x="827976" y="168198"/>
                </a:lnTo>
                <a:lnTo>
                  <a:pt x="855535" y="196557"/>
                </a:lnTo>
                <a:lnTo>
                  <a:pt x="861618" y="197942"/>
                </a:lnTo>
                <a:lnTo>
                  <a:pt x="872794" y="197942"/>
                </a:lnTo>
                <a:lnTo>
                  <a:pt x="911250" y="183032"/>
                </a:lnTo>
                <a:lnTo>
                  <a:pt x="919937" y="172567"/>
                </a:lnTo>
                <a:lnTo>
                  <a:pt x="920432" y="170256"/>
                </a:lnTo>
                <a:lnTo>
                  <a:pt x="920864" y="168198"/>
                </a:lnTo>
                <a:lnTo>
                  <a:pt x="920915" y="162775"/>
                </a:lnTo>
                <a:lnTo>
                  <a:pt x="918845" y="160197"/>
                </a:lnTo>
                <a:lnTo>
                  <a:pt x="910615" y="160197"/>
                </a:lnTo>
                <a:lnTo>
                  <a:pt x="904862" y="161874"/>
                </a:lnTo>
                <a:lnTo>
                  <a:pt x="890041" y="168579"/>
                </a:lnTo>
                <a:lnTo>
                  <a:pt x="883970" y="170256"/>
                </a:lnTo>
                <a:lnTo>
                  <a:pt x="874585" y="170256"/>
                </a:lnTo>
                <a:lnTo>
                  <a:pt x="870419" y="168719"/>
                </a:lnTo>
                <a:lnTo>
                  <a:pt x="866775" y="165658"/>
                </a:lnTo>
                <a:lnTo>
                  <a:pt x="863130" y="162547"/>
                </a:lnTo>
                <a:lnTo>
                  <a:pt x="861314" y="158635"/>
                </a:lnTo>
                <a:lnTo>
                  <a:pt x="861377" y="149021"/>
                </a:lnTo>
                <a:lnTo>
                  <a:pt x="862342" y="146265"/>
                </a:lnTo>
                <a:lnTo>
                  <a:pt x="864412" y="145110"/>
                </a:lnTo>
                <a:lnTo>
                  <a:pt x="865746" y="144272"/>
                </a:lnTo>
                <a:lnTo>
                  <a:pt x="870229" y="143052"/>
                </a:lnTo>
                <a:lnTo>
                  <a:pt x="877887" y="141439"/>
                </a:lnTo>
                <a:lnTo>
                  <a:pt x="892937" y="137845"/>
                </a:lnTo>
                <a:lnTo>
                  <a:pt x="928344" y="120218"/>
                </a:lnTo>
                <a:lnTo>
                  <a:pt x="934021" y="108597"/>
                </a:lnTo>
                <a:lnTo>
                  <a:pt x="934618" y="102806"/>
                </a:lnTo>
                <a:close/>
              </a:path>
              <a:path w="7184390" h="254635">
                <a:moveTo>
                  <a:pt x="1122210" y="165887"/>
                </a:moveTo>
                <a:lnTo>
                  <a:pt x="1118692" y="162928"/>
                </a:lnTo>
                <a:lnTo>
                  <a:pt x="1105598" y="162928"/>
                </a:lnTo>
                <a:lnTo>
                  <a:pt x="1105522" y="162699"/>
                </a:lnTo>
                <a:lnTo>
                  <a:pt x="1105077" y="161417"/>
                </a:lnTo>
                <a:lnTo>
                  <a:pt x="1105179" y="156895"/>
                </a:lnTo>
                <a:lnTo>
                  <a:pt x="1105306" y="155740"/>
                </a:lnTo>
                <a:lnTo>
                  <a:pt x="1105522" y="153631"/>
                </a:lnTo>
                <a:lnTo>
                  <a:pt x="1106830" y="146138"/>
                </a:lnTo>
                <a:lnTo>
                  <a:pt x="1109027" y="135420"/>
                </a:lnTo>
                <a:lnTo>
                  <a:pt x="1115161" y="107569"/>
                </a:lnTo>
                <a:lnTo>
                  <a:pt x="1117358" y="97091"/>
                </a:lnTo>
                <a:lnTo>
                  <a:pt x="1118006" y="93637"/>
                </a:lnTo>
                <a:lnTo>
                  <a:pt x="1118666" y="90030"/>
                </a:lnTo>
                <a:lnTo>
                  <a:pt x="1119111" y="86372"/>
                </a:lnTo>
                <a:lnTo>
                  <a:pt x="1119111" y="77546"/>
                </a:lnTo>
                <a:lnTo>
                  <a:pt x="1116203" y="74129"/>
                </a:lnTo>
                <a:lnTo>
                  <a:pt x="1115364" y="73139"/>
                </a:lnTo>
                <a:lnTo>
                  <a:pt x="1104226" y="73139"/>
                </a:lnTo>
                <a:lnTo>
                  <a:pt x="1097876" y="74129"/>
                </a:lnTo>
                <a:lnTo>
                  <a:pt x="1094028" y="74129"/>
                </a:lnTo>
                <a:lnTo>
                  <a:pt x="1089723" y="73660"/>
                </a:lnTo>
                <a:lnTo>
                  <a:pt x="1082103" y="72136"/>
                </a:lnTo>
                <a:lnTo>
                  <a:pt x="1082103" y="95592"/>
                </a:lnTo>
                <a:lnTo>
                  <a:pt x="1081976" y="102641"/>
                </a:lnTo>
                <a:lnTo>
                  <a:pt x="1081735" y="104914"/>
                </a:lnTo>
                <a:lnTo>
                  <a:pt x="1080858" y="115163"/>
                </a:lnTo>
                <a:lnTo>
                  <a:pt x="1065212" y="155740"/>
                </a:lnTo>
                <a:lnTo>
                  <a:pt x="1046734" y="169875"/>
                </a:lnTo>
                <a:lnTo>
                  <a:pt x="1040320" y="169875"/>
                </a:lnTo>
                <a:lnTo>
                  <a:pt x="1038453" y="168452"/>
                </a:lnTo>
                <a:lnTo>
                  <a:pt x="1036713" y="165595"/>
                </a:lnTo>
                <a:lnTo>
                  <a:pt x="1035024" y="162699"/>
                </a:lnTo>
                <a:lnTo>
                  <a:pt x="1034173" y="158229"/>
                </a:lnTo>
                <a:lnTo>
                  <a:pt x="1034237" y="148996"/>
                </a:lnTo>
                <a:lnTo>
                  <a:pt x="1047153" y="109715"/>
                </a:lnTo>
                <a:lnTo>
                  <a:pt x="1067181" y="93637"/>
                </a:lnTo>
                <a:lnTo>
                  <a:pt x="1079474" y="93637"/>
                </a:lnTo>
                <a:lnTo>
                  <a:pt x="1082103" y="95592"/>
                </a:lnTo>
                <a:lnTo>
                  <a:pt x="1082103" y="72136"/>
                </a:lnTo>
                <a:lnTo>
                  <a:pt x="1080198" y="71755"/>
                </a:lnTo>
                <a:lnTo>
                  <a:pt x="1076782" y="71285"/>
                </a:lnTo>
                <a:lnTo>
                  <a:pt x="1070127" y="71285"/>
                </a:lnTo>
                <a:lnTo>
                  <a:pt x="1032446" y="87591"/>
                </a:lnTo>
                <a:lnTo>
                  <a:pt x="1005738" y="125730"/>
                </a:lnTo>
                <a:lnTo>
                  <a:pt x="1000048" y="153631"/>
                </a:lnTo>
                <a:lnTo>
                  <a:pt x="1000112" y="160147"/>
                </a:lnTo>
                <a:lnTo>
                  <a:pt x="1000188" y="161417"/>
                </a:lnTo>
                <a:lnTo>
                  <a:pt x="1000290" y="162928"/>
                </a:lnTo>
                <a:lnTo>
                  <a:pt x="1000417" y="164973"/>
                </a:lnTo>
                <a:lnTo>
                  <a:pt x="1020864" y="194957"/>
                </a:lnTo>
                <a:lnTo>
                  <a:pt x="1038326" y="194957"/>
                </a:lnTo>
                <a:lnTo>
                  <a:pt x="1071587" y="173774"/>
                </a:lnTo>
                <a:lnTo>
                  <a:pt x="1072934" y="170954"/>
                </a:lnTo>
                <a:lnTo>
                  <a:pt x="1072883" y="172250"/>
                </a:lnTo>
                <a:lnTo>
                  <a:pt x="1072857" y="181368"/>
                </a:lnTo>
                <a:lnTo>
                  <a:pt x="1074267" y="185508"/>
                </a:lnTo>
                <a:lnTo>
                  <a:pt x="1079893" y="192379"/>
                </a:lnTo>
                <a:lnTo>
                  <a:pt x="1084630" y="194094"/>
                </a:lnTo>
                <a:lnTo>
                  <a:pt x="1098003" y="194094"/>
                </a:lnTo>
                <a:lnTo>
                  <a:pt x="1104836" y="192049"/>
                </a:lnTo>
                <a:lnTo>
                  <a:pt x="1118743" y="183807"/>
                </a:lnTo>
                <a:lnTo>
                  <a:pt x="1122210" y="178917"/>
                </a:lnTo>
                <a:lnTo>
                  <a:pt x="1122210" y="169545"/>
                </a:lnTo>
                <a:lnTo>
                  <a:pt x="1122210" y="165887"/>
                </a:lnTo>
                <a:close/>
              </a:path>
              <a:path w="7184390" h="254635">
                <a:moveTo>
                  <a:pt x="1150556" y="212102"/>
                </a:moveTo>
                <a:lnTo>
                  <a:pt x="0" y="212102"/>
                </a:lnTo>
                <a:lnTo>
                  <a:pt x="0" y="235940"/>
                </a:lnTo>
                <a:lnTo>
                  <a:pt x="1150556" y="235940"/>
                </a:lnTo>
                <a:lnTo>
                  <a:pt x="1150556" y="212102"/>
                </a:lnTo>
                <a:close/>
              </a:path>
              <a:path w="7184390" h="254635">
                <a:moveTo>
                  <a:pt x="1317675" y="11315"/>
                </a:moveTo>
                <a:lnTo>
                  <a:pt x="1315275" y="7581"/>
                </a:lnTo>
                <a:lnTo>
                  <a:pt x="1310474" y="4965"/>
                </a:lnTo>
                <a:lnTo>
                  <a:pt x="1305712" y="2324"/>
                </a:lnTo>
                <a:lnTo>
                  <a:pt x="1299972" y="990"/>
                </a:lnTo>
                <a:lnTo>
                  <a:pt x="1282344" y="990"/>
                </a:lnTo>
                <a:lnTo>
                  <a:pt x="1247330" y="21666"/>
                </a:lnTo>
                <a:lnTo>
                  <a:pt x="1226731" y="60388"/>
                </a:lnTo>
                <a:lnTo>
                  <a:pt x="1223010" y="67259"/>
                </a:lnTo>
                <a:lnTo>
                  <a:pt x="1220571" y="69164"/>
                </a:lnTo>
                <a:lnTo>
                  <a:pt x="1213942" y="74472"/>
                </a:lnTo>
                <a:lnTo>
                  <a:pt x="1210652" y="78943"/>
                </a:lnTo>
                <a:lnTo>
                  <a:pt x="1210627" y="86385"/>
                </a:lnTo>
                <a:lnTo>
                  <a:pt x="1211732" y="90424"/>
                </a:lnTo>
                <a:lnTo>
                  <a:pt x="1216113" y="99199"/>
                </a:lnTo>
                <a:lnTo>
                  <a:pt x="1217218" y="102387"/>
                </a:lnTo>
                <a:lnTo>
                  <a:pt x="1217091" y="106857"/>
                </a:lnTo>
                <a:lnTo>
                  <a:pt x="1217002" y="108762"/>
                </a:lnTo>
                <a:lnTo>
                  <a:pt x="1216939" y="110274"/>
                </a:lnTo>
                <a:lnTo>
                  <a:pt x="1216837" y="112318"/>
                </a:lnTo>
                <a:lnTo>
                  <a:pt x="1216774" y="112839"/>
                </a:lnTo>
                <a:lnTo>
                  <a:pt x="1216660" y="113995"/>
                </a:lnTo>
                <a:lnTo>
                  <a:pt x="1216558" y="114846"/>
                </a:lnTo>
                <a:lnTo>
                  <a:pt x="1215682" y="122936"/>
                </a:lnTo>
                <a:lnTo>
                  <a:pt x="1213827" y="135636"/>
                </a:lnTo>
                <a:lnTo>
                  <a:pt x="1205852" y="178257"/>
                </a:lnTo>
                <a:lnTo>
                  <a:pt x="1194854" y="206324"/>
                </a:lnTo>
                <a:lnTo>
                  <a:pt x="1192580" y="208648"/>
                </a:lnTo>
                <a:lnTo>
                  <a:pt x="1188885" y="210832"/>
                </a:lnTo>
                <a:lnTo>
                  <a:pt x="1178572" y="215023"/>
                </a:lnTo>
                <a:lnTo>
                  <a:pt x="1175981" y="218452"/>
                </a:lnTo>
                <a:lnTo>
                  <a:pt x="1175981" y="233273"/>
                </a:lnTo>
                <a:lnTo>
                  <a:pt x="1182624" y="238302"/>
                </a:lnTo>
                <a:lnTo>
                  <a:pt x="1196162" y="238302"/>
                </a:lnTo>
                <a:lnTo>
                  <a:pt x="1206246" y="237070"/>
                </a:lnTo>
                <a:lnTo>
                  <a:pt x="1215390" y="233273"/>
                </a:lnTo>
                <a:lnTo>
                  <a:pt x="1215237" y="233273"/>
                </a:lnTo>
                <a:lnTo>
                  <a:pt x="1222667" y="227266"/>
                </a:lnTo>
                <a:lnTo>
                  <a:pt x="1238923" y="183553"/>
                </a:lnTo>
                <a:lnTo>
                  <a:pt x="1239100" y="182600"/>
                </a:lnTo>
                <a:lnTo>
                  <a:pt x="1243088" y="162547"/>
                </a:lnTo>
                <a:lnTo>
                  <a:pt x="1252893" y="113995"/>
                </a:lnTo>
                <a:lnTo>
                  <a:pt x="1280210" y="91287"/>
                </a:lnTo>
                <a:lnTo>
                  <a:pt x="1284274" y="87934"/>
                </a:lnTo>
                <a:lnTo>
                  <a:pt x="1284274" y="77965"/>
                </a:lnTo>
                <a:lnTo>
                  <a:pt x="1280972" y="74282"/>
                </a:lnTo>
                <a:lnTo>
                  <a:pt x="1267815" y="72123"/>
                </a:lnTo>
                <a:lnTo>
                  <a:pt x="1264056" y="71145"/>
                </a:lnTo>
                <a:lnTo>
                  <a:pt x="1263218" y="70345"/>
                </a:lnTo>
                <a:lnTo>
                  <a:pt x="1262316" y="69380"/>
                </a:lnTo>
                <a:lnTo>
                  <a:pt x="1262253" y="69164"/>
                </a:lnTo>
                <a:lnTo>
                  <a:pt x="1262138" y="68795"/>
                </a:lnTo>
                <a:lnTo>
                  <a:pt x="1261922" y="68110"/>
                </a:lnTo>
                <a:lnTo>
                  <a:pt x="1261922" y="66255"/>
                </a:lnTo>
                <a:lnTo>
                  <a:pt x="1277670" y="28067"/>
                </a:lnTo>
                <a:lnTo>
                  <a:pt x="1284084" y="28067"/>
                </a:lnTo>
                <a:lnTo>
                  <a:pt x="1286713" y="29375"/>
                </a:lnTo>
                <a:lnTo>
                  <a:pt x="1294003" y="34582"/>
                </a:lnTo>
                <a:lnTo>
                  <a:pt x="1297724" y="35890"/>
                </a:lnTo>
                <a:lnTo>
                  <a:pt x="1305344" y="35890"/>
                </a:lnTo>
                <a:lnTo>
                  <a:pt x="1308976" y="34290"/>
                </a:lnTo>
                <a:lnTo>
                  <a:pt x="1315783" y="28067"/>
                </a:lnTo>
                <a:lnTo>
                  <a:pt x="1315935" y="27914"/>
                </a:lnTo>
                <a:lnTo>
                  <a:pt x="1317675" y="23990"/>
                </a:lnTo>
                <a:lnTo>
                  <a:pt x="1317675" y="11315"/>
                </a:lnTo>
                <a:close/>
              </a:path>
              <a:path w="7184390" h="254635">
                <a:moveTo>
                  <a:pt x="1390891" y="102387"/>
                </a:moveTo>
                <a:lnTo>
                  <a:pt x="1390789" y="100215"/>
                </a:lnTo>
                <a:lnTo>
                  <a:pt x="1390700" y="99199"/>
                </a:lnTo>
                <a:lnTo>
                  <a:pt x="1390586" y="97853"/>
                </a:lnTo>
                <a:lnTo>
                  <a:pt x="1390357" y="95059"/>
                </a:lnTo>
                <a:lnTo>
                  <a:pt x="1389392" y="91643"/>
                </a:lnTo>
                <a:lnTo>
                  <a:pt x="1389291" y="91287"/>
                </a:lnTo>
                <a:lnTo>
                  <a:pt x="1388592" y="88798"/>
                </a:lnTo>
                <a:lnTo>
                  <a:pt x="1358404" y="69049"/>
                </a:lnTo>
                <a:lnTo>
                  <a:pt x="1358404" y="106362"/>
                </a:lnTo>
                <a:lnTo>
                  <a:pt x="1354848" y="110274"/>
                </a:lnTo>
                <a:lnTo>
                  <a:pt x="1320507" y="122732"/>
                </a:lnTo>
                <a:lnTo>
                  <a:pt x="1320279" y="122732"/>
                </a:lnTo>
                <a:lnTo>
                  <a:pt x="1320355" y="122351"/>
                </a:lnTo>
                <a:lnTo>
                  <a:pt x="1321066" y="118135"/>
                </a:lnTo>
                <a:lnTo>
                  <a:pt x="1343152" y="91643"/>
                </a:lnTo>
                <a:lnTo>
                  <a:pt x="1353337" y="91643"/>
                </a:lnTo>
                <a:lnTo>
                  <a:pt x="1355178" y="92430"/>
                </a:lnTo>
                <a:lnTo>
                  <a:pt x="1357655" y="95580"/>
                </a:lnTo>
                <a:lnTo>
                  <a:pt x="1358277" y="97853"/>
                </a:lnTo>
                <a:lnTo>
                  <a:pt x="1358404" y="106362"/>
                </a:lnTo>
                <a:lnTo>
                  <a:pt x="1358404" y="69049"/>
                </a:lnTo>
                <a:lnTo>
                  <a:pt x="1354988" y="68795"/>
                </a:lnTo>
                <a:lnTo>
                  <a:pt x="1352626" y="68795"/>
                </a:lnTo>
                <a:lnTo>
                  <a:pt x="1346720" y="69164"/>
                </a:lnTo>
                <a:lnTo>
                  <a:pt x="1346301" y="69164"/>
                </a:lnTo>
                <a:lnTo>
                  <a:pt x="1340040" y="70345"/>
                </a:lnTo>
                <a:lnTo>
                  <a:pt x="1339837" y="70345"/>
                </a:lnTo>
                <a:lnTo>
                  <a:pt x="1332966" y="72504"/>
                </a:lnTo>
                <a:lnTo>
                  <a:pt x="1293888" y="105638"/>
                </a:lnTo>
                <a:lnTo>
                  <a:pt x="1282979" y="133883"/>
                </a:lnTo>
                <a:lnTo>
                  <a:pt x="1281658" y="148577"/>
                </a:lnTo>
                <a:lnTo>
                  <a:pt x="1281658" y="150939"/>
                </a:lnTo>
                <a:lnTo>
                  <a:pt x="1282293" y="159931"/>
                </a:lnTo>
                <a:lnTo>
                  <a:pt x="1282357" y="160197"/>
                </a:lnTo>
                <a:lnTo>
                  <a:pt x="1284211" y="168198"/>
                </a:lnTo>
                <a:lnTo>
                  <a:pt x="1311770" y="196557"/>
                </a:lnTo>
                <a:lnTo>
                  <a:pt x="1317866" y="197942"/>
                </a:lnTo>
                <a:lnTo>
                  <a:pt x="1329042" y="197942"/>
                </a:lnTo>
                <a:lnTo>
                  <a:pt x="1367485" y="183032"/>
                </a:lnTo>
                <a:lnTo>
                  <a:pt x="1377149" y="162775"/>
                </a:lnTo>
                <a:lnTo>
                  <a:pt x="1375092" y="160197"/>
                </a:lnTo>
                <a:lnTo>
                  <a:pt x="1366850" y="160197"/>
                </a:lnTo>
                <a:lnTo>
                  <a:pt x="1361097" y="161874"/>
                </a:lnTo>
                <a:lnTo>
                  <a:pt x="1346276" y="168579"/>
                </a:lnTo>
                <a:lnTo>
                  <a:pt x="1340218" y="170256"/>
                </a:lnTo>
                <a:lnTo>
                  <a:pt x="1330820" y="170256"/>
                </a:lnTo>
                <a:lnTo>
                  <a:pt x="1326654" y="168719"/>
                </a:lnTo>
                <a:lnTo>
                  <a:pt x="1323009" y="165658"/>
                </a:lnTo>
                <a:lnTo>
                  <a:pt x="1319364" y="162547"/>
                </a:lnTo>
                <a:lnTo>
                  <a:pt x="1317548" y="158635"/>
                </a:lnTo>
                <a:lnTo>
                  <a:pt x="1317548" y="149199"/>
                </a:lnTo>
                <a:lnTo>
                  <a:pt x="1318590" y="146265"/>
                </a:lnTo>
                <a:lnTo>
                  <a:pt x="1320660" y="145110"/>
                </a:lnTo>
                <a:lnTo>
                  <a:pt x="1321981" y="144272"/>
                </a:lnTo>
                <a:lnTo>
                  <a:pt x="1326464" y="143052"/>
                </a:lnTo>
                <a:lnTo>
                  <a:pt x="1334122" y="141439"/>
                </a:lnTo>
                <a:lnTo>
                  <a:pt x="1349171" y="137845"/>
                </a:lnTo>
                <a:lnTo>
                  <a:pt x="1384579" y="120218"/>
                </a:lnTo>
                <a:lnTo>
                  <a:pt x="1390434" y="106857"/>
                </a:lnTo>
                <a:lnTo>
                  <a:pt x="1390484" y="106362"/>
                </a:lnTo>
                <a:lnTo>
                  <a:pt x="1390561" y="105638"/>
                </a:lnTo>
                <a:lnTo>
                  <a:pt x="1390891" y="102387"/>
                </a:lnTo>
                <a:close/>
              </a:path>
              <a:path w="7184390" h="254635">
                <a:moveTo>
                  <a:pt x="1578952" y="79578"/>
                </a:moveTo>
                <a:lnTo>
                  <a:pt x="1575193" y="74256"/>
                </a:lnTo>
                <a:lnTo>
                  <a:pt x="1560931" y="74256"/>
                </a:lnTo>
                <a:lnTo>
                  <a:pt x="1554645" y="76885"/>
                </a:lnTo>
                <a:lnTo>
                  <a:pt x="1545374" y="86906"/>
                </a:lnTo>
                <a:lnTo>
                  <a:pt x="1543062" y="93687"/>
                </a:lnTo>
                <a:lnTo>
                  <a:pt x="1542999" y="103200"/>
                </a:lnTo>
                <a:lnTo>
                  <a:pt x="1542923" y="104190"/>
                </a:lnTo>
                <a:lnTo>
                  <a:pt x="1542821" y="105676"/>
                </a:lnTo>
                <a:lnTo>
                  <a:pt x="1542745" y="106667"/>
                </a:lnTo>
                <a:lnTo>
                  <a:pt x="1542592" y="108788"/>
                </a:lnTo>
                <a:lnTo>
                  <a:pt x="1526108" y="146646"/>
                </a:lnTo>
                <a:lnTo>
                  <a:pt x="1521460" y="151434"/>
                </a:lnTo>
                <a:lnTo>
                  <a:pt x="1521371" y="151193"/>
                </a:lnTo>
                <a:lnTo>
                  <a:pt x="1519415" y="146050"/>
                </a:lnTo>
                <a:lnTo>
                  <a:pt x="1516634" y="108534"/>
                </a:lnTo>
                <a:lnTo>
                  <a:pt x="1517154" y="102260"/>
                </a:lnTo>
                <a:lnTo>
                  <a:pt x="1517230" y="93243"/>
                </a:lnTo>
                <a:lnTo>
                  <a:pt x="1515808" y="86677"/>
                </a:lnTo>
                <a:lnTo>
                  <a:pt x="1510093" y="76746"/>
                </a:lnTo>
                <a:lnTo>
                  <a:pt x="1505864" y="74256"/>
                </a:lnTo>
                <a:lnTo>
                  <a:pt x="1490637" y="74256"/>
                </a:lnTo>
                <a:lnTo>
                  <a:pt x="1473327" y="106667"/>
                </a:lnTo>
                <a:lnTo>
                  <a:pt x="1470291" y="121081"/>
                </a:lnTo>
                <a:lnTo>
                  <a:pt x="1466113" y="133591"/>
                </a:lnTo>
                <a:lnTo>
                  <a:pt x="1460817" y="144170"/>
                </a:lnTo>
                <a:lnTo>
                  <a:pt x="1454391" y="152869"/>
                </a:lnTo>
                <a:lnTo>
                  <a:pt x="1454277" y="154101"/>
                </a:lnTo>
                <a:lnTo>
                  <a:pt x="1454188" y="154940"/>
                </a:lnTo>
                <a:lnTo>
                  <a:pt x="1454086" y="155346"/>
                </a:lnTo>
                <a:lnTo>
                  <a:pt x="1454086" y="154101"/>
                </a:lnTo>
                <a:lnTo>
                  <a:pt x="1453553" y="154101"/>
                </a:lnTo>
                <a:lnTo>
                  <a:pt x="1452765" y="150799"/>
                </a:lnTo>
                <a:lnTo>
                  <a:pt x="1451724" y="144170"/>
                </a:lnTo>
                <a:lnTo>
                  <a:pt x="1451051" y="138353"/>
                </a:lnTo>
                <a:lnTo>
                  <a:pt x="1450924" y="136410"/>
                </a:lnTo>
                <a:lnTo>
                  <a:pt x="1450555" y="130860"/>
                </a:lnTo>
                <a:lnTo>
                  <a:pt x="1450428" y="126860"/>
                </a:lnTo>
                <a:lnTo>
                  <a:pt x="1450327" y="123621"/>
                </a:lnTo>
                <a:lnTo>
                  <a:pt x="1450213" y="115544"/>
                </a:lnTo>
                <a:lnTo>
                  <a:pt x="1450111" y="108788"/>
                </a:lnTo>
                <a:lnTo>
                  <a:pt x="1450035" y="106667"/>
                </a:lnTo>
                <a:lnTo>
                  <a:pt x="1449908" y="103200"/>
                </a:lnTo>
                <a:lnTo>
                  <a:pt x="1449806" y="100025"/>
                </a:lnTo>
                <a:lnTo>
                  <a:pt x="1434795" y="72148"/>
                </a:lnTo>
                <a:lnTo>
                  <a:pt x="1420266" y="72148"/>
                </a:lnTo>
                <a:lnTo>
                  <a:pt x="1414805" y="73329"/>
                </a:lnTo>
                <a:lnTo>
                  <a:pt x="1403794" y="80365"/>
                </a:lnTo>
                <a:lnTo>
                  <a:pt x="1400124" y="85686"/>
                </a:lnTo>
                <a:lnTo>
                  <a:pt x="1400124" y="97561"/>
                </a:lnTo>
                <a:lnTo>
                  <a:pt x="1402422" y="103200"/>
                </a:lnTo>
                <a:lnTo>
                  <a:pt x="1411617" y="113830"/>
                </a:lnTo>
                <a:lnTo>
                  <a:pt x="1414576" y="118859"/>
                </a:lnTo>
                <a:lnTo>
                  <a:pt x="1422577" y="165773"/>
                </a:lnTo>
                <a:lnTo>
                  <a:pt x="1423555" y="172275"/>
                </a:lnTo>
                <a:lnTo>
                  <a:pt x="1424012" y="173748"/>
                </a:lnTo>
                <a:lnTo>
                  <a:pt x="1427403" y="184111"/>
                </a:lnTo>
                <a:lnTo>
                  <a:pt x="1433220" y="189369"/>
                </a:lnTo>
                <a:lnTo>
                  <a:pt x="1441424" y="189369"/>
                </a:lnTo>
                <a:lnTo>
                  <a:pt x="1471383" y="165303"/>
                </a:lnTo>
                <a:lnTo>
                  <a:pt x="1477340" y="155346"/>
                </a:lnTo>
                <a:lnTo>
                  <a:pt x="1484528" y="141300"/>
                </a:lnTo>
                <a:lnTo>
                  <a:pt x="1485861" y="138353"/>
                </a:lnTo>
                <a:lnTo>
                  <a:pt x="1485773" y="136867"/>
                </a:lnTo>
                <a:lnTo>
                  <a:pt x="1485900" y="137655"/>
                </a:lnTo>
                <a:lnTo>
                  <a:pt x="1485963" y="138125"/>
                </a:lnTo>
                <a:lnTo>
                  <a:pt x="1486001" y="138353"/>
                </a:lnTo>
                <a:lnTo>
                  <a:pt x="1486700" y="142989"/>
                </a:lnTo>
                <a:lnTo>
                  <a:pt x="1495298" y="180327"/>
                </a:lnTo>
                <a:lnTo>
                  <a:pt x="1505191" y="194462"/>
                </a:lnTo>
                <a:lnTo>
                  <a:pt x="1515414" y="194462"/>
                </a:lnTo>
                <a:lnTo>
                  <a:pt x="1547596" y="162026"/>
                </a:lnTo>
                <a:lnTo>
                  <a:pt x="1552041" y="154101"/>
                </a:lnTo>
                <a:lnTo>
                  <a:pt x="1555508" y="147929"/>
                </a:lnTo>
                <a:lnTo>
                  <a:pt x="1563560" y="132168"/>
                </a:lnTo>
                <a:lnTo>
                  <a:pt x="1571739" y="114744"/>
                </a:lnTo>
                <a:lnTo>
                  <a:pt x="1576552" y="104190"/>
                </a:lnTo>
                <a:lnTo>
                  <a:pt x="1578952" y="97002"/>
                </a:lnTo>
                <a:lnTo>
                  <a:pt x="1578952" y="79578"/>
                </a:lnTo>
                <a:close/>
              </a:path>
              <a:path w="7184390" h="254635">
                <a:moveTo>
                  <a:pt x="1723148" y="212102"/>
                </a:moveTo>
                <a:lnTo>
                  <a:pt x="1255725" y="212102"/>
                </a:lnTo>
                <a:lnTo>
                  <a:pt x="1255725" y="235940"/>
                </a:lnTo>
                <a:lnTo>
                  <a:pt x="1723148" y="235940"/>
                </a:lnTo>
                <a:lnTo>
                  <a:pt x="1723148" y="212102"/>
                </a:lnTo>
                <a:close/>
              </a:path>
              <a:path w="7184390" h="254635">
                <a:moveTo>
                  <a:pt x="1765096" y="117665"/>
                </a:moveTo>
                <a:lnTo>
                  <a:pt x="1764284" y="107188"/>
                </a:lnTo>
                <a:lnTo>
                  <a:pt x="1761845" y="97764"/>
                </a:lnTo>
                <a:lnTo>
                  <a:pt x="1758950" y="91770"/>
                </a:lnTo>
                <a:lnTo>
                  <a:pt x="1757794" y="89369"/>
                </a:lnTo>
                <a:lnTo>
                  <a:pt x="1752117" y="82016"/>
                </a:lnTo>
                <a:lnTo>
                  <a:pt x="1745145" y="76022"/>
                </a:lnTo>
                <a:lnTo>
                  <a:pt x="1737233" y="71729"/>
                </a:lnTo>
                <a:lnTo>
                  <a:pt x="1730692" y="69837"/>
                </a:lnTo>
                <a:lnTo>
                  <a:pt x="1730692" y="109677"/>
                </a:lnTo>
                <a:lnTo>
                  <a:pt x="1730616" y="122720"/>
                </a:lnTo>
                <a:lnTo>
                  <a:pt x="1714436" y="165201"/>
                </a:lnTo>
                <a:lnTo>
                  <a:pt x="1698345" y="174599"/>
                </a:lnTo>
                <a:lnTo>
                  <a:pt x="1692592" y="174599"/>
                </a:lnTo>
                <a:lnTo>
                  <a:pt x="1689404" y="172504"/>
                </a:lnTo>
                <a:lnTo>
                  <a:pt x="1683194" y="164109"/>
                </a:lnTo>
                <a:lnTo>
                  <a:pt x="1681708" y="158496"/>
                </a:lnTo>
                <a:lnTo>
                  <a:pt x="1681759" y="143052"/>
                </a:lnTo>
                <a:lnTo>
                  <a:pt x="1693379" y="106603"/>
                </a:lnTo>
                <a:lnTo>
                  <a:pt x="1704619" y="95123"/>
                </a:lnTo>
                <a:lnTo>
                  <a:pt x="1708340" y="92887"/>
                </a:lnTo>
                <a:lnTo>
                  <a:pt x="1711464" y="91770"/>
                </a:lnTo>
                <a:lnTo>
                  <a:pt x="1720900" y="91770"/>
                </a:lnTo>
                <a:lnTo>
                  <a:pt x="1723910" y="94195"/>
                </a:lnTo>
                <a:lnTo>
                  <a:pt x="1726692" y="99199"/>
                </a:lnTo>
                <a:lnTo>
                  <a:pt x="1729333" y="103835"/>
                </a:lnTo>
                <a:lnTo>
                  <a:pt x="1718525" y="68300"/>
                </a:lnTo>
                <a:lnTo>
                  <a:pt x="1717802" y="68300"/>
                </a:lnTo>
                <a:lnTo>
                  <a:pt x="1680845" y="80606"/>
                </a:lnTo>
                <a:lnTo>
                  <a:pt x="1653362" y="115366"/>
                </a:lnTo>
                <a:lnTo>
                  <a:pt x="1647304" y="151003"/>
                </a:lnTo>
                <a:lnTo>
                  <a:pt x="1647888" y="158496"/>
                </a:lnTo>
                <a:lnTo>
                  <a:pt x="1673644" y="194322"/>
                </a:lnTo>
                <a:lnTo>
                  <a:pt x="1691449" y="197942"/>
                </a:lnTo>
                <a:lnTo>
                  <a:pt x="1697367" y="197942"/>
                </a:lnTo>
                <a:lnTo>
                  <a:pt x="1733537" y="184238"/>
                </a:lnTo>
                <a:lnTo>
                  <a:pt x="1759661" y="149872"/>
                </a:lnTo>
                <a:lnTo>
                  <a:pt x="1763763" y="135636"/>
                </a:lnTo>
                <a:lnTo>
                  <a:pt x="1763890" y="134366"/>
                </a:lnTo>
                <a:lnTo>
                  <a:pt x="1764969" y="122720"/>
                </a:lnTo>
                <a:lnTo>
                  <a:pt x="1765096" y="117665"/>
                </a:lnTo>
                <a:close/>
              </a:path>
              <a:path w="7184390" h="254635">
                <a:moveTo>
                  <a:pt x="1890268" y="11315"/>
                </a:moveTo>
                <a:lnTo>
                  <a:pt x="1887867" y="7581"/>
                </a:lnTo>
                <a:lnTo>
                  <a:pt x="1883067" y="4965"/>
                </a:lnTo>
                <a:lnTo>
                  <a:pt x="1878304" y="2324"/>
                </a:lnTo>
                <a:lnTo>
                  <a:pt x="1872564" y="990"/>
                </a:lnTo>
                <a:lnTo>
                  <a:pt x="1854936" y="990"/>
                </a:lnTo>
                <a:lnTo>
                  <a:pt x="1819922" y="21666"/>
                </a:lnTo>
                <a:lnTo>
                  <a:pt x="1799323" y="60388"/>
                </a:lnTo>
                <a:lnTo>
                  <a:pt x="1795602" y="67259"/>
                </a:lnTo>
                <a:lnTo>
                  <a:pt x="1793176" y="69151"/>
                </a:lnTo>
                <a:lnTo>
                  <a:pt x="1786534" y="74472"/>
                </a:lnTo>
                <a:lnTo>
                  <a:pt x="1783219" y="78981"/>
                </a:lnTo>
                <a:lnTo>
                  <a:pt x="1783219" y="86385"/>
                </a:lnTo>
                <a:lnTo>
                  <a:pt x="1784324" y="90424"/>
                </a:lnTo>
                <a:lnTo>
                  <a:pt x="1788706" y="99199"/>
                </a:lnTo>
                <a:lnTo>
                  <a:pt x="1789798" y="102387"/>
                </a:lnTo>
                <a:lnTo>
                  <a:pt x="1789696" y="106603"/>
                </a:lnTo>
                <a:lnTo>
                  <a:pt x="1789620" y="108254"/>
                </a:lnTo>
                <a:lnTo>
                  <a:pt x="1789557" y="109677"/>
                </a:lnTo>
                <a:lnTo>
                  <a:pt x="1783778" y="151003"/>
                </a:lnTo>
                <a:lnTo>
                  <a:pt x="1774342" y="193598"/>
                </a:lnTo>
                <a:lnTo>
                  <a:pt x="1767446" y="206324"/>
                </a:lnTo>
                <a:lnTo>
                  <a:pt x="1765173" y="208648"/>
                </a:lnTo>
                <a:lnTo>
                  <a:pt x="1761464" y="210832"/>
                </a:lnTo>
                <a:lnTo>
                  <a:pt x="1751164" y="215023"/>
                </a:lnTo>
                <a:lnTo>
                  <a:pt x="1748574" y="218452"/>
                </a:lnTo>
                <a:lnTo>
                  <a:pt x="1748574" y="233273"/>
                </a:lnTo>
                <a:lnTo>
                  <a:pt x="1755216" y="238302"/>
                </a:lnTo>
                <a:lnTo>
                  <a:pt x="1768754" y="238302"/>
                </a:lnTo>
                <a:lnTo>
                  <a:pt x="1778838" y="237070"/>
                </a:lnTo>
                <a:lnTo>
                  <a:pt x="1787982" y="233273"/>
                </a:lnTo>
                <a:lnTo>
                  <a:pt x="1787829" y="233273"/>
                </a:lnTo>
                <a:lnTo>
                  <a:pt x="1795259" y="227266"/>
                </a:lnTo>
                <a:lnTo>
                  <a:pt x="1811528" y="183476"/>
                </a:lnTo>
                <a:lnTo>
                  <a:pt x="1819935" y="140449"/>
                </a:lnTo>
                <a:lnTo>
                  <a:pt x="1823135" y="124612"/>
                </a:lnTo>
                <a:lnTo>
                  <a:pt x="1852803" y="91287"/>
                </a:lnTo>
                <a:lnTo>
                  <a:pt x="1856867" y="87934"/>
                </a:lnTo>
                <a:lnTo>
                  <a:pt x="1856867" y="77965"/>
                </a:lnTo>
                <a:lnTo>
                  <a:pt x="1853565" y="74282"/>
                </a:lnTo>
                <a:lnTo>
                  <a:pt x="1840407" y="72123"/>
                </a:lnTo>
                <a:lnTo>
                  <a:pt x="1836686" y="71170"/>
                </a:lnTo>
                <a:lnTo>
                  <a:pt x="1835810" y="70345"/>
                </a:lnTo>
                <a:lnTo>
                  <a:pt x="1834946" y="69481"/>
                </a:lnTo>
                <a:lnTo>
                  <a:pt x="1834845" y="69151"/>
                </a:lnTo>
                <a:lnTo>
                  <a:pt x="1834565" y="68300"/>
                </a:lnTo>
                <a:lnTo>
                  <a:pt x="1846033" y="31318"/>
                </a:lnTo>
                <a:lnTo>
                  <a:pt x="1850263" y="28067"/>
                </a:lnTo>
                <a:lnTo>
                  <a:pt x="1856676" y="28067"/>
                </a:lnTo>
                <a:lnTo>
                  <a:pt x="1859305" y="29375"/>
                </a:lnTo>
                <a:lnTo>
                  <a:pt x="1866595" y="34582"/>
                </a:lnTo>
                <a:lnTo>
                  <a:pt x="1870316" y="35890"/>
                </a:lnTo>
                <a:lnTo>
                  <a:pt x="1877936" y="35890"/>
                </a:lnTo>
                <a:lnTo>
                  <a:pt x="1881568" y="34290"/>
                </a:lnTo>
                <a:lnTo>
                  <a:pt x="1888363" y="28067"/>
                </a:lnTo>
                <a:lnTo>
                  <a:pt x="1888528" y="27914"/>
                </a:lnTo>
                <a:lnTo>
                  <a:pt x="1890268" y="23990"/>
                </a:lnTo>
                <a:lnTo>
                  <a:pt x="1890268" y="11315"/>
                </a:lnTo>
                <a:close/>
              </a:path>
              <a:path w="7184390" h="254635">
                <a:moveTo>
                  <a:pt x="2004885" y="77343"/>
                </a:moveTo>
                <a:lnTo>
                  <a:pt x="1999627" y="72732"/>
                </a:lnTo>
                <a:lnTo>
                  <a:pt x="1989112" y="69164"/>
                </a:lnTo>
                <a:lnTo>
                  <a:pt x="1986292" y="68262"/>
                </a:lnTo>
                <a:lnTo>
                  <a:pt x="1984895" y="66649"/>
                </a:lnTo>
                <a:lnTo>
                  <a:pt x="1984984" y="63017"/>
                </a:lnTo>
                <a:lnTo>
                  <a:pt x="1985886" y="50914"/>
                </a:lnTo>
                <a:lnTo>
                  <a:pt x="1985886" y="41884"/>
                </a:lnTo>
                <a:lnTo>
                  <a:pt x="1981809" y="37376"/>
                </a:lnTo>
                <a:lnTo>
                  <a:pt x="1966036" y="37376"/>
                </a:lnTo>
                <a:lnTo>
                  <a:pt x="1959851" y="42405"/>
                </a:lnTo>
                <a:lnTo>
                  <a:pt x="1950123" y="63017"/>
                </a:lnTo>
                <a:lnTo>
                  <a:pt x="1946948" y="68770"/>
                </a:lnTo>
                <a:lnTo>
                  <a:pt x="1945589" y="69723"/>
                </a:lnTo>
                <a:lnTo>
                  <a:pt x="1935607" y="76479"/>
                </a:lnTo>
                <a:lnTo>
                  <a:pt x="1930628" y="81381"/>
                </a:lnTo>
                <a:lnTo>
                  <a:pt x="1930628" y="87464"/>
                </a:lnTo>
                <a:lnTo>
                  <a:pt x="1932089" y="90030"/>
                </a:lnTo>
                <a:lnTo>
                  <a:pt x="1937969" y="94259"/>
                </a:lnTo>
                <a:lnTo>
                  <a:pt x="1939442" y="95592"/>
                </a:lnTo>
                <a:lnTo>
                  <a:pt x="1934654" y="134861"/>
                </a:lnTo>
                <a:lnTo>
                  <a:pt x="1932571" y="146011"/>
                </a:lnTo>
                <a:lnTo>
                  <a:pt x="1931073" y="155549"/>
                </a:lnTo>
                <a:lnTo>
                  <a:pt x="1930184" y="163436"/>
                </a:lnTo>
                <a:lnTo>
                  <a:pt x="1930057" y="166001"/>
                </a:lnTo>
                <a:lnTo>
                  <a:pt x="1929879" y="169811"/>
                </a:lnTo>
                <a:lnTo>
                  <a:pt x="1929879" y="177190"/>
                </a:lnTo>
                <a:lnTo>
                  <a:pt x="1931758" y="183616"/>
                </a:lnTo>
                <a:lnTo>
                  <a:pt x="1931860" y="183769"/>
                </a:lnTo>
                <a:lnTo>
                  <a:pt x="1939290" y="194589"/>
                </a:lnTo>
                <a:lnTo>
                  <a:pt x="1944636" y="197319"/>
                </a:lnTo>
                <a:lnTo>
                  <a:pt x="1953780" y="197319"/>
                </a:lnTo>
                <a:lnTo>
                  <a:pt x="1989404" y="183769"/>
                </a:lnTo>
                <a:lnTo>
                  <a:pt x="1994446" y="178181"/>
                </a:lnTo>
                <a:lnTo>
                  <a:pt x="1994446" y="166001"/>
                </a:lnTo>
                <a:lnTo>
                  <a:pt x="1994217" y="165785"/>
                </a:lnTo>
                <a:lnTo>
                  <a:pt x="1991156" y="162801"/>
                </a:lnTo>
                <a:lnTo>
                  <a:pt x="1981720" y="162801"/>
                </a:lnTo>
                <a:lnTo>
                  <a:pt x="1978698" y="163296"/>
                </a:lnTo>
                <a:lnTo>
                  <a:pt x="1972322" y="165277"/>
                </a:lnTo>
                <a:lnTo>
                  <a:pt x="1969922" y="165785"/>
                </a:lnTo>
                <a:lnTo>
                  <a:pt x="1966036" y="165785"/>
                </a:lnTo>
                <a:lnTo>
                  <a:pt x="1964893" y="163436"/>
                </a:lnTo>
                <a:lnTo>
                  <a:pt x="1964893" y="158762"/>
                </a:lnTo>
                <a:lnTo>
                  <a:pt x="1965159" y="154152"/>
                </a:lnTo>
                <a:lnTo>
                  <a:pt x="1973262" y="116090"/>
                </a:lnTo>
                <a:lnTo>
                  <a:pt x="2001050" y="92227"/>
                </a:lnTo>
                <a:lnTo>
                  <a:pt x="2004885" y="88684"/>
                </a:lnTo>
                <a:lnTo>
                  <a:pt x="2004885" y="77343"/>
                </a:lnTo>
                <a:close/>
              </a:path>
              <a:path w="7184390" h="254635">
                <a:moveTo>
                  <a:pt x="2129561" y="182105"/>
                </a:moveTo>
                <a:lnTo>
                  <a:pt x="2122767" y="175361"/>
                </a:lnTo>
                <a:lnTo>
                  <a:pt x="2119376" y="169570"/>
                </a:lnTo>
                <a:lnTo>
                  <a:pt x="2119490" y="163601"/>
                </a:lnTo>
                <a:lnTo>
                  <a:pt x="2119655" y="161810"/>
                </a:lnTo>
                <a:lnTo>
                  <a:pt x="2120493" y="156286"/>
                </a:lnTo>
                <a:lnTo>
                  <a:pt x="2121916" y="148043"/>
                </a:lnTo>
                <a:lnTo>
                  <a:pt x="2123846" y="137401"/>
                </a:lnTo>
                <a:lnTo>
                  <a:pt x="2125802" y="126212"/>
                </a:lnTo>
                <a:lnTo>
                  <a:pt x="2128316" y="100711"/>
                </a:lnTo>
                <a:lnTo>
                  <a:pt x="2128316" y="96037"/>
                </a:lnTo>
                <a:lnTo>
                  <a:pt x="2127999" y="95097"/>
                </a:lnTo>
                <a:lnTo>
                  <a:pt x="2127923" y="94869"/>
                </a:lnTo>
                <a:lnTo>
                  <a:pt x="2126043" y="89446"/>
                </a:lnTo>
                <a:lnTo>
                  <a:pt x="2116937" y="76911"/>
                </a:lnTo>
                <a:lnTo>
                  <a:pt x="2110702" y="73761"/>
                </a:lnTo>
                <a:lnTo>
                  <a:pt x="2094890" y="73761"/>
                </a:lnTo>
                <a:lnTo>
                  <a:pt x="2088273" y="75006"/>
                </a:lnTo>
                <a:lnTo>
                  <a:pt x="2077631" y="79971"/>
                </a:lnTo>
                <a:lnTo>
                  <a:pt x="2072335" y="83299"/>
                </a:lnTo>
                <a:lnTo>
                  <a:pt x="2061794" y="91579"/>
                </a:lnTo>
                <a:lnTo>
                  <a:pt x="2060676" y="92379"/>
                </a:lnTo>
                <a:lnTo>
                  <a:pt x="2070417" y="45974"/>
                </a:lnTo>
                <a:lnTo>
                  <a:pt x="2074049" y="16624"/>
                </a:lnTo>
                <a:lnTo>
                  <a:pt x="2072894" y="12915"/>
                </a:lnTo>
                <a:lnTo>
                  <a:pt x="2070404" y="9994"/>
                </a:lnTo>
                <a:lnTo>
                  <a:pt x="2066442" y="5486"/>
                </a:lnTo>
                <a:lnTo>
                  <a:pt x="2060905" y="3225"/>
                </a:lnTo>
                <a:lnTo>
                  <a:pt x="2046135" y="3225"/>
                </a:lnTo>
                <a:lnTo>
                  <a:pt x="2039696" y="5486"/>
                </a:lnTo>
                <a:lnTo>
                  <a:pt x="2034184" y="9994"/>
                </a:lnTo>
                <a:lnTo>
                  <a:pt x="2030793" y="12687"/>
                </a:lnTo>
                <a:lnTo>
                  <a:pt x="2029104" y="15608"/>
                </a:lnTo>
                <a:lnTo>
                  <a:pt x="2029104" y="21856"/>
                </a:lnTo>
                <a:lnTo>
                  <a:pt x="2030387" y="25171"/>
                </a:lnTo>
                <a:lnTo>
                  <a:pt x="2035517" y="32207"/>
                </a:lnTo>
                <a:lnTo>
                  <a:pt x="2036800" y="35852"/>
                </a:lnTo>
                <a:lnTo>
                  <a:pt x="2036800" y="39611"/>
                </a:lnTo>
                <a:lnTo>
                  <a:pt x="2036305" y="44615"/>
                </a:lnTo>
                <a:lnTo>
                  <a:pt x="2028977" y="85686"/>
                </a:lnTo>
                <a:lnTo>
                  <a:pt x="2017864" y="138328"/>
                </a:lnTo>
                <a:lnTo>
                  <a:pt x="2011514" y="164109"/>
                </a:lnTo>
                <a:lnTo>
                  <a:pt x="2009419" y="173024"/>
                </a:lnTo>
                <a:lnTo>
                  <a:pt x="2008162" y="179108"/>
                </a:lnTo>
                <a:lnTo>
                  <a:pt x="2007768" y="182105"/>
                </a:lnTo>
                <a:lnTo>
                  <a:pt x="2007743" y="184759"/>
                </a:lnTo>
                <a:lnTo>
                  <a:pt x="2009025" y="187693"/>
                </a:lnTo>
                <a:lnTo>
                  <a:pt x="2014156" y="194614"/>
                </a:lnTo>
                <a:lnTo>
                  <a:pt x="2018068" y="196329"/>
                </a:lnTo>
                <a:lnTo>
                  <a:pt x="2023325" y="196329"/>
                </a:lnTo>
                <a:lnTo>
                  <a:pt x="2045462" y="182105"/>
                </a:lnTo>
                <a:lnTo>
                  <a:pt x="2047290" y="177927"/>
                </a:lnTo>
                <a:lnTo>
                  <a:pt x="2048865" y="171640"/>
                </a:lnTo>
                <a:lnTo>
                  <a:pt x="2050021" y="163601"/>
                </a:lnTo>
                <a:lnTo>
                  <a:pt x="2052789" y="148043"/>
                </a:lnTo>
                <a:lnTo>
                  <a:pt x="2067039" y="112445"/>
                </a:lnTo>
                <a:lnTo>
                  <a:pt x="2077834" y="100711"/>
                </a:lnTo>
                <a:lnTo>
                  <a:pt x="2089429" y="100711"/>
                </a:lnTo>
                <a:lnTo>
                  <a:pt x="2092299" y="106895"/>
                </a:lnTo>
                <a:lnTo>
                  <a:pt x="2092299" y="119278"/>
                </a:lnTo>
                <a:lnTo>
                  <a:pt x="2088146" y="146227"/>
                </a:lnTo>
                <a:lnTo>
                  <a:pt x="2086330" y="157086"/>
                </a:lnTo>
                <a:lnTo>
                  <a:pt x="2083981" y="185585"/>
                </a:lnTo>
                <a:lnTo>
                  <a:pt x="2088146" y="190119"/>
                </a:lnTo>
                <a:lnTo>
                  <a:pt x="2096592" y="190119"/>
                </a:lnTo>
                <a:lnTo>
                  <a:pt x="2099703" y="189623"/>
                </a:lnTo>
                <a:lnTo>
                  <a:pt x="2106231" y="188112"/>
                </a:lnTo>
                <a:lnTo>
                  <a:pt x="2116290" y="185585"/>
                </a:lnTo>
                <a:lnTo>
                  <a:pt x="2129561" y="182105"/>
                </a:lnTo>
                <a:close/>
              </a:path>
              <a:path w="7184390" h="254635">
                <a:moveTo>
                  <a:pt x="2253119" y="101955"/>
                </a:moveTo>
                <a:lnTo>
                  <a:pt x="2252535" y="95059"/>
                </a:lnTo>
                <a:lnTo>
                  <a:pt x="2251570" y="91643"/>
                </a:lnTo>
                <a:lnTo>
                  <a:pt x="2250770" y="88798"/>
                </a:lnTo>
                <a:lnTo>
                  <a:pt x="2220582" y="69049"/>
                </a:lnTo>
                <a:lnTo>
                  <a:pt x="2220582" y="106362"/>
                </a:lnTo>
                <a:lnTo>
                  <a:pt x="2217026" y="110274"/>
                </a:lnTo>
                <a:lnTo>
                  <a:pt x="2181034" y="122936"/>
                </a:lnTo>
                <a:lnTo>
                  <a:pt x="2182457" y="122758"/>
                </a:lnTo>
                <a:lnTo>
                  <a:pt x="2182533" y="122351"/>
                </a:lnTo>
                <a:lnTo>
                  <a:pt x="2205329" y="91643"/>
                </a:lnTo>
                <a:lnTo>
                  <a:pt x="2215515" y="91643"/>
                </a:lnTo>
                <a:lnTo>
                  <a:pt x="2217356" y="92430"/>
                </a:lnTo>
                <a:lnTo>
                  <a:pt x="2219833" y="95580"/>
                </a:lnTo>
                <a:lnTo>
                  <a:pt x="2220455" y="97853"/>
                </a:lnTo>
                <a:lnTo>
                  <a:pt x="2220582" y="106362"/>
                </a:lnTo>
                <a:lnTo>
                  <a:pt x="2220582" y="69049"/>
                </a:lnTo>
                <a:lnTo>
                  <a:pt x="2217166" y="68795"/>
                </a:lnTo>
                <a:lnTo>
                  <a:pt x="2214803" y="68795"/>
                </a:lnTo>
                <a:lnTo>
                  <a:pt x="2176221" y="83070"/>
                </a:lnTo>
                <a:lnTo>
                  <a:pt x="2149271" y="119100"/>
                </a:lnTo>
                <a:lnTo>
                  <a:pt x="2145157" y="133883"/>
                </a:lnTo>
                <a:lnTo>
                  <a:pt x="2143836" y="148577"/>
                </a:lnTo>
                <a:lnTo>
                  <a:pt x="2143836" y="150939"/>
                </a:lnTo>
                <a:lnTo>
                  <a:pt x="2144471" y="159931"/>
                </a:lnTo>
                <a:lnTo>
                  <a:pt x="2144534" y="160197"/>
                </a:lnTo>
                <a:lnTo>
                  <a:pt x="2146389" y="168198"/>
                </a:lnTo>
                <a:lnTo>
                  <a:pt x="2173948" y="196557"/>
                </a:lnTo>
                <a:lnTo>
                  <a:pt x="2180044" y="197942"/>
                </a:lnTo>
                <a:lnTo>
                  <a:pt x="2191220" y="197942"/>
                </a:lnTo>
                <a:lnTo>
                  <a:pt x="2229662" y="183032"/>
                </a:lnTo>
                <a:lnTo>
                  <a:pt x="2239340" y="162775"/>
                </a:lnTo>
                <a:lnTo>
                  <a:pt x="2237270" y="160197"/>
                </a:lnTo>
                <a:lnTo>
                  <a:pt x="2229027" y="160197"/>
                </a:lnTo>
                <a:lnTo>
                  <a:pt x="2223274" y="161874"/>
                </a:lnTo>
                <a:lnTo>
                  <a:pt x="2208453" y="168579"/>
                </a:lnTo>
                <a:lnTo>
                  <a:pt x="2202396" y="170256"/>
                </a:lnTo>
                <a:lnTo>
                  <a:pt x="2192998" y="170256"/>
                </a:lnTo>
                <a:lnTo>
                  <a:pt x="2188832" y="168719"/>
                </a:lnTo>
                <a:lnTo>
                  <a:pt x="2185187" y="165658"/>
                </a:lnTo>
                <a:lnTo>
                  <a:pt x="2181555" y="162547"/>
                </a:lnTo>
                <a:lnTo>
                  <a:pt x="2179726" y="158635"/>
                </a:lnTo>
                <a:lnTo>
                  <a:pt x="2179726" y="149199"/>
                </a:lnTo>
                <a:lnTo>
                  <a:pt x="2180767" y="146265"/>
                </a:lnTo>
                <a:lnTo>
                  <a:pt x="2182838" y="145110"/>
                </a:lnTo>
                <a:lnTo>
                  <a:pt x="2184158" y="144272"/>
                </a:lnTo>
                <a:lnTo>
                  <a:pt x="2188654" y="143052"/>
                </a:lnTo>
                <a:lnTo>
                  <a:pt x="2196300" y="141439"/>
                </a:lnTo>
                <a:lnTo>
                  <a:pt x="2211349" y="137845"/>
                </a:lnTo>
                <a:lnTo>
                  <a:pt x="2246757" y="120218"/>
                </a:lnTo>
                <a:lnTo>
                  <a:pt x="2252408" y="108762"/>
                </a:lnTo>
                <a:lnTo>
                  <a:pt x="2253119" y="101955"/>
                </a:lnTo>
                <a:close/>
              </a:path>
              <a:path w="7184390" h="254635">
                <a:moveTo>
                  <a:pt x="2444204" y="115608"/>
                </a:moveTo>
                <a:lnTo>
                  <a:pt x="2439543" y="91846"/>
                </a:lnTo>
                <a:lnTo>
                  <a:pt x="2439416" y="91528"/>
                </a:lnTo>
                <a:lnTo>
                  <a:pt x="2412187" y="74015"/>
                </a:lnTo>
                <a:lnTo>
                  <a:pt x="2409583" y="74193"/>
                </a:lnTo>
                <a:lnTo>
                  <a:pt x="2409583" y="110413"/>
                </a:lnTo>
                <a:lnTo>
                  <a:pt x="2409583" y="121386"/>
                </a:lnTo>
                <a:lnTo>
                  <a:pt x="2409406" y="123024"/>
                </a:lnTo>
                <a:lnTo>
                  <a:pt x="2409342" y="127889"/>
                </a:lnTo>
                <a:lnTo>
                  <a:pt x="2408097" y="133654"/>
                </a:lnTo>
                <a:lnTo>
                  <a:pt x="2384564" y="170497"/>
                </a:lnTo>
                <a:lnTo>
                  <a:pt x="2376538" y="174345"/>
                </a:lnTo>
                <a:lnTo>
                  <a:pt x="2363533" y="174345"/>
                </a:lnTo>
                <a:lnTo>
                  <a:pt x="2359787" y="170891"/>
                </a:lnTo>
                <a:lnTo>
                  <a:pt x="2359876" y="160197"/>
                </a:lnTo>
                <a:lnTo>
                  <a:pt x="2360041" y="158699"/>
                </a:lnTo>
                <a:lnTo>
                  <a:pt x="2360866" y="148323"/>
                </a:lnTo>
                <a:lnTo>
                  <a:pt x="2376411" y="110413"/>
                </a:lnTo>
                <a:lnTo>
                  <a:pt x="2394496" y="97612"/>
                </a:lnTo>
                <a:lnTo>
                  <a:pt x="2401824" y="97612"/>
                </a:lnTo>
                <a:lnTo>
                  <a:pt x="2404199" y="99225"/>
                </a:lnTo>
                <a:lnTo>
                  <a:pt x="2408504" y="105638"/>
                </a:lnTo>
                <a:lnTo>
                  <a:pt x="2408618" y="106159"/>
                </a:lnTo>
                <a:lnTo>
                  <a:pt x="2409583" y="110413"/>
                </a:lnTo>
                <a:lnTo>
                  <a:pt x="2409583" y="74193"/>
                </a:lnTo>
                <a:lnTo>
                  <a:pt x="2404846" y="74485"/>
                </a:lnTo>
                <a:lnTo>
                  <a:pt x="2375751" y="87541"/>
                </a:lnTo>
                <a:lnTo>
                  <a:pt x="2372436" y="90322"/>
                </a:lnTo>
                <a:lnTo>
                  <a:pt x="2371826" y="90614"/>
                </a:lnTo>
                <a:lnTo>
                  <a:pt x="2371941" y="90322"/>
                </a:lnTo>
                <a:lnTo>
                  <a:pt x="2372118" y="89903"/>
                </a:lnTo>
                <a:lnTo>
                  <a:pt x="2372334" y="89408"/>
                </a:lnTo>
                <a:lnTo>
                  <a:pt x="2373426" y="85864"/>
                </a:lnTo>
                <a:lnTo>
                  <a:pt x="2382875" y="40703"/>
                </a:lnTo>
                <a:lnTo>
                  <a:pt x="2386368" y="16954"/>
                </a:lnTo>
                <a:lnTo>
                  <a:pt x="2386368" y="12484"/>
                </a:lnTo>
                <a:lnTo>
                  <a:pt x="2385022" y="8864"/>
                </a:lnTo>
                <a:lnTo>
                  <a:pt x="2382329" y="6083"/>
                </a:lnTo>
                <a:lnTo>
                  <a:pt x="2379675" y="3276"/>
                </a:lnTo>
                <a:lnTo>
                  <a:pt x="2374417" y="1866"/>
                </a:lnTo>
                <a:lnTo>
                  <a:pt x="2358694" y="1866"/>
                </a:lnTo>
                <a:lnTo>
                  <a:pt x="2351240" y="3835"/>
                </a:lnTo>
                <a:lnTo>
                  <a:pt x="2339771" y="10248"/>
                </a:lnTo>
                <a:lnTo>
                  <a:pt x="2337562" y="13144"/>
                </a:lnTo>
                <a:lnTo>
                  <a:pt x="2337562" y="19723"/>
                </a:lnTo>
                <a:lnTo>
                  <a:pt x="2340876" y="24180"/>
                </a:lnTo>
                <a:lnTo>
                  <a:pt x="2347417" y="29743"/>
                </a:lnTo>
                <a:lnTo>
                  <a:pt x="2348738" y="30835"/>
                </a:lnTo>
                <a:lnTo>
                  <a:pt x="2349360" y="33007"/>
                </a:lnTo>
                <a:lnTo>
                  <a:pt x="2349360" y="36322"/>
                </a:lnTo>
                <a:lnTo>
                  <a:pt x="2348712" y="41592"/>
                </a:lnTo>
                <a:lnTo>
                  <a:pt x="2338959" y="92011"/>
                </a:lnTo>
                <a:lnTo>
                  <a:pt x="2330399" y="132270"/>
                </a:lnTo>
                <a:lnTo>
                  <a:pt x="2322042" y="164350"/>
                </a:lnTo>
                <a:lnTo>
                  <a:pt x="2320671" y="169862"/>
                </a:lnTo>
                <a:lnTo>
                  <a:pt x="2320671" y="182321"/>
                </a:lnTo>
                <a:lnTo>
                  <a:pt x="2324189" y="187845"/>
                </a:lnTo>
                <a:lnTo>
                  <a:pt x="2359418" y="195338"/>
                </a:lnTo>
                <a:lnTo>
                  <a:pt x="2374519" y="195338"/>
                </a:lnTo>
                <a:lnTo>
                  <a:pt x="2379154" y="195059"/>
                </a:lnTo>
                <a:lnTo>
                  <a:pt x="2377871" y="195059"/>
                </a:lnTo>
                <a:lnTo>
                  <a:pt x="2384082" y="193941"/>
                </a:lnTo>
                <a:lnTo>
                  <a:pt x="2390978" y="191884"/>
                </a:lnTo>
                <a:lnTo>
                  <a:pt x="2397912" y="189001"/>
                </a:lnTo>
                <a:lnTo>
                  <a:pt x="2410168" y="181622"/>
                </a:lnTo>
                <a:lnTo>
                  <a:pt x="2418245" y="174345"/>
                </a:lnTo>
                <a:lnTo>
                  <a:pt x="2420836" y="172021"/>
                </a:lnTo>
                <a:lnTo>
                  <a:pt x="2440419" y="138518"/>
                </a:lnTo>
                <a:lnTo>
                  <a:pt x="2443899" y="121386"/>
                </a:lnTo>
                <a:lnTo>
                  <a:pt x="2444204" y="115608"/>
                </a:lnTo>
                <a:close/>
              </a:path>
              <a:path w="7184390" h="254635">
                <a:moveTo>
                  <a:pt x="2558846" y="101955"/>
                </a:moveTo>
                <a:lnTo>
                  <a:pt x="2558262" y="95059"/>
                </a:lnTo>
                <a:lnTo>
                  <a:pt x="2558173" y="94754"/>
                </a:lnTo>
                <a:lnTo>
                  <a:pt x="2558110" y="94500"/>
                </a:lnTo>
                <a:lnTo>
                  <a:pt x="2558021" y="94208"/>
                </a:lnTo>
                <a:lnTo>
                  <a:pt x="2557297" y="91643"/>
                </a:lnTo>
                <a:lnTo>
                  <a:pt x="2556510" y="88798"/>
                </a:lnTo>
                <a:lnTo>
                  <a:pt x="2553690" y="83388"/>
                </a:lnTo>
                <a:lnTo>
                  <a:pt x="2553500" y="83070"/>
                </a:lnTo>
                <a:lnTo>
                  <a:pt x="2549474" y="78168"/>
                </a:lnTo>
                <a:lnTo>
                  <a:pt x="2544292" y="74066"/>
                </a:lnTo>
                <a:lnTo>
                  <a:pt x="2537980" y="71056"/>
                </a:lnTo>
                <a:lnTo>
                  <a:pt x="2537828" y="71056"/>
                </a:lnTo>
                <a:lnTo>
                  <a:pt x="2531008" y="69380"/>
                </a:lnTo>
                <a:lnTo>
                  <a:pt x="2526309" y="69049"/>
                </a:lnTo>
                <a:lnTo>
                  <a:pt x="2526309" y="106362"/>
                </a:lnTo>
                <a:lnTo>
                  <a:pt x="2522753" y="110274"/>
                </a:lnTo>
                <a:lnTo>
                  <a:pt x="2486761" y="122936"/>
                </a:lnTo>
                <a:lnTo>
                  <a:pt x="2488184" y="122758"/>
                </a:lnTo>
                <a:lnTo>
                  <a:pt x="2488260" y="122351"/>
                </a:lnTo>
                <a:lnTo>
                  <a:pt x="2511056" y="91643"/>
                </a:lnTo>
                <a:lnTo>
                  <a:pt x="2521242" y="91643"/>
                </a:lnTo>
                <a:lnTo>
                  <a:pt x="2526309" y="106362"/>
                </a:lnTo>
                <a:lnTo>
                  <a:pt x="2526309" y="69049"/>
                </a:lnTo>
                <a:lnTo>
                  <a:pt x="2522893" y="68795"/>
                </a:lnTo>
                <a:lnTo>
                  <a:pt x="2520543" y="68795"/>
                </a:lnTo>
                <a:lnTo>
                  <a:pt x="2481948" y="83070"/>
                </a:lnTo>
                <a:lnTo>
                  <a:pt x="2454999" y="119100"/>
                </a:lnTo>
                <a:lnTo>
                  <a:pt x="2450795" y="134886"/>
                </a:lnTo>
                <a:lnTo>
                  <a:pt x="2449576" y="148577"/>
                </a:lnTo>
                <a:lnTo>
                  <a:pt x="2449576" y="150939"/>
                </a:lnTo>
                <a:lnTo>
                  <a:pt x="2450211" y="159931"/>
                </a:lnTo>
                <a:lnTo>
                  <a:pt x="2479687" y="196557"/>
                </a:lnTo>
                <a:lnTo>
                  <a:pt x="2485771" y="197942"/>
                </a:lnTo>
                <a:lnTo>
                  <a:pt x="2496947" y="197942"/>
                </a:lnTo>
                <a:lnTo>
                  <a:pt x="2535390" y="183032"/>
                </a:lnTo>
                <a:lnTo>
                  <a:pt x="2544584" y="170205"/>
                </a:lnTo>
                <a:lnTo>
                  <a:pt x="2545016" y="168198"/>
                </a:lnTo>
                <a:lnTo>
                  <a:pt x="2545067" y="162775"/>
                </a:lnTo>
                <a:lnTo>
                  <a:pt x="2542997" y="160197"/>
                </a:lnTo>
                <a:lnTo>
                  <a:pt x="2534755" y="160197"/>
                </a:lnTo>
                <a:lnTo>
                  <a:pt x="2529001" y="161874"/>
                </a:lnTo>
                <a:lnTo>
                  <a:pt x="2514181" y="168579"/>
                </a:lnTo>
                <a:lnTo>
                  <a:pt x="2508275" y="170205"/>
                </a:lnTo>
                <a:lnTo>
                  <a:pt x="2498610" y="170205"/>
                </a:lnTo>
                <a:lnTo>
                  <a:pt x="2494559" y="168719"/>
                </a:lnTo>
                <a:lnTo>
                  <a:pt x="2490927" y="165658"/>
                </a:lnTo>
                <a:lnTo>
                  <a:pt x="2487282" y="162547"/>
                </a:lnTo>
                <a:lnTo>
                  <a:pt x="2485453" y="158635"/>
                </a:lnTo>
                <a:lnTo>
                  <a:pt x="2485580" y="148869"/>
                </a:lnTo>
                <a:lnTo>
                  <a:pt x="2485682" y="148577"/>
                </a:lnTo>
                <a:lnTo>
                  <a:pt x="2486495" y="146265"/>
                </a:lnTo>
                <a:lnTo>
                  <a:pt x="2488565" y="145110"/>
                </a:lnTo>
                <a:lnTo>
                  <a:pt x="2489885" y="144272"/>
                </a:lnTo>
                <a:lnTo>
                  <a:pt x="2494381" y="143052"/>
                </a:lnTo>
                <a:lnTo>
                  <a:pt x="2502039" y="141439"/>
                </a:lnTo>
                <a:lnTo>
                  <a:pt x="2517076" y="137845"/>
                </a:lnTo>
                <a:lnTo>
                  <a:pt x="2552496" y="120218"/>
                </a:lnTo>
                <a:lnTo>
                  <a:pt x="2558199" y="108229"/>
                </a:lnTo>
                <a:lnTo>
                  <a:pt x="2558313" y="107061"/>
                </a:lnTo>
                <a:lnTo>
                  <a:pt x="2558389" y="106362"/>
                </a:lnTo>
                <a:lnTo>
                  <a:pt x="2558465" y="105638"/>
                </a:lnTo>
                <a:lnTo>
                  <a:pt x="2558554" y="104825"/>
                </a:lnTo>
                <a:lnTo>
                  <a:pt x="2558846" y="101955"/>
                </a:lnTo>
                <a:close/>
              </a:path>
              <a:path w="7184390" h="254635">
                <a:moveTo>
                  <a:pt x="2657195" y="83388"/>
                </a:moveTo>
                <a:lnTo>
                  <a:pt x="2653715" y="78168"/>
                </a:lnTo>
                <a:lnTo>
                  <a:pt x="2653576" y="78168"/>
                </a:lnTo>
                <a:lnTo>
                  <a:pt x="2646959" y="74879"/>
                </a:lnTo>
                <a:lnTo>
                  <a:pt x="2641549" y="72656"/>
                </a:lnTo>
                <a:lnTo>
                  <a:pt x="2635504" y="71056"/>
                </a:lnTo>
                <a:lnTo>
                  <a:pt x="2628811" y="70104"/>
                </a:lnTo>
                <a:lnTo>
                  <a:pt x="2621496" y="69786"/>
                </a:lnTo>
                <a:lnTo>
                  <a:pt x="2618765" y="69786"/>
                </a:lnTo>
                <a:lnTo>
                  <a:pt x="2610523" y="70446"/>
                </a:lnTo>
                <a:lnTo>
                  <a:pt x="2610256" y="70446"/>
                </a:lnTo>
                <a:lnTo>
                  <a:pt x="2576182" y="92570"/>
                </a:lnTo>
                <a:lnTo>
                  <a:pt x="2573413" y="100152"/>
                </a:lnTo>
                <a:lnTo>
                  <a:pt x="2572728" y="105638"/>
                </a:lnTo>
                <a:lnTo>
                  <a:pt x="2589225" y="140017"/>
                </a:lnTo>
                <a:lnTo>
                  <a:pt x="2603716" y="149656"/>
                </a:lnTo>
                <a:lnTo>
                  <a:pt x="2608605" y="153339"/>
                </a:lnTo>
                <a:lnTo>
                  <a:pt x="2611132" y="155905"/>
                </a:lnTo>
                <a:lnTo>
                  <a:pt x="2613698" y="158432"/>
                </a:lnTo>
                <a:lnTo>
                  <a:pt x="2613787" y="158635"/>
                </a:lnTo>
                <a:lnTo>
                  <a:pt x="2614980" y="161150"/>
                </a:lnTo>
                <a:lnTo>
                  <a:pt x="2614980" y="166941"/>
                </a:lnTo>
                <a:lnTo>
                  <a:pt x="2613876" y="169481"/>
                </a:lnTo>
                <a:lnTo>
                  <a:pt x="2609494" y="173875"/>
                </a:lnTo>
                <a:lnTo>
                  <a:pt x="2606205" y="174967"/>
                </a:lnTo>
                <a:lnTo>
                  <a:pt x="2597429" y="174967"/>
                </a:lnTo>
                <a:lnTo>
                  <a:pt x="2593378" y="173875"/>
                </a:lnTo>
                <a:lnTo>
                  <a:pt x="2593708" y="173875"/>
                </a:lnTo>
                <a:lnTo>
                  <a:pt x="2588615" y="170205"/>
                </a:lnTo>
                <a:lnTo>
                  <a:pt x="2585529" y="166789"/>
                </a:lnTo>
                <a:lnTo>
                  <a:pt x="2582011" y="161874"/>
                </a:lnTo>
                <a:lnTo>
                  <a:pt x="2578531" y="156946"/>
                </a:lnTo>
                <a:lnTo>
                  <a:pt x="2574518" y="154482"/>
                </a:lnTo>
                <a:lnTo>
                  <a:pt x="2565412" y="154482"/>
                </a:lnTo>
                <a:lnTo>
                  <a:pt x="2561971" y="156756"/>
                </a:lnTo>
                <a:lnTo>
                  <a:pt x="2561882" y="156946"/>
                </a:lnTo>
                <a:lnTo>
                  <a:pt x="2557373" y="165823"/>
                </a:lnTo>
                <a:lnTo>
                  <a:pt x="2557297" y="166192"/>
                </a:lnTo>
                <a:lnTo>
                  <a:pt x="2556243" y="171221"/>
                </a:lnTo>
                <a:lnTo>
                  <a:pt x="2556243" y="183807"/>
                </a:lnTo>
                <a:lnTo>
                  <a:pt x="2586609" y="197942"/>
                </a:lnTo>
                <a:lnTo>
                  <a:pt x="2584831" y="197942"/>
                </a:lnTo>
                <a:lnTo>
                  <a:pt x="2595422" y="198437"/>
                </a:lnTo>
                <a:lnTo>
                  <a:pt x="2598280" y="198437"/>
                </a:lnTo>
                <a:lnTo>
                  <a:pt x="2607830" y="197726"/>
                </a:lnTo>
                <a:lnTo>
                  <a:pt x="2617317" y="195453"/>
                </a:lnTo>
                <a:lnTo>
                  <a:pt x="2617089" y="195453"/>
                </a:lnTo>
                <a:lnTo>
                  <a:pt x="2625179" y="192011"/>
                </a:lnTo>
                <a:lnTo>
                  <a:pt x="2647124" y="165658"/>
                </a:lnTo>
                <a:lnTo>
                  <a:pt x="2647899" y="158635"/>
                </a:lnTo>
                <a:lnTo>
                  <a:pt x="2647924" y="148577"/>
                </a:lnTo>
                <a:lnTo>
                  <a:pt x="2645791" y="141795"/>
                </a:lnTo>
                <a:lnTo>
                  <a:pt x="2641371" y="136410"/>
                </a:lnTo>
                <a:lnTo>
                  <a:pt x="2636977" y="131025"/>
                </a:lnTo>
                <a:lnTo>
                  <a:pt x="2630792" y="125691"/>
                </a:lnTo>
                <a:lnTo>
                  <a:pt x="2614853" y="115049"/>
                </a:lnTo>
                <a:lnTo>
                  <a:pt x="2609888" y="111328"/>
                </a:lnTo>
                <a:lnTo>
                  <a:pt x="2607894" y="109220"/>
                </a:lnTo>
                <a:lnTo>
                  <a:pt x="2605913" y="107061"/>
                </a:lnTo>
                <a:lnTo>
                  <a:pt x="2605824" y="106857"/>
                </a:lnTo>
                <a:lnTo>
                  <a:pt x="2604922" y="104825"/>
                </a:lnTo>
                <a:lnTo>
                  <a:pt x="2604922" y="100152"/>
                </a:lnTo>
                <a:lnTo>
                  <a:pt x="2605811" y="98018"/>
                </a:lnTo>
                <a:lnTo>
                  <a:pt x="2609367" y="94208"/>
                </a:lnTo>
                <a:lnTo>
                  <a:pt x="2612250" y="93256"/>
                </a:lnTo>
                <a:lnTo>
                  <a:pt x="2620238" y="93256"/>
                </a:lnTo>
                <a:lnTo>
                  <a:pt x="2623667" y="94754"/>
                </a:lnTo>
                <a:lnTo>
                  <a:pt x="2634145" y="105638"/>
                </a:lnTo>
                <a:lnTo>
                  <a:pt x="2635034" y="106362"/>
                </a:lnTo>
                <a:lnTo>
                  <a:pt x="2639377" y="109778"/>
                </a:lnTo>
                <a:lnTo>
                  <a:pt x="2645587" y="109778"/>
                </a:lnTo>
                <a:lnTo>
                  <a:pt x="2649067" y="108229"/>
                </a:lnTo>
                <a:lnTo>
                  <a:pt x="2655570" y="101955"/>
                </a:lnTo>
                <a:lnTo>
                  <a:pt x="2657195" y="97002"/>
                </a:lnTo>
                <a:lnTo>
                  <a:pt x="2657195" y="93256"/>
                </a:lnTo>
                <a:lnTo>
                  <a:pt x="2657195" y="83388"/>
                </a:lnTo>
                <a:close/>
              </a:path>
              <a:path w="7184390" h="254635">
                <a:moveTo>
                  <a:pt x="2744990" y="77343"/>
                </a:moveTo>
                <a:lnTo>
                  <a:pt x="2739733" y="72732"/>
                </a:lnTo>
                <a:lnTo>
                  <a:pt x="2729217" y="69164"/>
                </a:lnTo>
                <a:lnTo>
                  <a:pt x="2726410" y="68262"/>
                </a:lnTo>
                <a:lnTo>
                  <a:pt x="2725001" y="66649"/>
                </a:lnTo>
                <a:lnTo>
                  <a:pt x="2725102" y="63017"/>
                </a:lnTo>
                <a:lnTo>
                  <a:pt x="2725991" y="50914"/>
                </a:lnTo>
                <a:lnTo>
                  <a:pt x="2725991" y="41884"/>
                </a:lnTo>
                <a:lnTo>
                  <a:pt x="2721914" y="37376"/>
                </a:lnTo>
                <a:lnTo>
                  <a:pt x="2706141" y="37376"/>
                </a:lnTo>
                <a:lnTo>
                  <a:pt x="2699956" y="42405"/>
                </a:lnTo>
                <a:lnTo>
                  <a:pt x="2690228" y="63017"/>
                </a:lnTo>
                <a:lnTo>
                  <a:pt x="2687066" y="68770"/>
                </a:lnTo>
                <a:lnTo>
                  <a:pt x="2685694" y="69723"/>
                </a:lnTo>
                <a:lnTo>
                  <a:pt x="2675725" y="76479"/>
                </a:lnTo>
                <a:lnTo>
                  <a:pt x="2670733" y="81381"/>
                </a:lnTo>
                <a:lnTo>
                  <a:pt x="2670733" y="87464"/>
                </a:lnTo>
                <a:lnTo>
                  <a:pt x="2672207" y="90030"/>
                </a:lnTo>
                <a:lnTo>
                  <a:pt x="2678087" y="94259"/>
                </a:lnTo>
                <a:lnTo>
                  <a:pt x="2679547" y="95592"/>
                </a:lnTo>
                <a:lnTo>
                  <a:pt x="2679458" y="98679"/>
                </a:lnTo>
                <a:lnTo>
                  <a:pt x="2679255" y="104140"/>
                </a:lnTo>
                <a:lnTo>
                  <a:pt x="2679192" y="104686"/>
                </a:lnTo>
                <a:lnTo>
                  <a:pt x="2678353" y="113233"/>
                </a:lnTo>
                <a:lnTo>
                  <a:pt x="2676868" y="123482"/>
                </a:lnTo>
                <a:lnTo>
                  <a:pt x="2674772" y="134861"/>
                </a:lnTo>
                <a:lnTo>
                  <a:pt x="2672677" y="146011"/>
                </a:lnTo>
                <a:lnTo>
                  <a:pt x="2671178" y="155549"/>
                </a:lnTo>
                <a:lnTo>
                  <a:pt x="2670289" y="163436"/>
                </a:lnTo>
                <a:lnTo>
                  <a:pt x="2670175" y="166001"/>
                </a:lnTo>
                <a:lnTo>
                  <a:pt x="2669984" y="169811"/>
                </a:lnTo>
                <a:lnTo>
                  <a:pt x="2669984" y="177190"/>
                </a:lnTo>
                <a:lnTo>
                  <a:pt x="2671876" y="183616"/>
                </a:lnTo>
                <a:lnTo>
                  <a:pt x="2671965" y="183769"/>
                </a:lnTo>
                <a:lnTo>
                  <a:pt x="2679408" y="194589"/>
                </a:lnTo>
                <a:lnTo>
                  <a:pt x="2684742" y="197319"/>
                </a:lnTo>
                <a:lnTo>
                  <a:pt x="2693898" y="197319"/>
                </a:lnTo>
                <a:lnTo>
                  <a:pt x="2729509" y="183769"/>
                </a:lnTo>
                <a:lnTo>
                  <a:pt x="2734564" y="178181"/>
                </a:lnTo>
                <a:lnTo>
                  <a:pt x="2734564" y="166001"/>
                </a:lnTo>
                <a:lnTo>
                  <a:pt x="2734335" y="165785"/>
                </a:lnTo>
                <a:lnTo>
                  <a:pt x="2731274" y="162801"/>
                </a:lnTo>
                <a:lnTo>
                  <a:pt x="2721838" y="162801"/>
                </a:lnTo>
                <a:lnTo>
                  <a:pt x="2718816" y="163296"/>
                </a:lnTo>
                <a:lnTo>
                  <a:pt x="2712440" y="165277"/>
                </a:lnTo>
                <a:lnTo>
                  <a:pt x="2710040" y="165785"/>
                </a:lnTo>
                <a:lnTo>
                  <a:pt x="2706141" y="165785"/>
                </a:lnTo>
                <a:lnTo>
                  <a:pt x="2705011" y="163436"/>
                </a:lnTo>
                <a:lnTo>
                  <a:pt x="2705011" y="158762"/>
                </a:lnTo>
                <a:lnTo>
                  <a:pt x="2705265" y="154152"/>
                </a:lnTo>
                <a:lnTo>
                  <a:pt x="2713380" y="116090"/>
                </a:lnTo>
                <a:lnTo>
                  <a:pt x="2741168" y="92227"/>
                </a:lnTo>
                <a:lnTo>
                  <a:pt x="2744990" y="88684"/>
                </a:lnTo>
                <a:lnTo>
                  <a:pt x="2744990" y="77343"/>
                </a:lnTo>
                <a:close/>
              </a:path>
              <a:path w="7184390" h="254635">
                <a:moveTo>
                  <a:pt x="2935338" y="115608"/>
                </a:moveTo>
                <a:lnTo>
                  <a:pt x="2935236" y="110413"/>
                </a:lnTo>
                <a:lnTo>
                  <a:pt x="2934830" y="104775"/>
                </a:lnTo>
                <a:lnTo>
                  <a:pt x="2933217" y="97929"/>
                </a:lnTo>
                <a:lnTo>
                  <a:pt x="2933077" y="97612"/>
                </a:lnTo>
                <a:lnTo>
                  <a:pt x="2930741" y="92011"/>
                </a:lnTo>
                <a:lnTo>
                  <a:pt x="2903321" y="74015"/>
                </a:lnTo>
                <a:lnTo>
                  <a:pt x="2900718" y="74193"/>
                </a:lnTo>
                <a:lnTo>
                  <a:pt x="2900718" y="110413"/>
                </a:lnTo>
                <a:lnTo>
                  <a:pt x="2900718" y="121386"/>
                </a:lnTo>
                <a:lnTo>
                  <a:pt x="2900540" y="123024"/>
                </a:lnTo>
                <a:lnTo>
                  <a:pt x="2900464" y="127889"/>
                </a:lnTo>
                <a:lnTo>
                  <a:pt x="2899219" y="133654"/>
                </a:lnTo>
                <a:lnTo>
                  <a:pt x="2875686" y="170497"/>
                </a:lnTo>
                <a:lnTo>
                  <a:pt x="2867660" y="174345"/>
                </a:lnTo>
                <a:lnTo>
                  <a:pt x="2854668" y="174345"/>
                </a:lnTo>
                <a:lnTo>
                  <a:pt x="2850921" y="170891"/>
                </a:lnTo>
                <a:lnTo>
                  <a:pt x="2850997" y="160197"/>
                </a:lnTo>
                <a:lnTo>
                  <a:pt x="2851162" y="158699"/>
                </a:lnTo>
                <a:lnTo>
                  <a:pt x="2852001" y="148323"/>
                </a:lnTo>
                <a:lnTo>
                  <a:pt x="2867533" y="110413"/>
                </a:lnTo>
                <a:lnTo>
                  <a:pt x="2885630" y="97612"/>
                </a:lnTo>
                <a:lnTo>
                  <a:pt x="2892958" y="97612"/>
                </a:lnTo>
                <a:lnTo>
                  <a:pt x="2895333" y="99225"/>
                </a:lnTo>
                <a:lnTo>
                  <a:pt x="2899638" y="105638"/>
                </a:lnTo>
                <a:lnTo>
                  <a:pt x="2899753" y="106159"/>
                </a:lnTo>
                <a:lnTo>
                  <a:pt x="2900718" y="110413"/>
                </a:lnTo>
                <a:lnTo>
                  <a:pt x="2900718" y="74193"/>
                </a:lnTo>
                <a:lnTo>
                  <a:pt x="2895981" y="74485"/>
                </a:lnTo>
                <a:lnTo>
                  <a:pt x="2866872" y="87541"/>
                </a:lnTo>
                <a:lnTo>
                  <a:pt x="2863558" y="90322"/>
                </a:lnTo>
                <a:lnTo>
                  <a:pt x="2862948" y="90614"/>
                </a:lnTo>
                <a:lnTo>
                  <a:pt x="2863075" y="90322"/>
                </a:lnTo>
                <a:lnTo>
                  <a:pt x="2863253" y="89903"/>
                </a:lnTo>
                <a:lnTo>
                  <a:pt x="2863456" y="89408"/>
                </a:lnTo>
                <a:lnTo>
                  <a:pt x="2864561" y="85864"/>
                </a:lnTo>
                <a:lnTo>
                  <a:pt x="2864624" y="85559"/>
                </a:lnTo>
                <a:lnTo>
                  <a:pt x="2866225" y="78905"/>
                </a:lnTo>
                <a:lnTo>
                  <a:pt x="2873997" y="40703"/>
                </a:lnTo>
                <a:lnTo>
                  <a:pt x="2877489" y="16954"/>
                </a:lnTo>
                <a:lnTo>
                  <a:pt x="2877489" y="12484"/>
                </a:lnTo>
                <a:lnTo>
                  <a:pt x="2876143" y="8864"/>
                </a:lnTo>
                <a:lnTo>
                  <a:pt x="2873451" y="6083"/>
                </a:lnTo>
                <a:lnTo>
                  <a:pt x="2870809" y="3276"/>
                </a:lnTo>
                <a:lnTo>
                  <a:pt x="2865551" y="1866"/>
                </a:lnTo>
                <a:lnTo>
                  <a:pt x="2849816" y="1866"/>
                </a:lnTo>
                <a:lnTo>
                  <a:pt x="2842374" y="3835"/>
                </a:lnTo>
                <a:lnTo>
                  <a:pt x="2830906" y="10248"/>
                </a:lnTo>
                <a:lnTo>
                  <a:pt x="2828696" y="13144"/>
                </a:lnTo>
                <a:lnTo>
                  <a:pt x="2828696" y="19723"/>
                </a:lnTo>
                <a:lnTo>
                  <a:pt x="2831998" y="24180"/>
                </a:lnTo>
                <a:lnTo>
                  <a:pt x="2838551" y="29743"/>
                </a:lnTo>
                <a:lnTo>
                  <a:pt x="2839872" y="30835"/>
                </a:lnTo>
                <a:lnTo>
                  <a:pt x="2840482" y="33007"/>
                </a:lnTo>
                <a:lnTo>
                  <a:pt x="2840482" y="36322"/>
                </a:lnTo>
                <a:lnTo>
                  <a:pt x="2839847" y="41592"/>
                </a:lnTo>
                <a:lnTo>
                  <a:pt x="2830093" y="92011"/>
                </a:lnTo>
                <a:lnTo>
                  <a:pt x="2821533" y="132270"/>
                </a:lnTo>
                <a:lnTo>
                  <a:pt x="2813164" y="164350"/>
                </a:lnTo>
                <a:lnTo>
                  <a:pt x="2811805" y="169862"/>
                </a:lnTo>
                <a:lnTo>
                  <a:pt x="2811805" y="182321"/>
                </a:lnTo>
                <a:lnTo>
                  <a:pt x="2815323" y="187845"/>
                </a:lnTo>
                <a:lnTo>
                  <a:pt x="2850540" y="195338"/>
                </a:lnTo>
                <a:lnTo>
                  <a:pt x="2865653" y="195338"/>
                </a:lnTo>
                <a:lnTo>
                  <a:pt x="2870289" y="195059"/>
                </a:lnTo>
                <a:lnTo>
                  <a:pt x="2869006" y="195059"/>
                </a:lnTo>
                <a:lnTo>
                  <a:pt x="2875216" y="193941"/>
                </a:lnTo>
                <a:lnTo>
                  <a:pt x="2882112" y="191884"/>
                </a:lnTo>
                <a:lnTo>
                  <a:pt x="2889046" y="189001"/>
                </a:lnTo>
                <a:lnTo>
                  <a:pt x="2901289" y="181622"/>
                </a:lnTo>
                <a:lnTo>
                  <a:pt x="2909379" y="174345"/>
                </a:lnTo>
                <a:lnTo>
                  <a:pt x="2911970" y="172021"/>
                </a:lnTo>
                <a:lnTo>
                  <a:pt x="2921063" y="160197"/>
                </a:lnTo>
                <a:lnTo>
                  <a:pt x="2928594" y="146164"/>
                </a:lnTo>
                <a:lnTo>
                  <a:pt x="2928658" y="145973"/>
                </a:lnTo>
                <a:lnTo>
                  <a:pt x="2931553" y="138518"/>
                </a:lnTo>
                <a:lnTo>
                  <a:pt x="2933674" y="130810"/>
                </a:lnTo>
                <a:lnTo>
                  <a:pt x="2934932" y="123024"/>
                </a:lnTo>
                <a:lnTo>
                  <a:pt x="2935020" y="121386"/>
                </a:lnTo>
                <a:lnTo>
                  <a:pt x="2935338" y="115608"/>
                </a:lnTo>
                <a:close/>
              </a:path>
              <a:path w="7184390" h="254635">
                <a:moveTo>
                  <a:pt x="3049981" y="101955"/>
                </a:moveTo>
                <a:lnTo>
                  <a:pt x="3049397" y="95059"/>
                </a:lnTo>
                <a:lnTo>
                  <a:pt x="3048431" y="91643"/>
                </a:lnTo>
                <a:lnTo>
                  <a:pt x="3047631" y="88798"/>
                </a:lnTo>
                <a:lnTo>
                  <a:pt x="3017443" y="69049"/>
                </a:lnTo>
                <a:lnTo>
                  <a:pt x="3017443" y="106362"/>
                </a:lnTo>
                <a:lnTo>
                  <a:pt x="3013887" y="110274"/>
                </a:lnTo>
                <a:lnTo>
                  <a:pt x="2977896" y="122936"/>
                </a:lnTo>
                <a:lnTo>
                  <a:pt x="2979318" y="122758"/>
                </a:lnTo>
                <a:lnTo>
                  <a:pt x="2979394" y="122351"/>
                </a:lnTo>
                <a:lnTo>
                  <a:pt x="3002191" y="91643"/>
                </a:lnTo>
                <a:lnTo>
                  <a:pt x="3012376" y="91643"/>
                </a:lnTo>
                <a:lnTo>
                  <a:pt x="3014218" y="92430"/>
                </a:lnTo>
                <a:lnTo>
                  <a:pt x="3016694" y="95580"/>
                </a:lnTo>
                <a:lnTo>
                  <a:pt x="3017316" y="97853"/>
                </a:lnTo>
                <a:lnTo>
                  <a:pt x="3017443" y="106362"/>
                </a:lnTo>
                <a:lnTo>
                  <a:pt x="3017443" y="69049"/>
                </a:lnTo>
                <a:lnTo>
                  <a:pt x="3014027" y="68795"/>
                </a:lnTo>
                <a:lnTo>
                  <a:pt x="3011665" y="68795"/>
                </a:lnTo>
                <a:lnTo>
                  <a:pt x="2973082" y="83070"/>
                </a:lnTo>
                <a:lnTo>
                  <a:pt x="2946133" y="119100"/>
                </a:lnTo>
                <a:lnTo>
                  <a:pt x="2942018" y="133883"/>
                </a:lnTo>
                <a:lnTo>
                  <a:pt x="2940697" y="148577"/>
                </a:lnTo>
                <a:lnTo>
                  <a:pt x="2940697" y="150939"/>
                </a:lnTo>
                <a:lnTo>
                  <a:pt x="2941332" y="159931"/>
                </a:lnTo>
                <a:lnTo>
                  <a:pt x="2941396" y="160197"/>
                </a:lnTo>
                <a:lnTo>
                  <a:pt x="2943250" y="168198"/>
                </a:lnTo>
                <a:lnTo>
                  <a:pt x="2970809" y="196557"/>
                </a:lnTo>
                <a:lnTo>
                  <a:pt x="2976892" y="197942"/>
                </a:lnTo>
                <a:lnTo>
                  <a:pt x="2988068" y="197942"/>
                </a:lnTo>
                <a:lnTo>
                  <a:pt x="3026524" y="183032"/>
                </a:lnTo>
                <a:lnTo>
                  <a:pt x="3036189" y="162775"/>
                </a:lnTo>
                <a:lnTo>
                  <a:pt x="3034119" y="160197"/>
                </a:lnTo>
                <a:lnTo>
                  <a:pt x="3025889" y="160197"/>
                </a:lnTo>
                <a:lnTo>
                  <a:pt x="3020136" y="161874"/>
                </a:lnTo>
                <a:lnTo>
                  <a:pt x="3005315" y="168579"/>
                </a:lnTo>
                <a:lnTo>
                  <a:pt x="2999244" y="170256"/>
                </a:lnTo>
                <a:lnTo>
                  <a:pt x="2989859" y="170256"/>
                </a:lnTo>
                <a:lnTo>
                  <a:pt x="2985693" y="168719"/>
                </a:lnTo>
                <a:lnTo>
                  <a:pt x="2982049" y="165658"/>
                </a:lnTo>
                <a:lnTo>
                  <a:pt x="2978404" y="162547"/>
                </a:lnTo>
                <a:lnTo>
                  <a:pt x="2976588" y="158635"/>
                </a:lnTo>
                <a:lnTo>
                  <a:pt x="2976588" y="149199"/>
                </a:lnTo>
                <a:lnTo>
                  <a:pt x="2977629" y="146265"/>
                </a:lnTo>
                <a:lnTo>
                  <a:pt x="2979686" y="145110"/>
                </a:lnTo>
                <a:lnTo>
                  <a:pt x="2981020" y="144272"/>
                </a:lnTo>
                <a:lnTo>
                  <a:pt x="2985503" y="143052"/>
                </a:lnTo>
                <a:lnTo>
                  <a:pt x="2993161" y="141439"/>
                </a:lnTo>
                <a:lnTo>
                  <a:pt x="3008211" y="137845"/>
                </a:lnTo>
                <a:lnTo>
                  <a:pt x="3043618" y="120218"/>
                </a:lnTo>
                <a:lnTo>
                  <a:pt x="3049270" y="108762"/>
                </a:lnTo>
                <a:lnTo>
                  <a:pt x="3049981" y="101955"/>
                </a:lnTo>
                <a:close/>
              </a:path>
              <a:path w="7184390" h="254635">
                <a:moveTo>
                  <a:pt x="3182099" y="171767"/>
                </a:moveTo>
                <a:lnTo>
                  <a:pt x="3178772" y="169875"/>
                </a:lnTo>
                <a:lnTo>
                  <a:pt x="3169412" y="169875"/>
                </a:lnTo>
                <a:lnTo>
                  <a:pt x="3168078" y="167576"/>
                </a:lnTo>
                <a:lnTo>
                  <a:pt x="3168078" y="162991"/>
                </a:lnTo>
                <a:lnTo>
                  <a:pt x="3168421" y="159435"/>
                </a:lnTo>
                <a:lnTo>
                  <a:pt x="3169513" y="153263"/>
                </a:lnTo>
                <a:lnTo>
                  <a:pt x="3171304" y="144602"/>
                </a:lnTo>
                <a:lnTo>
                  <a:pt x="3173717" y="133807"/>
                </a:lnTo>
                <a:lnTo>
                  <a:pt x="3176193" y="122529"/>
                </a:lnTo>
                <a:lnTo>
                  <a:pt x="3177959" y="113309"/>
                </a:lnTo>
                <a:lnTo>
                  <a:pt x="3178035" y="112801"/>
                </a:lnTo>
                <a:lnTo>
                  <a:pt x="3179026" y="106146"/>
                </a:lnTo>
                <a:lnTo>
                  <a:pt x="3179000" y="98107"/>
                </a:lnTo>
                <a:lnTo>
                  <a:pt x="3177705" y="87896"/>
                </a:lnTo>
                <a:lnTo>
                  <a:pt x="3172688" y="78524"/>
                </a:lnTo>
                <a:lnTo>
                  <a:pt x="3164319" y="72910"/>
                </a:lnTo>
                <a:lnTo>
                  <a:pt x="3152610" y="71031"/>
                </a:lnTo>
                <a:lnTo>
                  <a:pt x="3142246" y="72415"/>
                </a:lnTo>
                <a:lnTo>
                  <a:pt x="3105721" y="100025"/>
                </a:lnTo>
                <a:lnTo>
                  <a:pt x="3105442" y="100545"/>
                </a:lnTo>
                <a:lnTo>
                  <a:pt x="3108198" y="89573"/>
                </a:lnTo>
                <a:lnTo>
                  <a:pt x="3106991" y="84404"/>
                </a:lnTo>
                <a:lnTo>
                  <a:pt x="3103067" y="80098"/>
                </a:lnTo>
                <a:lnTo>
                  <a:pt x="3099168" y="75793"/>
                </a:lnTo>
                <a:lnTo>
                  <a:pt x="3094126" y="73634"/>
                </a:lnTo>
                <a:lnTo>
                  <a:pt x="3081744" y="73634"/>
                </a:lnTo>
                <a:lnTo>
                  <a:pt x="3076321" y="75984"/>
                </a:lnTo>
                <a:lnTo>
                  <a:pt x="3066973" y="85331"/>
                </a:lnTo>
                <a:lnTo>
                  <a:pt x="3064637" y="90119"/>
                </a:lnTo>
                <a:lnTo>
                  <a:pt x="3064675" y="100025"/>
                </a:lnTo>
                <a:lnTo>
                  <a:pt x="3065869" y="104698"/>
                </a:lnTo>
                <a:lnTo>
                  <a:pt x="3070834" y="114223"/>
                </a:lnTo>
                <a:lnTo>
                  <a:pt x="3072079" y="118897"/>
                </a:lnTo>
                <a:lnTo>
                  <a:pt x="3072079" y="128092"/>
                </a:lnTo>
                <a:lnTo>
                  <a:pt x="3070199" y="134962"/>
                </a:lnTo>
                <a:lnTo>
                  <a:pt x="3062668" y="153263"/>
                </a:lnTo>
                <a:lnTo>
                  <a:pt x="3062630" y="153390"/>
                </a:lnTo>
                <a:lnTo>
                  <a:pt x="3060776" y="160959"/>
                </a:lnTo>
                <a:lnTo>
                  <a:pt x="3060776" y="176479"/>
                </a:lnTo>
                <a:lnTo>
                  <a:pt x="3062173" y="182156"/>
                </a:lnTo>
                <a:lnTo>
                  <a:pt x="3064941" y="187198"/>
                </a:lnTo>
                <a:lnTo>
                  <a:pt x="3067761" y="192214"/>
                </a:lnTo>
                <a:lnTo>
                  <a:pt x="3072638" y="194716"/>
                </a:lnTo>
                <a:lnTo>
                  <a:pt x="3086544" y="194716"/>
                </a:lnTo>
                <a:lnTo>
                  <a:pt x="3098838" y="165595"/>
                </a:lnTo>
                <a:lnTo>
                  <a:pt x="3102140" y="150444"/>
                </a:lnTo>
                <a:lnTo>
                  <a:pt x="3117278" y="112801"/>
                </a:lnTo>
                <a:lnTo>
                  <a:pt x="3134398" y="98107"/>
                </a:lnTo>
                <a:lnTo>
                  <a:pt x="3141027" y="98107"/>
                </a:lnTo>
                <a:lnTo>
                  <a:pt x="3142983" y="101892"/>
                </a:lnTo>
                <a:lnTo>
                  <a:pt x="3142983" y="109461"/>
                </a:lnTo>
                <a:lnTo>
                  <a:pt x="3134334" y="157124"/>
                </a:lnTo>
                <a:lnTo>
                  <a:pt x="3132455" y="166395"/>
                </a:lnTo>
                <a:lnTo>
                  <a:pt x="3131324" y="172453"/>
                </a:lnTo>
                <a:lnTo>
                  <a:pt x="3130943" y="175285"/>
                </a:lnTo>
                <a:lnTo>
                  <a:pt x="3130943" y="187909"/>
                </a:lnTo>
                <a:lnTo>
                  <a:pt x="3135249" y="194221"/>
                </a:lnTo>
                <a:lnTo>
                  <a:pt x="3143859" y="194221"/>
                </a:lnTo>
                <a:lnTo>
                  <a:pt x="3179953" y="181051"/>
                </a:lnTo>
                <a:lnTo>
                  <a:pt x="3182099" y="178384"/>
                </a:lnTo>
                <a:lnTo>
                  <a:pt x="3182099" y="171767"/>
                </a:lnTo>
                <a:close/>
              </a:path>
              <a:path w="7184390" h="254635">
                <a:moveTo>
                  <a:pt x="3260369" y="212102"/>
                </a:moveTo>
                <a:lnTo>
                  <a:pt x="1828317" y="212102"/>
                </a:lnTo>
                <a:lnTo>
                  <a:pt x="1828317" y="235940"/>
                </a:lnTo>
                <a:lnTo>
                  <a:pt x="3260369" y="235940"/>
                </a:lnTo>
                <a:lnTo>
                  <a:pt x="3260369" y="212102"/>
                </a:lnTo>
                <a:close/>
              </a:path>
              <a:path w="7184390" h="254635">
                <a:moveTo>
                  <a:pt x="3303549" y="101320"/>
                </a:moveTo>
                <a:lnTo>
                  <a:pt x="3303435" y="100050"/>
                </a:lnTo>
                <a:lnTo>
                  <a:pt x="3303320" y="98780"/>
                </a:lnTo>
                <a:lnTo>
                  <a:pt x="3303206" y="97510"/>
                </a:lnTo>
                <a:lnTo>
                  <a:pt x="3303079" y="96240"/>
                </a:lnTo>
                <a:lnTo>
                  <a:pt x="3302965" y="94970"/>
                </a:lnTo>
                <a:lnTo>
                  <a:pt x="3301911" y="91160"/>
                </a:lnTo>
                <a:lnTo>
                  <a:pt x="3301212" y="88620"/>
                </a:lnTo>
                <a:lnTo>
                  <a:pt x="3275711" y="68300"/>
                </a:lnTo>
                <a:lnTo>
                  <a:pt x="3271012" y="68300"/>
                </a:lnTo>
                <a:lnTo>
                  <a:pt x="3271012" y="105130"/>
                </a:lnTo>
                <a:lnTo>
                  <a:pt x="3267456" y="110210"/>
                </a:lnTo>
                <a:lnTo>
                  <a:pt x="3260344" y="112750"/>
                </a:lnTo>
                <a:lnTo>
                  <a:pt x="3250730" y="116560"/>
                </a:lnTo>
                <a:lnTo>
                  <a:pt x="3242716" y="120370"/>
                </a:lnTo>
                <a:lnTo>
                  <a:pt x="3236303" y="121640"/>
                </a:lnTo>
                <a:lnTo>
                  <a:pt x="3232899" y="122542"/>
                </a:lnTo>
                <a:lnTo>
                  <a:pt x="3232899" y="121640"/>
                </a:lnTo>
                <a:lnTo>
                  <a:pt x="3233674" y="117830"/>
                </a:lnTo>
                <a:lnTo>
                  <a:pt x="3236010" y="112750"/>
                </a:lnTo>
                <a:lnTo>
                  <a:pt x="3239909" y="106400"/>
                </a:lnTo>
                <a:lnTo>
                  <a:pt x="3245370" y="100050"/>
                </a:lnTo>
                <a:lnTo>
                  <a:pt x="3250425" y="93700"/>
                </a:lnTo>
                <a:lnTo>
                  <a:pt x="3255759" y="91160"/>
                </a:lnTo>
                <a:lnTo>
                  <a:pt x="3267786" y="91160"/>
                </a:lnTo>
                <a:lnTo>
                  <a:pt x="3270275" y="94970"/>
                </a:lnTo>
                <a:lnTo>
                  <a:pt x="3270897" y="97510"/>
                </a:lnTo>
                <a:lnTo>
                  <a:pt x="3271012" y="105130"/>
                </a:lnTo>
                <a:lnTo>
                  <a:pt x="3271012" y="68300"/>
                </a:lnTo>
                <a:lnTo>
                  <a:pt x="3258718" y="68300"/>
                </a:lnTo>
                <a:lnTo>
                  <a:pt x="3252152" y="69570"/>
                </a:lnTo>
                <a:lnTo>
                  <a:pt x="3216008" y="92430"/>
                </a:lnTo>
                <a:lnTo>
                  <a:pt x="3195637" y="133070"/>
                </a:lnTo>
                <a:lnTo>
                  <a:pt x="3194278" y="148310"/>
                </a:lnTo>
                <a:lnTo>
                  <a:pt x="3194278" y="150850"/>
                </a:lnTo>
                <a:lnTo>
                  <a:pt x="3208020" y="186410"/>
                </a:lnTo>
                <a:lnTo>
                  <a:pt x="3230473" y="197840"/>
                </a:lnTo>
                <a:lnTo>
                  <a:pt x="3241649" y="197840"/>
                </a:lnTo>
                <a:lnTo>
                  <a:pt x="3248723" y="196570"/>
                </a:lnTo>
                <a:lnTo>
                  <a:pt x="3256242" y="195300"/>
                </a:lnTo>
                <a:lnTo>
                  <a:pt x="3264192" y="191490"/>
                </a:lnTo>
                <a:lnTo>
                  <a:pt x="3272574" y="187680"/>
                </a:lnTo>
                <a:lnTo>
                  <a:pt x="3280092" y="182600"/>
                </a:lnTo>
                <a:lnTo>
                  <a:pt x="3285464" y="177520"/>
                </a:lnTo>
                <a:lnTo>
                  <a:pt x="3288690" y="172440"/>
                </a:lnTo>
                <a:lnTo>
                  <a:pt x="3289236" y="169900"/>
                </a:lnTo>
                <a:lnTo>
                  <a:pt x="3289770" y="167360"/>
                </a:lnTo>
                <a:lnTo>
                  <a:pt x="3289770" y="162280"/>
                </a:lnTo>
                <a:lnTo>
                  <a:pt x="3287699" y="159740"/>
                </a:lnTo>
                <a:lnTo>
                  <a:pt x="3279457" y="159740"/>
                </a:lnTo>
                <a:lnTo>
                  <a:pt x="3273704" y="161010"/>
                </a:lnTo>
                <a:lnTo>
                  <a:pt x="3252825" y="169900"/>
                </a:lnTo>
                <a:lnTo>
                  <a:pt x="3243427" y="169900"/>
                </a:lnTo>
                <a:lnTo>
                  <a:pt x="3239274" y="168630"/>
                </a:lnTo>
                <a:lnTo>
                  <a:pt x="3235629" y="164820"/>
                </a:lnTo>
                <a:lnTo>
                  <a:pt x="3231985" y="162280"/>
                </a:lnTo>
                <a:lnTo>
                  <a:pt x="3230168" y="158470"/>
                </a:lnTo>
                <a:lnTo>
                  <a:pt x="3230168" y="148310"/>
                </a:lnTo>
                <a:lnTo>
                  <a:pt x="3231197" y="145770"/>
                </a:lnTo>
                <a:lnTo>
                  <a:pt x="3233267" y="144500"/>
                </a:lnTo>
                <a:lnTo>
                  <a:pt x="3234588" y="143230"/>
                </a:lnTo>
                <a:lnTo>
                  <a:pt x="3239084" y="141960"/>
                </a:lnTo>
                <a:lnTo>
                  <a:pt x="3246742" y="140690"/>
                </a:lnTo>
                <a:lnTo>
                  <a:pt x="3261791" y="136880"/>
                </a:lnTo>
                <a:lnTo>
                  <a:pt x="3297199" y="119100"/>
                </a:lnTo>
                <a:lnTo>
                  <a:pt x="3302851" y="107670"/>
                </a:lnTo>
                <a:lnTo>
                  <a:pt x="3303549" y="101320"/>
                </a:lnTo>
                <a:close/>
              </a:path>
              <a:path w="7184390" h="254635">
                <a:moveTo>
                  <a:pt x="3427488" y="11150"/>
                </a:moveTo>
                <a:lnTo>
                  <a:pt x="3425088" y="7340"/>
                </a:lnTo>
                <a:lnTo>
                  <a:pt x="3415525" y="2260"/>
                </a:lnTo>
                <a:lnTo>
                  <a:pt x="3409785" y="990"/>
                </a:lnTo>
                <a:lnTo>
                  <a:pt x="3392157" y="990"/>
                </a:lnTo>
                <a:lnTo>
                  <a:pt x="3357130" y="21310"/>
                </a:lnTo>
                <a:lnTo>
                  <a:pt x="3341547" y="47980"/>
                </a:lnTo>
                <a:lnTo>
                  <a:pt x="3336544" y="59410"/>
                </a:lnTo>
                <a:lnTo>
                  <a:pt x="3332823" y="67030"/>
                </a:lnTo>
                <a:lnTo>
                  <a:pt x="3330371" y="68300"/>
                </a:lnTo>
                <a:lnTo>
                  <a:pt x="3323755" y="73380"/>
                </a:lnTo>
                <a:lnTo>
                  <a:pt x="3320440" y="78460"/>
                </a:lnTo>
                <a:lnTo>
                  <a:pt x="3320440" y="86080"/>
                </a:lnTo>
                <a:lnTo>
                  <a:pt x="3321532" y="89890"/>
                </a:lnTo>
                <a:lnTo>
                  <a:pt x="3325926" y="98780"/>
                </a:lnTo>
                <a:lnTo>
                  <a:pt x="3327019" y="101320"/>
                </a:lnTo>
                <a:lnTo>
                  <a:pt x="3325393" y="122542"/>
                </a:lnTo>
                <a:lnTo>
                  <a:pt x="3325342" y="122910"/>
                </a:lnTo>
                <a:lnTo>
                  <a:pt x="3318179" y="166090"/>
                </a:lnTo>
                <a:lnTo>
                  <a:pt x="3306991" y="202920"/>
                </a:lnTo>
                <a:lnTo>
                  <a:pt x="3304667" y="205460"/>
                </a:lnTo>
                <a:lnTo>
                  <a:pt x="3302393" y="208000"/>
                </a:lnTo>
                <a:lnTo>
                  <a:pt x="3298685" y="210540"/>
                </a:lnTo>
                <a:lnTo>
                  <a:pt x="3288385" y="214350"/>
                </a:lnTo>
                <a:lnTo>
                  <a:pt x="3285794" y="218160"/>
                </a:lnTo>
                <a:lnTo>
                  <a:pt x="3285794" y="232130"/>
                </a:lnTo>
                <a:lnTo>
                  <a:pt x="3292437" y="237210"/>
                </a:lnTo>
                <a:lnTo>
                  <a:pt x="3305975" y="237210"/>
                </a:lnTo>
                <a:lnTo>
                  <a:pt x="3316059" y="235940"/>
                </a:lnTo>
                <a:lnTo>
                  <a:pt x="3344926" y="199110"/>
                </a:lnTo>
                <a:lnTo>
                  <a:pt x="3353041" y="161010"/>
                </a:lnTo>
                <a:lnTo>
                  <a:pt x="3360267" y="124180"/>
                </a:lnTo>
                <a:lnTo>
                  <a:pt x="3362706" y="112750"/>
                </a:lnTo>
                <a:lnTo>
                  <a:pt x="3376447" y="96240"/>
                </a:lnTo>
                <a:lnTo>
                  <a:pt x="3381908" y="93700"/>
                </a:lnTo>
                <a:lnTo>
                  <a:pt x="3390023" y="91160"/>
                </a:lnTo>
                <a:lnTo>
                  <a:pt x="3394075" y="87350"/>
                </a:lnTo>
                <a:lnTo>
                  <a:pt x="3394075" y="77190"/>
                </a:lnTo>
                <a:lnTo>
                  <a:pt x="3390785" y="73380"/>
                </a:lnTo>
                <a:lnTo>
                  <a:pt x="3377628" y="72110"/>
                </a:lnTo>
                <a:lnTo>
                  <a:pt x="3373894" y="70840"/>
                </a:lnTo>
                <a:lnTo>
                  <a:pt x="3372167" y="68300"/>
                </a:lnTo>
                <a:lnTo>
                  <a:pt x="3371723" y="67030"/>
                </a:lnTo>
                <a:lnTo>
                  <a:pt x="3371723" y="65760"/>
                </a:lnTo>
                <a:lnTo>
                  <a:pt x="3387483" y="27660"/>
                </a:lnTo>
                <a:lnTo>
                  <a:pt x="3393897" y="27660"/>
                </a:lnTo>
                <a:lnTo>
                  <a:pt x="3396526" y="28930"/>
                </a:lnTo>
                <a:lnTo>
                  <a:pt x="3403803" y="34010"/>
                </a:lnTo>
                <a:lnTo>
                  <a:pt x="3407537" y="35280"/>
                </a:lnTo>
                <a:lnTo>
                  <a:pt x="3415144" y="35280"/>
                </a:lnTo>
                <a:lnTo>
                  <a:pt x="3418789" y="34010"/>
                </a:lnTo>
                <a:lnTo>
                  <a:pt x="3425748" y="27660"/>
                </a:lnTo>
                <a:lnTo>
                  <a:pt x="3427488" y="23850"/>
                </a:lnTo>
                <a:lnTo>
                  <a:pt x="3427488" y="11150"/>
                </a:lnTo>
                <a:close/>
              </a:path>
              <a:path w="7184390" h="254635">
                <a:moveTo>
                  <a:pt x="3458895" y="168630"/>
                </a:moveTo>
                <a:lnTo>
                  <a:pt x="3456228" y="166090"/>
                </a:lnTo>
                <a:lnTo>
                  <a:pt x="3441636" y="166090"/>
                </a:lnTo>
                <a:lnTo>
                  <a:pt x="3441522" y="164820"/>
                </a:lnTo>
                <a:lnTo>
                  <a:pt x="3452190" y="108940"/>
                </a:lnTo>
                <a:lnTo>
                  <a:pt x="3454539" y="97510"/>
                </a:lnTo>
                <a:lnTo>
                  <a:pt x="3455949" y="89890"/>
                </a:lnTo>
                <a:lnTo>
                  <a:pt x="3456063" y="88620"/>
                </a:lnTo>
                <a:lnTo>
                  <a:pt x="3456178" y="87350"/>
                </a:lnTo>
                <a:lnTo>
                  <a:pt x="3456305" y="86080"/>
                </a:lnTo>
                <a:lnTo>
                  <a:pt x="3456419" y="74650"/>
                </a:lnTo>
                <a:lnTo>
                  <a:pt x="3452050" y="69570"/>
                </a:lnTo>
                <a:lnTo>
                  <a:pt x="3435985" y="69570"/>
                </a:lnTo>
                <a:lnTo>
                  <a:pt x="3429965" y="70840"/>
                </a:lnTo>
                <a:lnTo>
                  <a:pt x="3423513" y="73380"/>
                </a:lnTo>
                <a:lnTo>
                  <a:pt x="3416617" y="75920"/>
                </a:lnTo>
                <a:lnTo>
                  <a:pt x="3407143" y="79730"/>
                </a:lnTo>
                <a:lnTo>
                  <a:pt x="3402406" y="84810"/>
                </a:lnTo>
                <a:lnTo>
                  <a:pt x="3402406" y="94970"/>
                </a:lnTo>
                <a:lnTo>
                  <a:pt x="3407156" y="98780"/>
                </a:lnTo>
                <a:lnTo>
                  <a:pt x="3416681" y="100050"/>
                </a:lnTo>
                <a:lnTo>
                  <a:pt x="3417925" y="101320"/>
                </a:lnTo>
                <a:lnTo>
                  <a:pt x="3418548" y="102590"/>
                </a:lnTo>
                <a:lnTo>
                  <a:pt x="3418446" y="105130"/>
                </a:lnTo>
                <a:lnTo>
                  <a:pt x="3418344" y="106400"/>
                </a:lnTo>
                <a:lnTo>
                  <a:pt x="3418243" y="107670"/>
                </a:lnTo>
                <a:lnTo>
                  <a:pt x="3418141" y="108940"/>
                </a:lnTo>
                <a:lnTo>
                  <a:pt x="3418040" y="110210"/>
                </a:lnTo>
                <a:lnTo>
                  <a:pt x="3416541" y="119100"/>
                </a:lnTo>
                <a:lnTo>
                  <a:pt x="3414039" y="130530"/>
                </a:lnTo>
                <a:lnTo>
                  <a:pt x="3410534" y="144500"/>
                </a:lnTo>
                <a:lnTo>
                  <a:pt x="3408997" y="149580"/>
                </a:lnTo>
                <a:lnTo>
                  <a:pt x="3406648" y="155930"/>
                </a:lnTo>
                <a:lnTo>
                  <a:pt x="3400272" y="173710"/>
                </a:lnTo>
                <a:lnTo>
                  <a:pt x="3398672" y="178790"/>
                </a:lnTo>
                <a:lnTo>
                  <a:pt x="3398672" y="192760"/>
                </a:lnTo>
                <a:lnTo>
                  <a:pt x="3403435" y="196570"/>
                </a:lnTo>
                <a:lnTo>
                  <a:pt x="3420376" y="196570"/>
                </a:lnTo>
                <a:lnTo>
                  <a:pt x="3428352" y="194030"/>
                </a:lnTo>
                <a:lnTo>
                  <a:pt x="3436886" y="191490"/>
                </a:lnTo>
                <a:lnTo>
                  <a:pt x="3445992" y="187680"/>
                </a:lnTo>
                <a:lnTo>
                  <a:pt x="3454590" y="183870"/>
                </a:lnTo>
                <a:lnTo>
                  <a:pt x="3458895" y="178790"/>
                </a:lnTo>
                <a:lnTo>
                  <a:pt x="3458895" y="168630"/>
                </a:lnTo>
                <a:close/>
              </a:path>
              <a:path w="7184390" h="254635">
                <a:moveTo>
                  <a:pt x="3467341" y="25120"/>
                </a:moveTo>
                <a:lnTo>
                  <a:pt x="3465626" y="21310"/>
                </a:lnTo>
                <a:lnTo>
                  <a:pt x="3458756" y="14960"/>
                </a:lnTo>
                <a:lnTo>
                  <a:pt x="3454743" y="12420"/>
                </a:lnTo>
                <a:lnTo>
                  <a:pt x="3447783" y="12420"/>
                </a:lnTo>
                <a:lnTo>
                  <a:pt x="3444430" y="13690"/>
                </a:lnTo>
                <a:lnTo>
                  <a:pt x="3440544" y="13690"/>
                </a:lnTo>
                <a:lnTo>
                  <a:pt x="3427730" y="31470"/>
                </a:lnTo>
                <a:lnTo>
                  <a:pt x="3427488" y="32740"/>
                </a:lnTo>
                <a:lnTo>
                  <a:pt x="3427488" y="40360"/>
                </a:lnTo>
                <a:lnTo>
                  <a:pt x="3429139" y="45440"/>
                </a:lnTo>
                <a:lnTo>
                  <a:pt x="3435769" y="51790"/>
                </a:lnTo>
                <a:lnTo>
                  <a:pt x="3438144" y="53060"/>
                </a:lnTo>
                <a:lnTo>
                  <a:pt x="3443071" y="53060"/>
                </a:lnTo>
                <a:lnTo>
                  <a:pt x="3444316" y="51790"/>
                </a:lnTo>
                <a:lnTo>
                  <a:pt x="3444684" y="54330"/>
                </a:lnTo>
                <a:lnTo>
                  <a:pt x="3447161" y="54330"/>
                </a:lnTo>
                <a:lnTo>
                  <a:pt x="3449028" y="53060"/>
                </a:lnTo>
                <a:lnTo>
                  <a:pt x="3454514" y="53060"/>
                </a:lnTo>
                <a:lnTo>
                  <a:pt x="3456317" y="51790"/>
                </a:lnTo>
                <a:lnTo>
                  <a:pt x="3458121" y="50520"/>
                </a:lnTo>
                <a:lnTo>
                  <a:pt x="3461639" y="46710"/>
                </a:lnTo>
                <a:lnTo>
                  <a:pt x="3465195" y="42900"/>
                </a:lnTo>
                <a:lnTo>
                  <a:pt x="3466973" y="39090"/>
                </a:lnTo>
                <a:lnTo>
                  <a:pt x="3467100" y="35280"/>
                </a:lnTo>
                <a:lnTo>
                  <a:pt x="3467341" y="34010"/>
                </a:lnTo>
                <a:lnTo>
                  <a:pt x="3467341" y="25120"/>
                </a:lnTo>
                <a:close/>
              </a:path>
              <a:path w="7184390" h="254635">
                <a:moveTo>
                  <a:pt x="3555885" y="77343"/>
                </a:moveTo>
                <a:lnTo>
                  <a:pt x="3550539" y="72656"/>
                </a:lnTo>
                <a:lnTo>
                  <a:pt x="3550412" y="72656"/>
                </a:lnTo>
                <a:lnTo>
                  <a:pt x="3540112" y="69164"/>
                </a:lnTo>
                <a:lnTo>
                  <a:pt x="3537305" y="68262"/>
                </a:lnTo>
                <a:lnTo>
                  <a:pt x="3535896" y="66649"/>
                </a:lnTo>
                <a:lnTo>
                  <a:pt x="3535984" y="63017"/>
                </a:lnTo>
                <a:lnTo>
                  <a:pt x="3536886" y="50914"/>
                </a:lnTo>
                <a:lnTo>
                  <a:pt x="3536886" y="41884"/>
                </a:lnTo>
                <a:lnTo>
                  <a:pt x="3532809" y="37376"/>
                </a:lnTo>
                <a:lnTo>
                  <a:pt x="3517036" y="37376"/>
                </a:lnTo>
                <a:lnTo>
                  <a:pt x="3510851" y="42405"/>
                </a:lnTo>
                <a:lnTo>
                  <a:pt x="3501123" y="63017"/>
                </a:lnTo>
                <a:lnTo>
                  <a:pt x="3497961" y="68770"/>
                </a:lnTo>
                <a:lnTo>
                  <a:pt x="3496589" y="69723"/>
                </a:lnTo>
                <a:lnTo>
                  <a:pt x="3486620" y="76479"/>
                </a:lnTo>
                <a:lnTo>
                  <a:pt x="3481628" y="81381"/>
                </a:lnTo>
                <a:lnTo>
                  <a:pt x="3481628" y="87464"/>
                </a:lnTo>
                <a:lnTo>
                  <a:pt x="3483102" y="90030"/>
                </a:lnTo>
                <a:lnTo>
                  <a:pt x="3488918" y="94208"/>
                </a:lnTo>
                <a:lnTo>
                  <a:pt x="3490442" y="95592"/>
                </a:lnTo>
                <a:lnTo>
                  <a:pt x="3490328" y="99250"/>
                </a:lnTo>
                <a:lnTo>
                  <a:pt x="3490226" y="101968"/>
                </a:lnTo>
                <a:lnTo>
                  <a:pt x="3490150" y="104140"/>
                </a:lnTo>
                <a:lnTo>
                  <a:pt x="3490074" y="104825"/>
                </a:lnTo>
                <a:lnTo>
                  <a:pt x="3489985" y="105765"/>
                </a:lnTo>
                <a:lnTo>
                  <a:pt x="3489922" y="106426"/>
                </a:lnTo>
                <a:lnTo>
                  <a:pt x="3489858" y="107061"/>
                </a:lnTo>
                <a:lnTo>
                  <a:pt x="3489744" y="108229"/>
                </a:lnTo>
                <a:lnTo>
                  <a:pt x="3489642" y="109220"/>
                </a:lnTo>
                <a:lnTo>
                  <a:pt x="3483572" y="146011"/>
                </a:lnTo>
                <a:lnTo>
                  <a:pt x="3482035" y="155905"/>
                </a:lnTo>
                <a:lnTo>
                  <a:pt x="3481921" y="156946"/>
                </a:lnTo>
                <a:lnTo>
                  <a:pt x="3481844" y="157645"/>
                </a:lnTo>
                <a:lnTo>
                  <a:pt x="3481717" y="158762"/>
                </a:lnTo>
                <a:lnTo>
                  <a:pt x="3481184" y="163436"/>
                </a:lnTo>
                <a:lnTo>
                  <a:pt x="3481057" y="166001"/>
                </a:lnTo>
                <a:lnTo>
                  <a:pt x="3481019" y="166941"/>
                </a:lnTo>
                <a:lnTo>
                  <a:pt x="3480892" y="169481"/>
                </a:lnTo>
                <a:lnTo>
                  <a:pt x="3495637" y="197319"/>
                </a:lnTo>
                <a:lnTo>
                  <a:pt x="3504781" y="197319"/>
                </a:lnTo>
                <a:lnTo>
                  <a:pt x="3540404" y="183769"/>
                </a:lnTo>
                <a:lnTo>
                  <a:pt x="3545459" y="178181"/>
                </a:lnTo>
                <a:lnTo>
                  <a:pt x="3545459" y="166001"/>
                </a:lnTo>
                <a:lnTo>
                  <a:pt x="3545217" y="165785"/>
                </a:lnTo>
                <a:lnTo>
                  <a:pt x="3542169" y="162801"/>
                </a:lnTo>
                <a:lnTo>
                  <a:pt x="3532721" y="162801"/>
                </a:lnTo>
                <a:lnTo>
                  <a:pt x="3529711" y="163296"/>
                </a:lnTo>
                <a:lnTo>
                  <a:pt x="3523335" y="165277"/>
                </a:lnTo>
                <a:lnTo>
                  <a:pt x="3520935" y="165785"/>
                </a:lnTo>
                <a:lnTo>
                  <a:pt x="3517036" y="165785"/>
                </a:lnTo>
                <a:lnTo>
                  <a:pt x="3515906" y="163436"/>
                </a:lnTo>
                <a:lnTo>
                  <a:pt x="3522192" y="123482"/>
                </a:lnTo>
                <a:lnTo>
                  <a:pt x="3552063" y="92227"/>
                </a:lnTo>
                <a:lnTo>
                  <a:pt x="3555885" y="88684"/>
                </a:lnTo>
                <a:lnTo>
                  <a:pt x="3555885" y="77343"/>
                </a:lnTo>
                <a:close/>
              </a:path>
              <a:path w="7184390" h="254635">
                <a:moveTo>
                  <a:pt x="3653993" y="83388"/>
                </a:moveTo>
                <a:lnTo>
                  <a:pt x="3616858" y="69723"/>
                </a:lnTo>
                <a:lnTo>
                  <a:pt x="3616337" y="69723"/>
                </a:lnTo>
                <a:lnTo>
                  <a:pt x="3577425" y="86398"/>
                </a:lnTo>
                <a:lnTo>
                  <a:pt x="3569424" y="116319"/>
                </a:lnTo>
                <a:lnTo>
                  <a:pt x="3571570" y="123990"/>
                </a:lnTo>
                <a:lnTo>
                  <a:pt x="3575875" y="129463"/>
                </a:lnTo>
                <a:lnTo>
                  <a:pt x="3580206" y="134861"/>
                </a:lnTo>
                <a:lnTo>
                  <a:pt x="3586022" y="140017"/>
                </a:lnTo>
                <a:lnTo>
                  <a:pt x="3600513" y="149656"/>
                </a:lnTo>
                <a:lnTo>
                  <a:pt x="3605390" y="153339"/>
                </a:lnTo>
                <a:lnTo>
                  <a:pt x="3607917" y="155905"/>
                </a:lnTo>
                <a:lnTo>
                  <a:pt x="3610483" y="158432"/>
                </a:lnTo>
                <a:lnTo>
                  <a:pt x="3611765" y="161150"/>
                </a:lnTo>
                <a:lnTo>
                  <a:pt x="3611765" y="166941"/>
                </a:lnTo>
                <a:lnTo>
                  <a:pt x="3610673" y="169481"/>
                </a:lnTo>
                <a:lnTo>
                  <a:pt x="3606279" y="173875"/>
                </a:lnTo>
                <a:lnTo>
                  <a:pt x="3602990" y="174967"/>
                </a:lnTo>
                <a:lnTo>
                  <a:pt x="3594214" y="174967"/>
                </a:lnTo>
                <a:lnTo>
                  <a:pt x="3590163" y="173875"/>
                </a:lnTo>
                <a:lnTo>
                  <a:pt x="3590493" y="173875"/>
                </a:lnTo>
                <a:lnTo>
                  <a:pt x="3585400" y="170205"/>
                </a:lnTo>
                <a:lnTo>
                  <a:pt x="3582314" y="166789"/>
                </a:lnTo>
                <a:lnTo>
                  <a:pt x="3575316" y="156946"/>
                </a:lnTo>
                <a:lnTo>
                  <a:pt x="3571303" y="154482"/>
                </a:lnTo>
                <a:lnTo>
                  <a:pt x="3562197" y="154482"/>
                </a:lnTo>
                <a:lnTo>
                  <a:pt x="3558768" y="156756"/>
                </a:lnTo>
                <a:lnTo>
                  <a:pt x="3558667" y="156946"/>
                </a:lnTo>
                <a:lnTo>
                  <a:pt x="3554184" y="165785"/>
                </a:lnTo>
                <a:lnTo>
                  <a:pt x="3554095" y="166192"/>
                </a:lnTo>
                <a:lnTo>
                  <a:pt x="3553028" y="171221"/>
                </a:lnTo>
                <a:lnTo>
                  <a:pt x="3553028" y="183769"/>
                </a:lnTo>
                <a:lnTo>
                  <a:pt x="3556584" y="188772"/>
                </a:lnTo>
                <a:lnTo>
                  <a:pt x="3563709" y="192417"/>
                </a:lnTo>
                <a:lnTo>
                  <a:pt x="3569932" y="195046"/>
                </a:lnTo>
                <a:lnTo>
                  <a:pt x="3576332" y="196811"/>
                </a:lnTo>
                <a:lnTo>
                  <a:pt x="3575977" y="196811"/>
                </a:lnTo>
                <a:lnTo>
                  <a:pt x="3584181" y="198069"/>
                </a:lnTo>
                <a:lnTo>
                  <a:pt x="3592207" y="198437"/>
                </a:lnTo>
                <a:lnTo>
                  <a:pt x="3595065" y="198437"/>
                </a:lnTo>
                <a:lnTo>
                  <a:pt x="3636340" y="180873"/>
                </a:lnTo>
                <a:lnTo>
                  <a:pt x="3644798" y="148869"/>
                </a:lnTo>
                <a:lnTo>
                  <a:pt x="3642588" y="141795"/>
                </a:lnTo>
                <a:lnTo>
                  <a:pt x="3638156" y="136410"/>
                </a:lnTo>
                <a:lnTo>
                  <a:pt x="3633762" y="131025"/>
                </a:lnTo>
                <a:lnTo>
                  <a:pt x="3627577" y="125691"/>
                </a:lnTo>
                <a:lnTo>
                  <a:pt x="3611638" y="115049"/>
                </a:lnTo>
                <a:lnTo>
                  <a:pt x="3606673" y="111328"/>
                </a:lnTo>
                <a:lnTo>
                  <a:pt x="3604691" y="109220"/>
                </a:lnTo>
                <a:lnTo>
                  <a:pt x="3602698" y="107061"/>
                </a:lnTo>
                <a:lnTo>
                  <a:pt x="3601707" y="104825"/>
                </a:lnTo>
                <a:lnTo>
                  <a:pt x="3601707" y="100152"/>
                </a:lnTo>
                <a:lnTo>
                  <a:pt x="3602596" y="98018"/>
                </a:lnTo>
                <a:lnTo>
                  <a:pt x="3606152" y="94208"/>
                </a:lnTo>
                <a:lnTo>
                  <a:pt x="3609035" y="93256"/>
                </a:lnTo>
                <a:lnTo>
                  <a:pt x="3617023" y="93256"/>
                </a:lnTo>
                <a:lnTo>
                  <a:pt x="3620465" y="94754"/>
                </a:lnTo>
                <a:lnTo>
                  <a:pt x="3631057" y="105765"/>
                </a:lnTo>
                <a:lnTo>
                  <a:pt x="3636162" y="109778"/>
                </a:lnTo>
                <a:lnTo>
                  <a:pt x="3642372" y="109778"/>
                </a:lnTo>
                <a:lnTo>
                  <a:pt x="3645852" y="108229"/>
                </a:lnTo>
                <a:lnTo>
                  <a:pt x="3652355" y="101968"/>
                </a:lnTo>
                <a:lnTo>
                  <a:pt x="3653993" y="97002"/>
                </a:lnTo>
                <a:lnTo>
                  <a:pt x="3653993" y="93256"/>
                </a:lnTo>
                <a:lnTo>
                  <a:pt x="3653993" y="83388"/>
                </a:lnTo>
                <a:close/>
              </a:path>
              <a:path w="7184390" h="254635">
                <a:moveTo>
                  <a:pt x="3797439" y="212102"/>
                </a:moveTo>
                <a:lnTo>
                  <a:pt x="3365538" y="212102"/>
                </a:lnTo>
                <a:lnTo>
                  <a:pt x="3365538" y="235940"/>
                </a:lnTo>
                <a:lnTo>
                  <a:pt x="3797439" y="235940"/>
                </a:lnTo>
                <a:lnTo>
                  <a:pt x="3797439" y="212102"/>
                </a:lnTo>
                <a:close/>
              </a:path>
              <a:path w="7184390" h="254635">
                <a:moveTo>
                  <a:pt x="3839387" y="117665"/>
                </a:moveTo>
                <a:lnTo>
                  <a:pt x="3819448" y="76022"/>
                </a:lnTo>
                <a:lnTo>
                  <a:pt x="3804996" y="69837"/>
                </a:lnTo>
                <a:lnTo>
                  <a:pt x="3804996" y="109677"/>
                </a:lnTo>
                <a:lnTo>
                  <a:pt x="3804907" y="122720"/>
                </a:lnTo>
                <a:lnTo>
                  <a:pt x="3788727" y="165201"/>
                </a:lnTo>
                <a:lnTo>
                  <a:pt x="3772636" y="174599"/>
                </a:lnTo>
                <a:lnTo>
                  <a:pt x="3766883" y="174599"/>
                </a:lnTo>
                <a:lnTo>
                  <a:pt x="3763695" y="172504"/>
                </a:lnTo>
                <a:lnTo>
                  <a:pt x="3757485" y="164109"/>
                </a:lnTo>
                <a:lnTo>
                  <a:pt x="3755999" y="158496"/>
                </a:lnTo>
                <a:lnTo>
                  <a:pt x="3756050" y="143052"/>
                </a:lnTo>
                <a:lnTo>
                  <a:pt x="3767671" y="106603"/>
                </a:lnTo>
                <a:lnTo>
                  <a:pt x="3778910" y="95123"/>
                </a:lnTo>
                <a:lnTo>
                  <a:pt x="3782631" y="92887"/>
                </a:lnTo>
                <a:lnTo>
                  <a:pt x="3785768" y="91770"/>
                </a:lnTo>
                <a:lnTo>
                  <a:pt x="3795204" y="91770"/>
                </a:lnTo>
                <a:lnTo>
                  <a:pt x="3798201" y="94195"/>
                </a:lnTo>
                <a:lnTo>
                  <a:pt x="3800983" y="99199"/>
                </a:lnTo>
                <a:lnTo>
                  <a:pt x="3803624" y="103835"/>
                </a:lnTo>
                <a:lnTo>
                  <a:pt x="3803726" y="104254"/>
                </a:lnTo>
                <a:lnTo>
                  <a:pt x="3804996" y="109677"/>
                </a:lnTo>
                <a:lnTo>
                  <a:pt x="3804996" y="69837"/>
                </a:lnTo>
                <a:lnTo>
                  <a:pt x="3802646" y="69151"/>
                </a:lnTo>
                <a:lnTo>
                  <a:pt x="3792817" y="68300"/>
                </a:lnTo>
                <a:lnTo>
                  <a:pt x="3792093" y="68300"/>
                </a:lnTo>
                <a:lnTo>
                  <a:pt x="3755136" y="80606"/>
                </a:lnTo>
                <a:lnTo>
                  <a:pt x="3727653" y="115366"/>
                </a:lnTo>
                <a:lnTo>
                  <a:pt x="3721595" y="151003"/>
                </a:lnTo>
                <a:lnTo>
                  <a:pt x="3722192" y="158496"/>
                </a:lnTo>
                <a:lnTo>
                  <a:pt x="3747947" y="194322"/>
                </a:lnTo>
                <a:lnTo>
                  <a:pt x="3765753" y="197942"/>
                </a:lnTo>
                <a:lnTo>
                  <a:pt x="3771658" y="197942"/>
                </a:lnTo>
                <a:lnTo>
                  <a:pt x="3807828" y="184238"/>
                </a:lnTo>
                <a:lnTo>
                  <a:pt x="3833952" y="149872"/>
                </a:lnTo>
                <a:lnTo>
                  <a:pt x="3838181" y="134366"/>
                </a:lnTo>
                <a:lnTo>
                  <a:pt x="3839260" y="122720"/>
                </a:lnTo>
                <a:lnTo>
                  <a:pt x="3839387" y="117665"/>
                </a:lnTo>
                <a:close/>
              </a:path>
              <a:path w="7184390" h="254635">
                <a:moveTo>
                  <a:pt x="3964559" y="11315"/>
                </a:moveTo>
                <a:lnTo>
                  <a:pt x="3962158" y="7581"/>
                </a:lnTo>
                <a:lnTo>
                  <a:pt x="3957358" y="4965"/>
                </a:lnTo>
                <a:lnTo>
                  <a:pt x="3952595" y="2324"/>
                </a:lnTo>
                <a:lnTo>
                  <a:pt x="3946868" y="990"/>
                </a:lnTo>
                <a:lnTo>
                  <a:pt x="3929227" y="990"/>
                </a:lnTo>
                <a:lnTo>
                  <a:pt x="3894213" y="21666"/>
                </a:lnTo>
                <a:lnTo>
                  <a:pt x="3873614" y="60388"/>
                </a:lnTo>
                <a:lnTo>
                  <a:pt x="3869893" y="67259"/>
                </a:lnTo>
                <a:lnTo>
                  <a:pt x="3867467" y="69151"/>
                </a:lnTo>
                <a:lnTo>
                  <a:pt x="3860825" y="74472"/>
                </a:lnTo>
                <a:lnTo>
                  <a:pt x="3857523" y="78981"/>
                </a:lnTo>
                <a:lnTo>
                  <a:pt x="3857523" y="86385"/>
                </a:lnTo>
                <a:lnTo>
                  <a:pt x="3858615" y="90424"/>
                </a:lnTo>
                <a:lnTo>
                  <a:pt x="3862997" y="99199"/>
                </a:lnTo>
                <a:lnTo>
                  <a:pt x="3864102" y="102387"/>
                </a:lnTo>
                <a:lnTo>
                  <a:pt x="3863987" y="106603"/>
                </a:lnTo>
                <a:lnTo>
                  <a:pt x="3863911" y="108254"/>
                </a:lnTo>
                <a:lnTo>
                  <a:pt x="3863848" y="109677"/>
                </a:lnTo>
                <a:lnTo>
                  <a:pt x="3858082" y="151003"/>
                </a:lnTo>
                <a:lnTo>
                  <a:pt x="3848633" y="193598"/>
                </a:lnTo>
                <a:lnTo>
                  <a:pt x="3841750" y="206324"/>
                </a:lnTo>
                <a:lnTo>
                  <a:pt x="3839476" y="208648"/>
                </a:lnTo>
                <a:lnTo>
                  <a:pt x="3835768" y="210832"/>
                </a:lnTo>
                <a:lnTo>
                  <a:pt x="3825456" y="215023"/>
                </a:lnTo>
                <a:lnTo>
                  <a:pt x="3822877" y="218452"/>
                </a:lnTo>
                <a:lnTo>
                  <a:pt x="3822877" y="233273"/>
                </a:lnTo>
                <a:lnTo>
                  <a:pt x="3829520" y="238302"/>
                </a:lnTo>
                <a:lnTo>
                  <a:pt x="3843045" y="238302"/>
                </a:lnTo>
                <a:lnTo>
                  <a:pt x="3853142" y="237070"/>
                </a:lnTo>
                <a:lnTo>
                  <a:pt x="3862273" y="233273"/>
                </a:lnTo>
                <a:lnTo>
                  <a:pt x="3862120" y="233273"/>
                </a:lnTo>
                <a:lnTo>
                  <a:pt x="3869563" y="227266"/>
                </a:lnTo>
                <a:lnTo>
                  <a:pt x="3875900" y="218681"/>
                </a:lnTo>
                <a:lnTo>
                  <a:pt x="3875989" y="218452"/>
                </a:lnTo>
                <a:lnTo>
                  <a:pt x="3878694" y="211963"/>
                </a:lnTo>
                <a:lnTo>
                  <a:pt x="3890111" y="161874"/>
                </a:lnTo>
                <a:lnTo>
                  <a:pt x="3894226" y="140449"/>
                </a:lnTo>
                <a:lnTo>
                  <a:pt x="3897426" y="124612"/>
                </a:lnTo>
                <a:lnTo>
                  <a:pt x="3927094" y="91287"/>
                </a:lnTo>
                <a:lnTo>
                  <a:pt x="3931158" y="87934"/>
                </a:lnTo>
                <a:lnTo>
                  <a:pt x="3931158" y="77965"/>
                </a:lnTo>
                <a:lnTo>
                  <a:pt x="3927868" y="74282"/>
                </a:lnTo>
                <a:lnTo>
                  <a:pt x="3914698" y="72123"/>
                </a:lnTo>
                <a:lnTo>
                  <a:pt x="3910977" y="71170"/>
                </a:lnTo>
                <a:lnTo>
                  <a:pt x="3910114" y="70345"/>
                </a:lnTo>
                <a:lnTo>
                  <a:pt x="3909237" y="69481"/>
                </a:lnTo>
                <a:lnTo>
                  <a:pt x="3909136" y="69151"/>
                </a:lnTo>
                <a:lnTo>
                  <a:pt x="3908869" y="68300"/>
                </a:lnTo>
                <a:lnTo>
                  <a:pt x="3920337" y="31318"/>
                </a:lnTo>
                <a:lnTo>
                  <a:pt x="3924554" y="28067"/>
                </a:lnTo>
                <a:lnTo>
                  <a:pt x="3930967" y="28067"/>
                </a:lnTo>
                <a:lnTo>
                  <a:pt x="3933596" y="29375"/>
                </a:lnTo>
                <a:lnTo>
                  <a:pt x="3940886" y="34582"/>
                </a:lnTo>
                <a:lnTo>
                  <a:pt x="3944607" y="35890"/>
                </a:lnTo>
                <a:lnTo>
                  <a:pt x="3952227" y="35890"/>
                </a:lnTo>
                <a:lnTo>
                  <a:pt x="3955872" y="34290"/>
                </a:lnTo>
                <a:lnTo>
                  <a:pt x="3962666" y="28067"/>
                </a:lnTo>
                <a:lnTo>
                  <a:pt x="3962819" y="27914"/>
                </a:lnTo>
                <a:lnTo>
                  <a:pt x="3964559" y="23990"/>
                </a:lnTo>
                <a:lnTo>
                  <a:pt x="3964559" y="11315"/>
                </a:lnTo>
                <a:close/>
              </a:path>
              <a:path w="7184390" h="254635">
                <a:moveTo>
                  <a:pt x="4090606" y="83388"/>
                </a:moveTo>
                <a:lnTo>
                  <a:pt x="4054906" y="69786"/>
                </a:lnTo>
                <a:lnTo>
                  <a:pt x="4052163" y="69786"/>
                </a:lnTo>
                <a:lnTo>
                  <a:pt x="4014038" y="86398"/>
                </a:lnTo>
                <a:lnTo>
                  <a:pt x="4006037" y="116319"/>
                </a:lnTo>
                <a:lnTo>
                  <a:pt x="4008183" y="123990"/>
                </a:lnTo>
                <a:lnTo>
                  <a:pt x="4012488" y="129463"/>
                </a:lnTo>
                <a:lnTo>
                  <a:pt x="4016845" y="134886"/>
                </a:lnTo>
                <a:lnTo>
                  <a:pt x="4022636" y="140017"/>
                </a:lnTo>
                <a:lnTo>
                  <a:pt x="4037126" y="149656"/>
                </a:lnTo>
                <a:lnTo>
                  <a:pt x="4042003" y="153339"/>
                </a:lnTo>
                <a:lnTo>
                  <a:pt x="4044531" y="155905"/>
                </a:lnTo>
                <a:lnTo>
                  <a:pt x="4047096" y="158432"/>
                </a:lnTo>
                <a:lnTo>
                  <a:pt x="4048379" y="161150"/>
                </a:lnTo>
                <a:lnTo>
                  <a:pt x="4048379" y="166941"/>
                </a:lnTo>
                <a:lnTo>
                  <a:pt x="4047286" y="169481"/>
                </a:lnTo>
                <a:lnTo>
                  <a:pt x="4042892" y="173875"/>
                </a:lnTo>
                <a:lnTo>
                  <a:pt x="4039603" y="174967"/>
                </a:lnTo>
                <a:lnTo>
                  <a:pt x="4030827" y="174967"/>
                </a:lnTo>
                <a:lnTo>
                  <a:pt x="4026776" y="173875"/>
                </a:lnTo>
                <a:lnTo>
                  <a:pt x="4027106" y="173875"/>
                </a:lnTo>
                <a:lnTo>
                  <a:pt x="4022013" y="170205"/>
                </a:lnTo>
                <a:lnTo>
                  <a:pt x="4018927" y="166789"/>
                </a:lnTo>
                <a:lnTo>
                  <a:pt x="4015409" y="161874"/>
                </a:lnTo>
                <a:lnTo>
                  <a:pt x="4011930" y="156946"/>
                </a:lnTo>
                <a:lnTo>
                  <a:pt x="4007916" y="154482"/>
                </a:lnTo>
                <a:lnTo>
                  <a:pt x="3998811" y="154482"/>
                </a:lnTo>
                <a:lnTo>
                  <a:pt x="3995382" y="156756"/>
                </a:lnTo>
                <a:lnTo>
                  <a:pt x="3995280" y="156946"/>
                </a:lnTo>
                <a:lnTo>
                  <a:pt x="3990784" y="165823"/>
                </a:lnTo>
                <a:lnTo>
                  <a:pt x="3990708" y="166192"/>
                </a:lnTo>
                <a:lnTo>
                  <a:pt x="3989641" y="171221"/>
                </a:lnTo>
                <a:lnTo>
                  <a:pt x="3989641" y="183807"/>
                </a:lnTo>
                <a:lnTo>
                  <a:pt x="3993210" y="188772"/>
                </a:lnTo>
                <a:lnTo>
                  <a:pt x="4028821" y="198437"/>
                </a:lnTo>
                <a:lnTo>
                  <a:pt x="4031678" y="198437"/>
                </a:lnTo>
                <a:lnTo>
                  <a:pt x="4072966" y="180873"/>
                </a:lnTo>
                <a:lnTo>
                  <a:pt x="4080510" y="165823"/>
                </a:lnTo>
                <a:lnTo>
                  <a:pt x="4081322" y="158432"/>
                </a:lnTo>
                <a:lnTo>
                  <a:pt x="4081411" y="148869"/>
                </a:lnTo>
                <a:lnTo>
                  <a:pt x="4079202" y="141795"/>
                </a:lnTo>
                <a:lnTo>
                  <a:pt x="4074769" y="136410"/>
                </a:lnTo>
                <a:lnTo>
                  <a:pt x="4070388" y="131025"/>
                </a:lnTo>
                <a:lnTo>
                  <a:pt x="4064190" y="125691"/>
                </a:lnTo>
                <a:lnTo>
                  <a:pt x="4048252" y="115049"/>
                </a:lnTo>
                <a:lnTo>
                  <a:pt x="4043286" y="111328"/>
                </a:lnTo>
                <a:lnTo>
                  <a:pt x="4041305" y="109220"/>
                </a:lnTo>
                <a:lnTo>
                  <a:pt x="4039311" y="107061"/>
                </a:lnTo>
                <a:lnTo>
                  <a:pt x="4038320" y="104825"/>
                </a:lnTo>
                <a:lnTo>
                  <a:pt x="4038320" y="100152"/>
                </a:lnTo>
                <a:lnTo>
                  <a:pt x="4039209" y="98018"/>
                </a:lnTo>
                <a:lnTo>
                  <a:pt x="4042778" y="94208"/>
                </a:lnTo>
                <a:lnTo>
                  <a:pt x="4045648" y="93256"/>
                </a:lnTo>
                <a:lnTo>
                  <a:pt x="4053636" y="93256"/>
                </a:lnTo>
                <a:lnTo>
                  <a:pt x="4057078" y="94754"/>
                </a:lnTo>
                <a:lnTo>
                  <a:pt x="4067670" y="105765"/>
                </a:lnTo>
                <a:lnTo>
                  <a:pt x="4072788" y="109778"/>
                </a:lnTo>
                <a:lnTo>
                  <a:pt x="4078986" y="109778"/>
                </a:lnTo>
                <a:lnTo>
                  <a:pt x="4082465" y="108229"/>
                </a:lnTo>
                <a:lnTo>
                  <a:pt x="4088968" y="101968"/>
                </a:lnTo>
                <a:lnTo>
                  <a:pt x="4090606" y="97002"/>
                </a:lnTo>
                <a:lnTo>
                  <a:pt x="4090606" y="93256"/>
                </a:lnTo>
                <a:lnTo>
                  <a:pt x="4090606" y="83388"/>
                </a:lnTo>
                <a:close/>
              </a:path>
              <a:path w="7184390" h="254635">
                <a:moveTo>
                  <a:pt x="4202493" y="101955"/>
                </a:moveTo>
                <a:lnTo>
                  <a:pt x="4174655" y="69380"/>
                </a:lnTo>
                <a:lnTo>
                  <a:pt x="4169956" y="69049"/>
                </a:lnTo>
                <a:lnTo>
                  <a:pt x="4169956" y="106362"/>
                </a:lnTo>
                <a:lnTo>
                  <a:pt x="4166387" y="110274"/>
                </a:lnTo>
                <a:lnTo>
                  <a:pt x="4130408" y="122936"/>
                </a:lnTo>
                <a:lnTo>
                  <a:pt x="4131830" y="122758"/>
                </a:lnTo>
                <a:lnTo>
                  <a:pt x="4131894" y="122351"/>
                </a:lnTo>
                <a:lnTo>
                  <a:pt x="4154703" y="91643"/>
                </a:lnTo>
                <a:lnTo>
                  <a:pt x="4164888" y="91643"/>
                </a:lnTo>
                <a:lnTo>
                  <a:pt x="4166730" y="92430"/>
                </a:lnTo>
                <a:lnTo>
                  <a:pt x="4169206" y="95580"/>
                </a:lnTo>
                <a:lnTo>
                  <a:pt x="4169829" y="97853"/>
                </a:lnTo>
                <a:lnTo>
                  <a:pt x="4169956" y="106362"/>
                </a:lnTo>
                <a:lnTo>
                  <a:pt x="4169956" y="69049"/>
                </a:lnTo>
                <a:lnTo>
                  <a:pt x="4166539" y="68795"/>
                </a:lnTo>
                <a:lnTo>
                  <a:pt x="4164177" y="68795"/>
                </a:lnTo>
                <a:lnTo>
                  <a:pt x="4125595" y="83070"/>
                </a:lnTo>
                <a:lnTo>
                  <a:pt x="4098645" y="119100"/>
                </a:lnTo>
                <a:lnTo>
                  <a:pt x="4094530" y="133883"/>
                </a:lnTo>
                <a:lnTo>
                  <a:pt x="4093210" y="148577"/>
                </a:lnTo>
                <a:lnTo>
                  <a:pt x="4093210" y="150939"/>
                </a:lnTo>
                <a:lnTo>
                  <a:pt x="4093845" y="159931"/>
                </a:lnTo>
                <a:lnTo>
                  <a:pt x="4093908" y="160197"/>
                </a:lnTo>
                <a:lnTo>
                  <a:pt x="4095750" y="168198"/>
                </a:lnTo>
                <a:lnTo>
                  <a:pt x="4123321" y="196557"/>
                </a:lnTo>
                <a:lnTo>
                  <a:pt x="4129405" y="197942"/>
                </a:lnTo>
                <a:lnTo>
                  <a:pt x="4140581" y="197942"/>
                </a:lnTo>
                <a:lnTo>
                  <a:pt x="4179036" y="183032"/>
                </a:lnTo>
                <a:lnTo>
                  <a:pt x="4188701" y="162775"/>
                </a:lnTo>
                <a:lnTo>
                  <a:pt x="4186631" y="160197"/>
                </a:lnTo>
                <a:lnTo>
                  <a:pt x="4178401" y="160197"/>
                </a:lnTo>
                <a:lnTo>
                  <a:pt x="4172648" y="161874"/>
                </a:lnTo>
                <a:lnTo>
                  <a:pt x="4157827" y="168579"/>
                </a:lnTo>
                <a:lnTo>
                  <a:pt x="4151757" y="170256"/>
                </a:lnTo>
                <a:lnTo>
                  <a:pt x="4142359" y="170256"/>
                </a:lnTo>
                <a:lnTo>
                  <a:pt x="4138206" y="168719"/>
                </a:lnTo>
                <a:lnTo>
                  <a:pt x="4134561" y="165658"/>
                </a:lnTo>
                <a:lnTo>
                  <a:pt x="4130916" y="162547"/>
                </a:lnTo>
                <a:lnTo>
                  <a:pt x="4129100" y="158635"/>
                </a:lnTo>
                <a:lnTo>
                  <a:pt x="4129100" y="149199"/>
                </a:lnTo>
                <a:lnTo>
                  <a:pt x="4130129" y="146265"/>
                </a:lnTo>
                <a:lnTo>
                  <a:pt x="4132199" y="145110"/>
                </a:lnTo>
                <a:lnTo>
                  <a:pt x="4133532" y="144272"/>
                </a:lnTo>
                <a:lnTo>
                  <a:pt x="4138015" y="143052"/>
                </a:lnTo>
                <a:lnTo>
                  <a:pt x="4145673" y="141439"/>
                </a:lnTo>
                <a:lnTo>
                  <a:pt x="4160723" y="137845"/>
                </a:lnTo>
                <a:lnTo>
                  <a:pt x="4196130" y="120218"/>
                </a:lnTo>
                <a:lnTo>
                  <a:pt x="4201782" y="108762"/>
                </a:lnTo>
                <a:lnTo>
                  <a:pt x="4202493" y="101955"/>
                </a:lnTo>
                <a:close/>
              </a:path>
              <a:path w="7184390" h="254635">
                <a:moveTo>
                  <a:pt x="4314495" y="101955"/>
                </a:moveTo>
                <a:lnTo>
                  <a:pt x="4286656" y="69380"/>
                </a:lnTo>
                <a:lnTo>
                  <a:pt x="4281957" y="69049"/>
                </a:lnTo>
                <a:lnTo>
                  <a:pt x="4281957" y="106362"/>
                </a:lnTo>
                <a:lnTo>
                  <a:pt x="4278401" y="110274"/>
                </a:lnTo>
                <a:lnTo>
                  <a:pt x="4242409" y="122936"/>
                </a:lnTo>
                <a:lnTo>
                  <a:pt x="4243844" y="122758"/>
                </a:lnTo>
                <a:lnTo>
                  <a:pt x="4243908" y="122351"/>
                </a:lnTo>
                <a:lnTo>
                  <a:pt x="4266704" y="91643"/>
                </a:lnTo>
                <a:lnTo>
                  <a:pt x="4276890" y="91643"/>
                </a:lnTo>
                <a:lnTo>
                  <a:pt x="4278731" y="92430"/>
                </a:lnTo>
                <a:lnTo>
                  <a:pt x="4281221" y="95580"/>
                </a:lnTo>
                <a:lnTo>
                  <a:pt x="4281843" y="97853"/>
                </a:lnTo>
                <a:lnTo>
                  <a:pt x="4281957" y="106362"/>
                </a:lnTo>
                <a:lnTo>
                  <a:pt x="4281957" y="69049"/>
                </a:lnTo>
                <a:lnTo>
                  <a:pt x="4278554" y="68795"/>
                </a:lnTo>
                <a:lnTo>
                  <a:pt x="4276191" y="68795"/>
                </a:lnTo>
                <a:lnTo>
                  <a:pt x="4237596" y="83070"/>
                </a:lnTo>
                <a:lnTo>
                  <a:pt x="4210659" y="119100"/>
                </a:lnTo>
                <a:lnTo>
                  <a:pt x="4205224" y="148577"/>
                </a:lnTo>
                <a:lnTo>
                  <a:pt x="4205224" y="150939"/>
                </a:lnTo>
                <a:lnTo>
                  <a:pt x="4205859" y="159931"/>
                </a:lnTo>
                <a:lnTo>
                  <a:pt x="4205922" y="160197"/>
                </a:lnTo>
                <a:lnTo>
                  <a:pt x="4207764" y="168198"/>
                </a:lnTo>
                <a:lnTo>
                  <a:pt x="4235335" y="196557"/>
                </a:lnTo>
                <a:lnTo>
                  <a:pt x="4241419" y="197942"/>
                </a:lnTo>
                <a:lnTo>
                  <a:pt x="4252595" y="197942"/>
                </a:lnTo>
                <a:lnTo>
                  <a:pt x="4291038" y="183032"/>
                </a:lnTo>
                <a:lnTo>
                  <a:pt x="4300220" y="170256"/>
                </a:lnTo>
                <a:lnTo>
                  <a:pt x="4300664" y="168198"/>
                </a:lnTo>
                <a:lnTo>
                  <a:pt x="4300715" y="162775"/>
                </a:lnTo>
                <a:lnTo>
                  <a:pt x="4298645" y="160197"/>
                </a:lnTo>
                <a:lnTo>
                  <a:pt x="4290403" y="160197"/>
                </a:lnTo>
                <a:lnTo>
                  <a:pt x="4284650" y="161874"/>
                </a:lnTo>
                <a:lnTo>
                  <a:pt x="4269829" y="168579"/>
                </a:lnTo>
                <a:lnTo>
                  <a:pt x="4263771" y="170256"/>
                </a:lnTo>
                <a:lnTo>
                  <a:pt x="4254373" y="170256"/>
                </a:lnTo>
                <a:lnTo>
                  <a:pt x="4250220" y="168719"/>
                </a:lnTo>
                <a:lnTo>
                  <a:pt x="4246575" y="165658"/>
                </a:lnTo>
                <a:lnTo>
                  <a:pt x="4242930" y="162547"/>
                </a:lnTo>
                <a:lnTo>
                  <a:pt x="4241114" y="158635"/>
                </a:lnTo>
                <a:lnTo>
                  <a:pt x="4241114" y="149199"/>
                </a:lnTo>
                <a:lnTo>
                  <a:pt x="4242143" y="146265"/>
                </a:lnTo>
                <a:lnTo>
                  <a:pt x="4244213" y="145110"/>
                </a:lnTo>
                <a:lnTo>
                  <a:pt x="4245534" y="144272"/>
                </a:lnTo>
                <a:lnTo>
                  <a:pt x="4250029" y="143052"/>
                </a:lnTo>
                <a:lnTo>
                  <a:pt x="4257687" y="141439"/>
                </a:lnTo>
                <a:lnTo>
                  <a:pt x="4272737" y="137845"/>
                </a:lnTo>
                <a:lnTo>
                  <a:pt x="4308145" y="120218"/>
                </a:lnTo>
                <a:lnTo>
                  <a:pt x="4313796" y="108762"/>
                </a:lnTo>
                <a:lnTo>
                  <a:pt x="4314495" y="101955"/>
                </a:lnTo>
                <a:close/>
              </a:path>
              <a:path w="7184390" h="254635">
                <a:moveTo>
                  <a:pt x="4441291" y="84048"/>
                </a:moveTo>
                <a:lnTo>
                  <a:pt x="4440339" y="81775"/>
                </a:lnTo>
                <a:lnTo>
                  <a:pt x="4434294" y="76644"/>
                </a:lnTo>
                <a:lnTo>
                  <a:pt x="4426534" y="74879"/>
                </a:lnTo>
                <a:lnTo>
                  <a:pt x="4415142" y="74879"/>
                </a:lnTo>
                <a:lnTo>
                  <a:pt x="4380115" y="104660"/>
                </a:lnTo>
                <a:lnTo>
                  <a:pt x="4370768" y="113804"/>
                </a:lnTo>
                <a:lnTo>
                  <a:pt x="4370984" y="110223"/>
                </a:lnTo>
                <a:lnTo>
                  <a:pt x="4372432" y="98463"/>
                </a:lnTo>
                <a:lnTo>
                  <a:pt x="4374832" y="82753"/>
                </a:lnTo>
                <a:lnTo>
                  <a:pt x="4378198" y="63080"/>
                </a:lnTo>
                <a:lnTo>
                  <a:pt x="4381576" y="43599"/>
                </a:lnTo>
                <a:lnTo>
                  <a:pt x="4383976" y="28676"/>
                </a:lnTo>
                <a:lnTo>
                  <a:pt x="4384103" y="27749"/>
                </a:lnTo>
                <a:lnTo>
                  <a:pt x="4384192" y="27089"/>
                </a:lnTo>
                <a:lnTo>
                  <a:pt x="4385424" y="18110"/>
                </a:lnTo>
                <a:lnTo>
                  <a:pt x="4385500" y="17081"/>
                </a:lnTo>
                <a:lnTo>
                  <a:pt x="4385907" y="11988"/>
                </a:lnTo>
                <a:lnTo>
                  <a:pt x="4385907" y="4000"/>
                </a:lnTo>
                <a:lnTo>
                  <a:pt x="4381322" y="0"/>
                </a:lnTo>
                <a:lnTo>
                  <a:pt x="4363072" y="0"/>
                </a:lnTo>
                <a:lnTo>
                  <a:pt x="4354881" y="1054"/>
                </a:lnTo>
                <a:lnTo>
                  <a:pt x="4340352" y="5232"/>
                </a:lnTo>
                <a:lnTo>
                  <a:pt x="4336732" y="9080"/>
                </a:lnTo>
                <a:lnTo>
                  <a:pt x="4336732" y="17081"/>
                </a:lnTo>
                <a:lnTo>
                  <a:pt x="4338485" y="19685"/>
                </a:lnTo>
                <a:lnTo>
                  <a:pt x="4342003" y="22542"/>
                </a:lnTo>
                <a:lnTo>
                  <a:pt x="4345559" y="25349"/>
                </a:lnTo>
                <a:lnTo>
                  <a:pt x="4347515" y="27089"/>
                </a:lnTo>
                <a:lnTo>
                  <a:pt x="4347845" y="27749"/>
                </a:lnTo>
                <a:lnTo>
                  <a:pt x="4348213" y="28422"/>
                </a:lnTo>
                <a:lnTo>
                  <a:pt x="4348226" y="28676"/>
                </a:lnTo>
                <a:lnTo>
                  <a:pt x="4348404" y="31457"/>
                </a:lnTo>
                <a:lnTo>
                  <a:pt x="4348404" y="36880"/>
                </a:lnTo>
                <a:lnTo>
                  <a:pt x="4339234" y="95821"/>
                </a:lnTo>
                <a:lnTo>
                  <a:pt x="4331792" y="135724"/>
                </a:lnTo>
                <a:lnTo>
                  <a:pt x="4320705" y="174244"/>
                </a:lnTo>
                <a:lnTo>
                  <a:pt x="4320616" y="174612"/>
                </a:lnTo>
                <a:lnTo>
                  <a:pt x="4319841" y="177850"/>
                </a:lnTo>
                <a:lnTo>
                  <a:pt x="4319841" y="189433"/>
                </a:lnTo>
                <a:lnTo>
                  <a:pt x="4324540" y="193725"/>
                </a:lnTo>
                <a:lnTo>
                  <a:pt x="4333938" y="193725"/>
                </a:lnTo>
                <a:lnTo>
                  <a:pt x="4361662" y="174244"/>
                </a:lnTo>
                <a:lnTo>
                  <a:pt x="4361713" y="174078"/>
                </a:lnTo>
                <a:lnTo>
                  <a:pt x="4368050" y="150774"/>
                </a:lnTo>
                <a:lnTo>
                  <a:pt x="4369981" y="144919"/>
                </a:lnTo>
                <a:lnTo>
                  <a:pt x="4370692" y="144919"/>
                </a:lnTo>
                <a:lnTo>
                  <a:pt x="4372800" y="146380"/>
                </a:lnTo>
                <a:lnTo>
                  <a:pt x="4375823" y="150774"/>
                </a:lnTo>
                <a:lnTo>
                  <a:pt x="4379785" y="158089"/>
                </a:lnTo>
                <a:lnTo>
                  <a:pt x="4384662" y="168325"/>
                </a:lnTo>
                <a:lnTo>
                  <a:pt x="4389933" y="178562"/>
                </a:lnTo>
                <a:lnTo>
                  <a:pt x="4395076" y="185877"/>
                </a:lnTo>
                <a:lnTo>
                  <a:pt x="4400080" y="190271"/>
                </a:lnTo>
                <a:lnTo>
                  <a:pt x="4404969" y="191731"/>
                </a:lnTo>
                <a:lnTo>
                  <a:pt x="4411980" y="191414"/>
                </a:lnTo>
                <a:lnTo>
                  <a:pt x="4437558" y="182105"/>
                </a:lnTo>
                <a:lnTo>
                  <a:pt x="4437558" y="176110"/>
                </a:lnTo>
                <a:lnTo>
                  <a:pt x="4435589" y="174078"/>
                </a:lnTo>
                <a:lnTo>
                  <a:pt x="4427067" y="171602"/>
                </a:lnTo>
                <a:lnTo>
                  <a:pt x="4423054" y="168630"/>
                </a:lnTo>
                <a:lnTo>
                  <a:pt x="4400461" y="134023"/>
                </a:lnTo>
                <a:lnTo>
                  <a:pt x="4399191" y="129082"/>
                </a:lnTo>
                <a:lnTo>
                  <a:pt x="4399191" y="126885"/>
                </a:lnTo>
                <a:lnTo>
                  <a:pt x="4436757" y="95821"/>
                </a:lnTo>
                <a:lnTo>
                  <a:pt x="4441291" y="90881"/>
                </a:lnTo>
                <a:lnTo>
                  <a:pt x="4441291" y="84048"/>
                </a:lnTo>
                <a:close/>
              </a:path>
              <a:path w="7184390" h="254635">
                <a:moveTo>
                  <a:pt x="4514304" y="169646"/>
                </a:moveTo>
                <a:lnTo>
                  <a:pt x="4511637" y="167144"/>
                </a:lnTo>
                <a:lnTo>
                  <a:pt x="4500956" y="167144"/>
                </a:lnTo>
                <a:lnTo>
                  <a:pt x="4498035" y="166941"/>
                </a:lnTo>
                <a:lnTo>
                  <a:pt x="4497044" y="166116"/>
                </a:lnTo>
                <a:lnTo>
                  <a:pt x="4496790" y="164541"/>
                </a:lnTo>
                <a:lnTo>
                  <a:pt x="4496790" y="161810"/>
                </a:lnTo>
                <a:lnTo>
                  <a:pt x="4497260" y="157937"/>
                </a:lnTo>
                <a:lnTo>
                  <a:pt x="4498695" y="150304"/>
                </a:lnTo>
                <a:lnTo>
                  <a:pt x="4501019" y="139242"/>
                </a:lnTo>
                <a:lnTo>
                  <a:pt x="4507598" y="109499"/>
                </a:lnTo>
                <a:lnTo>
                  <a:pt x="4509948" y="97993"/>
                </a:lnTo>
                <a:lnTo>
                  <a:pt x="4511345" y="89916"/>
                </a:lnTo>
                <a:lnTo>
                  <a:pt x="4511814" y="85204"/>
                </a:lnTo>
                <a:lnTo>
                  <a:pt x="4511814" y="75272"/>
                </a:lnTo>
                <a:lnTo>
                  <a:pt x="4507458" y="70281"/>
                </a:lnTo>
                <a:lnTo>
                  <a:pt x="4496981" y="70281"/>
                </a:lnTo>
                <a:lnTo>
                  <a:pt x="4457801" y="85204"/>
                </a:lnTo>
                <a:lnTo>
                  <a:pt x="4457801" y="95478"/>
                </a:lnTo>
                <a:lnTo>
                  <a:pt x="4462564" y="98869"/>
                </a:lnTo>
                <a:lnTo>
                  <a:pt x="4472076" y="101269"/>
                </a:lnTo>
                <a:lnTo>
                  <a:pt x="4473321" y="101600"/>
                </a:lnTo>
                <a:lnTo>
                  <a:pt x="4473943" y="102641"/>
                </a:lnTo>
                <a:lnTo>
                  <a:pt x="4473943" y="104368"/>
                </a:lnTo>
                <a:lnTo>
                  <a:pt x="4465929" y="144919"/>
                </a:lnTo>
                <a:lnTo>
                  <a:pt x="4455668" y="173850"/>
                </a:lnTo>
                <a:lnTo>
                  <a:pt x="4454080" y="179501"/>
                </a:lnTo>
                <a:lnTo>
                  <a:pt x="4454080" y="192836"/>
                </a:lnTo>
                <a:lnTo>
                  <a:pt x="4458830" y="197192"/>
                </a:lnTo>
                <a:lnTo>
                  <a:pt x="4468355" y="197192"/>
                </a:lnTo>
                <a:lnTo>
                  <a:pt x="4475772" y="196659"/>
                </a:lnTo>
                <a:lnTo>
                  <a:pt x="4514304" y="179997"/>
                </a:lnTo>
                <a:lnTo>
                  <a:pt x="4514304" y="169646"/>
                </a:lnTo>
                <a:close/>
              </a:path>
              <a:path w="7184390" h="254635">
                <a:moveTo>
                  <a:pt x="4522749" y="26136"/>
                </a:moveTo>
                <a:lnTo>
                  <a:pt x="4521035" y="22250"/>
                </a:lnTo>
                <a:lnTo>
                  <a:pt x="4514164" y="15379"/>
                </a:lnTo>
                <a:lnTo>
                  <a:pt x="4510138" y="13665"/>
                </a:lnTo>
                <a:lnTo>
                  <a:pt x="4503191" y="13665"/>
                </a:lnTo>
                <a:lnTo>
                  <a:pt x="4499838" y="14160"/>
                </a:lnTo>
                <a:lnTo>
                  <a:pt x="4495939" y="14160"/>
                </a:lnTo>
                <a:lnTo>
                  <a:pt x="4483138" y="32473"/>
                </a:lnTo>
                <a:lnTo>
                  <a:pt x="4482884" y="33464"/>
                </a:lnTo>
                <a:lnTo>
                  <a:pt x="4482884" y="41617"/>
                </a:lnTo>
                <a:lnTo>
                  <a:pt x="4484548" y="45618"/>
                </a:lnTo>
                <a:lnTo>
                  <a:pt x="4491164" y="52235"/>
                </a:lnTo>
                <a:lnTo>
                  <a:pt x="4493399" y="53797"/>
                </a:lnTo>
                <a:lnTo>
                  <a:pt x="4498949" y="53797"/>
                </a:lnTo>
                <a:lnTo>
                  <a:pt x="4499711" y="53022"/>
                </a:lnTo>
                <a:lnTo>
                  <a:pt x="4499927" y="53797"/>
                </a:lnTo>
                <a:lnTo>
                  <a:pt x="4505972" y="53797"/>
                </a:lnTo>
                <a:lnTo>
                  <a:pt x="4506226" y="53581"/>
                </a:lnTo>
                <a:lnTo>
                  <a:pt x="4509909" y="53797"/>
                </a:lnTo>
                <a:lnTo>
                  <a:pt x="4510278" y="53581"/>
                </a:lnTo>
                <a:lnTo>
                  <a:pt x="4511281" y="53022"/>
                </a:lnTo>
                <a:lnTo>
                  <a:pt x="4513516" y="51765"/>
                </a:lnTo>
                <a:lnTo>
                  <a:pt x="4517034" y="47498"/>
                </a:lnTo>
                <a:lnTo>
                  <a:pt x="4520590" y="43230"/>
                </a:lnTo>
                <a:lnTo>
                  <a:pt x="4522381" y="40259"/>
                </a:lnTo>
                <a:lnTo>
                  <a:pt x="4522495" y="35458"/>
                </a:lnTo>
                <a:lnTo>
                  <a:pt x="4522749" y="34455"/>
                </a:lnTo>
                <a:lnTo>
                  <a:pt x="4522749" y="26136"/>
                </a:lnTo>
                <a:close/>
              </a:path>
              <a:path w="7184390" h="254635">
                <a:moveTo>
                  <a:pt x="4622863" y="212102"/>
                </a:moveTo>
                <a:lnTo>
                  <a:pt x="3902608" y="212102"/>
                </a:lnTo>
                <a:lnTo>
                  <a:pt x="3902608" y="235940"/>
                </a:lnTo>
                <a:lnTo>
                  <a:pt x="4622863" y="235940"/>
                </a:lnTo>
                <a:lnTo>
                  <a:pt x="4622863" y="212102"/>
                </a:lnTo>
                <a:close/>
              </a:path>
              <a:path w="7184390" h="254635">
                <a:moveTo>
                  <a:pt x="4655490" y="171767"/>
                </a:moveTo>
                <a:lnTo>
                  <a:pt x="4652162" y="169875"/>
                </a:lnTo>
                <a:lnTo>
                  <a:pt x="4642802" y="169875"/>
                </a:lnTo>
                <a:lnTo>
                  <a:pt x="4641469" y="167576"/>
                </a:lnTo>
                <a:lnTo>
                  <a:pt x="4641469" y="162991"/>
                </a:lnTo>
                <a:lnTo>
                  <a:pt x="4641812" y="159435"/>
                </a:lnTo>
                <a:lnTo>
                  <a:pt x="4641913" y="158889"/>
                </a:lnTo>
                <a:lnTo>
                  <a:pt x="4642002" y="158394"/>
                </a:lnTo>
                <a:lnTo>
                  <a:pt x="4642878" y="153390"/>
                </a:lnTo>
                <a:lnTo>
                  <a:pt x="4642967" y="152933"/>
                </a:lnTo>
                <a:lnTo>
                  <a:pt x="4644695" y="144602"/>
                </a:lnTo>
                <a:lnTo>
                  <a:pt x="4646650" y="135851"/>
                </a:lnTo>
                <a:lnTo>
                  <a:pt x="4649584" y="122529"/>
                </a:lnTo>
                <a:lnTo>
                  <a:pt x="4651349" y="113309"/>
                </a:lnTo>
                <a:lnTo>
                  <a:pt x="4651426" y="112801"/>
                </a:lnTo>
                <a:lnTo>
                  <a:pt x="4651540" y="112026"/>
                </a:lnTo>
                <a:lnTo>
                  <a:pt x="4652416" y="106146"/>
                </a:lnTo>
                <a:lnTo>
                  <a:pt x="4652480" y="105206"/>
                </a:lnTo>
                <a:lnTo>
                  <a:pt x="4652581" y="103695"/>
                </a:lnTo>
                <a:lnTo>
                  <a:pt x="4652619" y="99847"/>
                </a:lnTo>
                <a:lnTo>
                  <a:pt x="4652391" y="98107"/>
                </a:lnTo>
                <a:lnTo>
                  <a:pt x="4651095" y="87896"/>
                </a:lnTo>
                <a:lnTo>
                  <a:pt x="4650968" y="87668"/>
                </a:lnTo>
                <a:lnTo>
                  <a:pt x="4646079" y="78524"/>
                </a:lnTo>
                <a:lnTo>
                  <a:pt x="4637710" y="72910"/>
                </a:lnTo>
                <a:lnTo>
                  <a:pt x="4626000" y="71031"/>
                </a:lnTo>
                <a:lnTo>
                  <a:pt x="4615637" y="72415"/>
                </a:lnTo>
                <a:lnTo>
                  <a:pt x="4605096" y="76466"/>
                </a:lnTo>
                <a:lnTo>
                  <a:pt x="4594377" y="83159"/>
                </a:lnTo>
                <a:lnTo>
                  <a:pt x="4583493" y="92494"/>
                </a:lnTo>
                <a:lnTo>
                  <a:pt x="4579112" y="100025"/>
                </a:lnTo>
                <a:lnTo>
                  <a:pt x="4578832" y="100558"/>
                </a:lnTo>
                <a:lnTo>
                  <a:pt x="4578883" y="100342"/>
                </a:lnTo>
                <a:lnTo>
                  <a:pt x="4579010" y="99847"/>
                </a:lnTo>
                <a:lnTo>
                  <a:pt x="4581258" y="90881"/>
                </a:lnTo>
                <a:lnTo>
                  <a:pt x="4581576" y="89535"/>
                </a:lnTo>
                <a:lnTo>
                  <a:pt x="4580382" y="84404"/>
                </a:lnTo>
                <a:lnTo>
                  <a:pt x="4576457" y="80098"/>
                </a:lnTo>
                <a:lnTo>
                  <a:pt x="4572559" y="75793"/>
                </a:lnTo>
                <a:lnTo>
                  <a:pt x="4567517" y="73634"/>
                </a:lnTo>
                <a:lnTo>
                  <a:pt x="4555134" y="73634"/>
                </a:lnTo>
                <a:lnTo>
                  <a:pt x="4549711" y="75984"/>
                </a:lnTo>
                <a:lnTo>
                  <a:pt x="4540364" y="85331"/>
                </a:lnTo>
                <a:lnTo>
                  <a:pt x="4538065" y="90030"/>
                </a:lnTo>
                <a:lnTo>
                  <a:pt x="4538142" y="100342"/>
                </a:lnTo>
                <a:lnTo>
                  <a:pt x="4538205" y="100571"/>
                </a:lnTo>
                <a:lnTo>
                  <a:pt x="4538319" y="101015"/>
                </a:lnTo>
                <a:lnTo>
                  <a:pt x="4539259" y="104698"/>
                </a:lnTo>
                <a:lnTo>
                  <a:pt x="4539348" y="104876"/>
                </a:lnTo>
                <a:lnTo>
                  <a:pt x="4544225" y="114223"/>
                </a:lnTo>
                <a:lnTo>
                  <a:pt x="4545469" y="118897"/>
                </a:lnTo>
                <a:lnTo>
                  <a:pt x="4545469" y="128003"/>
                </a:lnTo>
                <a:lnTo>
                  <a:pt x="4545317" y="128663"/>
                </a:lnTo>
                <a:lnTo>
                  <a:pt x="4543590" y="134962"/>
                </a:lnTo>
                <a:lnTo>
                  <a:pt x="4536059" y="153238"/>
                </a:lnTo>
                <a:lnTo>
                  <a:pt x="4536021" y="153390"/>
                </a:lnTo>
                <a:lnTo>
                  <a:pt x="4534166" y="160959"/>
                </a:lnTo>
                <a:lnTo>
                  <a:pt x="4534166" y="176479"/>
                </a:lnTo>
                <a:lnTo>
                  <a:pt x="4535563" y="182156"/>
                </a:lnTo>
                <a:lnTo>
                  <a:pt x="4538332" y="187198"/>
                </a:lnTo>
                <a:lnTo>
                  <a:pt x="4541151" y="192214"/>
                </a:lnTo>
                <a:lnTo>
                  <a:pt x="4546028" y="194716"/>
                </a:lnTo>
                <a:lnTo>
                  <a:pt x="4559935" y="194716"/>
                </a:lnTo>
                <a:lnTo>
                  <a:pt x="4571885" y="167208"/>
                </a:lnTo>
                <a:lnTo>
                  <a:pt x="4575518" y="150444"/>
                </a:lnTo>
                <a:lnTo>
                  <a:pt x="4590669" y="112801"/>
                </a:lnTo>
                <a:lnTo>
                  <a:pt x="4590796" y="112649"/>
                </a:lnTo>
                <a:lnTo>
                  <a:pt x="4594898" y="107683"/>
                </a:lnTo>
                <a:lnTo>
                  <a:pt x="4598809" y="104432"/>
                </a:lnTo>
                <a:lnTo>
                  <a:pt x="4604131" y="100025"/>
                </a:lnTo>
                <a:lnTo>
                  <a:pt x="4607788" y="98107"/>
                </a:lnTo>
                <a:lnTo>
                  <a:pt x="4614418" y="98107"/>
                </a:lnTo>
                <a:lnTo>
                  <a:pt x="4616234" y="101625"/>
                </a:lnTo>
                <a:lnTo>
                  <a:pt x="4616183" y="112026"/>
                </a:lnTo>
                <a:lnTo>
                  <a:pt x="4607725" y="157124"/>
                </a:lnTo>
                <a:lnTo>
                  <a:pt x="4605845" y="166395"/>
                </a:lnTo>
                <a:lnTo>
                  <a:pt x="4604715" y="172427"/>
                </a:lnTo>
                <a:lnTo>
                  <a:pt x="4604677" y="172732"/>
                </a:lnTo>
                <a:lnTo>
                  <a:pt x="4604334" y="175285"/>
                </a:lnTo>
                <a:lnTo>
                  <a:pt x="4604334" y="187909"/>
                </a:lnTo>
                <a:lnTo>
                  <a:pt x="4608639" y="194221"/>
                </a:lnTo>
                <a:lnTo>
                  <a:pt x="4617250" y="194221"/>
                </a:lnTo>
                <a:lnTo>
                  <a:pt x="4624095" y="193548"/>
                </a:lnTo>
                <a:lnTo>
                  <a:pt x="4655490" y="178384"/>
                </a:lnTo>
                <a:lnTo>
                  <a:pt x="4655490" y="171767"/>
                </a:lnTo>
                <a:close/>
              </a:path>
              <a:path w="7184390" h="254635">
                <a:moveTo>
                  <a:pt x="4785385" y="69227"/>
                </a:moveTo>
                <a:lnTo>
                  <a:pt x="4781245" y="66078"/>
                </a:lnTo>
                <a:lnTo>
                  <a:pt x="4780064" y="65189"/>
                </a:lnTo>
                <a:lnTo>
                  <a:pt x="4766259" y="65189"/>
                </a:lnTo>
                <a:lnTo>
                  <a:pt x="4758436" y="66078"/>
                </a:lnTo>
                <a:lnTo>
                  <a:pt x="4751298" y="66078"/>
                </a:lnTo>
                <a:lnTo>
                  <a:pt x="4739932" y="65189"/>
                </a:lnTo>
                <a:lnTo>
                  <a:pt x="4736643" y="65189"/>
                </a:lnTo>
                <a:lnTo>
                  <a:pt x="4735588" y="65278"/>
                </a:lnTo>
                <a:lnTo>
                  <a:pt x="4735588" y="92494"/>
                </a:lnTo>
                <a:lnTo>
                  <a:pt x="4735474" y="100025"/>
                </a:lnTo>
                <a:lnTo>
                  <a:pt x="4735373" y="101854"/>
                </a:lnTo>
                <a:lnTo>
                  <a:pt x="4735258" y="103695"/>
                </a:lnTo>
                <a:lnTo>
                  <a:pt x="4735157" y="104432"/>
                </a:lnTo>
                <a:lnTo>
                  <a:pt x="4735042" y="112801"/>
                </a:lnTo>
                <a:lnTo>
                  <a:pt x="4732464" y="120180"/>
                </a:lnTo>
                <a:lnTo>
                  <a:pt x="4721949" y="134708"/>
                </a:lnTo>
                <a:lnTo>
                  <a:pt x="4717110" y="138341"/>
                </a:lnTo>
                <a:lnTo>
                  <a:pt x="4709706" y="138341"/>
                </a:lnTo>
                <a:lnTo>
                  <a:pt x="4705337" y="128003"/>
                </a:lnTo>
                <a:lnTo>
                  <a:pt x="4705172" y="126847"/>
                </a:lnTo>
                <a:lnTo>
                  <a:pt x="4705286" y="121691"/>
                </a:lnTo>
                <a:lnTo>
                  <a:pt x="4705413" y="118033"/>
                </a:lnTo>
                <a:lnTo>
                  <a:pt x="4705667" y="116293"/>
                </a:lnTo>
                <a:lnTo>
                  <a:pt x="4705667" y="108927"/>
                </a:lnTo>
                <a:lnTo>
                  <a:pt x="4708131" y="101854"/>
                </a:lnTo>
                <a:lnTo>
                  <a:pt x="4717974" y="88226"/>
                </a:lnTo>
                <a:lnTo>
                  <a:pt x="4722444" y="84810"/>
                </a:lnTo>
                <a:lnTo>
                  <a:pt x="4730026" y="84810"/>
                </a:lnTo>
                <a:lnTo>
                  <a:pt x="4731702" y="85763"/>
                </a:lnTo>
                <a:lnTo>
                  <a:pt x="4733226" y="87668"/>
                </a:lnTo>
                <a:lnTo>
                  <a:pt x="4734801" y="89535"/>
                </a:lnTo>
                <a:lnTo>
                  <a:pt x="4734852" y="89725"/>
                </a:lnTo>
                <a:lnTo>
                  <a:pt x="4734941" y="90030"/>
                </a:lnTo>
                <a:lnTo>
                  <a:pt x="4735588" y="92494"/>
                </a:lnTo>
                <a:lnTo>
                  <a:pt x="4735588" y="65278"/>
                </a:lnTo>
                <a:lnTo>
                  <a:pt x="4725009" y="66078"/>
                </a:lnTo>
                <a:lnTo>
                  <a:pt x="4688446" y="84670"/>
                </a:lnTo>
                <a:lnTo>
                  <a:pt x="4674120" y="112026"/>
                </a:lnTo>
                <a:lnTo>
                  <a:pt x="4674120" y="124993"/>
                </a:lnTo>
                <a:lnTo>
                  <a:pt x="4685296" y="152933"/>
                </a:lnTo>
                <a:lnTo>
                  <a:pt x="4684280" y="154292"/>
                </a:lnTo>
                <a:lnTo>
                  <a:pt x="4672241" y="184619"/>
                </a:lnTo>
                <a:lnTo>
                  <a:pt x="4664430" y="190246"/>
                </a:lnTo>
                <a:lnTo>
                  <a:pt x="4657369" y="196075"/>
                </a:lnTo>
                <a:lnTo>
                  <a:pt x="4652327" y="202082"/>
                </a:lnTo>
                <a:lnTo>
                  <a:pt x="4649305" y="208267"/>
                </a:lnTo>
                <a:lnTo>
                  <a:pt x="4648289" y="214642"/>
                </a:lnTo>
                <a:lnTo>
                  <a:pt x="4648416" y="218490"/>
                </a:lnTo>
                <a:lnTo>
                  <a:pt x="4648479" y="218948"/>
                </a:lnTo>
                <a:lnTo>
                  <a:pt x="4649216" y="224421"/>
                </a:lnTo>
                <a:lnTo>
                  <a:pt x="4679912" y="248564"/>
                </a:lnTo>
                <a:lnTo>
                  <a:pt x="4689602" y="250317"/>
                </a:lnTo>
                <a:lnTo>
                  <a:pt x="4688954" y="250317"/>
                </a:lnTo>
                <a:lnTo>
                  <a:pt x="4700879" y="250964"/>
                </a:lnTo>
                <a:lnTo>
                  <a:pt x="4707712" y="250964"/>
                </a:lnTo>
                <a:lnTo>
                  <a:pt x="4749063" y="240538"/>
                </a:lnTo>
                <a:lnTo>
                  <a:pt x="4763465" y="225755"/>
                </a:lnTo>
                <a:lnTo>
                  <a:pt x="4766576" y="220091"/>
                </a:lnTo>
                <a:lnTo>
                  <a:pt x="4768126" y="214896"/>
                </a:lnTo>
                <a:lnTo>
                  <a:pt x="4768126" y="210172"/>
                </a:lnTo>
                <a:lnTo>
                  <a:pt x="4738078" y="176187"/>
                </a:lnTo>
                <a:lnTo>
                  <a:pt x="4738078" y="208026"/>
                </a:lnTo>
                <a:lnTo>
                  <a:pt x="4738078" y="218490"/>
                </a:lnTo>
                <a:lnTo>
                  <a:pt x="4735169" y="222224"/>
                </a:lnTo>
                <a:lnTo>
                  <a:pt x="4723523" y="228536"/>
                </a:lnTo>
                <a:lnTo>
                  <a:pt x="4717847" y="229984"/>
                </a:lnTo>
                <a:lnTo>
                  <a:pt x="4704296" y="229984"/>
                </a:lnTo>
                <a:lnTo>
                  <a:pt x="4702187" y="229730"/>
                </a:lnTo>
                <a:lnTo>
                  <a:pt x="4696765" y="229730"/>
                </a:lnTo>
                <a:lnTo>
                  <a:pt x="4691608" y="228219"/>
                </a:lnTo>
                <a:lnTo>
                  <a:pt x="4681880" y="222224"/>
                </a:lnTo>
                <a:lnTo>
                  <a:pt x="4679467" y="218948"/>
                </a:lnTo>
                <a:lnTo>
                  <a:pt x="4679467" y="208267"/>
                </a:lnTo>
                <a:lnTo>
                  <a:pt x="4681639" y="204584"/>
                </a:lnTo>
                <a:lnTo>
                  <a:pt x="4690491" y="196532"/>
                </a:lnTo>
                <a:lnTo>
                  <a:pt x="4690669" y="196532"/>
                </a:lnTo>
                <a:lnTo>
                  <a:pt x="4694796" y="194716"/>
                </a:lnTo>
                <a:lnTo>
                  <a:pt x="4712513" y="194716"/>
                </a:lnTo>
                <a:lnTo>
                  <a:pt x="4719879" y="196532"/>
                </a:lnTo>
                <a:lnTo>
                  <a:pt x="4720120" y="196532"/>
                </a:lnTo>
                <a:lnTo>
                  <a:pt x="4734509" y="204343"/>
                </a:lnTo>
                <a:lnTo>
                  <a:pt x="4738078" y="208026"/>
                </a:lnTo>
                <a:lnTo>
                  <a:pt x="4738078" y="176187"/>
                </a:lnTo>
                <a:lnTo>
                  <a:pt x="4728642" y="172427"/>
                </a:lnTo>
                <a:lnTo>
                  <a:pt x="4715065" y="167208"/>
                </a:lnTo>
                <a:lnTo>
                  <a:pt x="4708271" y="163893"/>
                </a:lnTo>
                <a:lnTo>
                  <a:pt x="4728781" y="153238"/>
                </a:lnTo>
                <a:lnTo>
                  <a:pt x="4734534" y="151041"/>
                </a:lnTo>
                <a:lnTo>
                  <a:pt x="4743970" y="146202"/>
                </a:lnTo>
                <a:lnTo>
                  <a:pt x="4748898" y="141998"/>
                </a:lnTo>
                <a:lnTo>
                  <a:pt x="4752048" y="138341"/>
                </a:lnTo>
                <a:lnTo>
                  <a:pt x="4754029" y="136042"/>
                </a:lnTo>
                <a:lnTo>
                  <a:pt x="4766970" y="98107"/>
                </a:lnTo>
                <a:lnTo>
                  <a:pt x="4767097" y="94538"/>
                </a:lnTo>
                <a:lnTo>
                  <a:pt x="4767402" y="91122"/>
                </a:lnTo>
                <a:lnTo>
                  <a:pt x="4767504" y="90881"/>
                </a:lnTo>
                <a:lnTo>
                  <a:pt x="4767834" y="90030"/>
                </a:lnTo>
                <a:lnTo>
                  <a:pt x="4767935" y="89725"/>
                </a:lnTo>
                <a:lnTo>
                  <a:pt x="4768520" y="89535"/>
                </a:lnTo>
                <a:lnTo>
                  <a:pt x="4769548" y="89535"/>
                </a:lnTo>
                <a:lnTo>
                  <a:pt x="4773282" y="90030"/>
                </a:lnTo>
                <a:lnTo>
                  <a:pt x="4781347" y="90030"/>
                </a:lnTo>
                <a:lnTo>
                  <a:pt x="4781829" y="89535"/>
                </a:lnTo>
                <a:lnTo>
                  <a:pt x="4785385" y="85763"/>
                </a:lnTo>
                <a:lnTo>
                  <a:pt x="4785385" y="84810"/>
                </a:lnTo>
                <a:lnTo>
                  <a:pt x="4785385" y="69227"/>
                </a:lnTo>
                <a:close/>
              </a:path>
              <a:path w="7184390" h="254635">
                <a:moveTo>
                  <a:pt x="4931194" y="212102"/>
                </a:moveTo>
                <a:lnTo>
                  <a:pt x="4793564" y="212102"/>
                </a:lnTo>
                <a:lnTo>
                  <a:pt x="4793564" y="235940"/>
                </a:lnTo>
                <a:lnTo>
                  <a:pt x="4931194" y="235940"/>
                </a:lnTo>
                <a:lnTo>
                  <a:pt x="4931194" y="212102"/>
                </a:lnTo>
                <a:close/>
              </a:path>
              <a:path w="7184390" h="254635">
                <a:moveTo>
                  <a:pt x="4967808" y="169545"/>
                </a:moveTo>
                <a:lnTo>
                  <a:pt x="4967681" y="165785"/>
                </a:lnTo>
                <a:lnTo>
                  <a:pt x="4964900" y="163436"/>
                </a:lnTo>
                <a:lnTo>
                  <a:pt x="4964125" y="162788"/>
                </a:lnTo>
                <a:lnTo>
                  <a:pt x="4967059" y="162699"/>
                </a:lnTo>
                <a:lnTo>
                  <a:pt x="4964023" y="162699"/>
                </a:lnTo>
                <a:lnTo>
                  <a:pt x="4951361" y="162699"/>
                </a:lnTo>
                <a:lnTo>
                  <a:pt x="4951361" y="163436"/>
                </a:lnTo>
                <a:lnTo>
                  <a:pt x="4942344" y="163436"/>
                </a:lnTo>
                <a:lnTo>
                  <a:pt x="4951260" y="163182"/>
                </a:lnTo>
                <a:lnTo>
                  <a:pt x="4951361" y="163436"/>
                </a:lnTo>
                <a:lnTo>
                  <a:pt x="4951361" y="162699"/>
                </a:lnTo>
                <a:lnTo>
                  <a:pt x="4951107" y="162699"/>
                </a:lnTo>
                <a:lnTo>
                  <a:pt x="4950676" y="161417"/>
                </a:lnTo>
                <a:lnTo>
                  <a:pt x="4950777" y="156895"/>
                </a:lnTo>
                <a:lnTo>
                  <a:pt x="4950892" y="155740"/>
                </a:lnTo>
                <a:lnTo>
                  <a:pt x="4950917" y="155549"/>
                </a:lnTo>
                <a:lnTo>
                  <a:pt x="4951107" y="153631"/>
                </a:lnTo>
                <a:lnTo>
                  <a:pt x="4952454" y="146011"/>
                </a:lnTo>
                <a:lnTo>
                  <a:pt x="4954740" y="134861"/>
                </a:lnTo>
                <a:lnTo>
                  <a:pt x="4960759" y="107569"/>
                </a:lnTo>
                <a:lnTo>
                  <a:pt x="4962944" y="97091"/>
                </a:lnTo>
                <a:lnTo>
                  <a:pt x="4963592" y="93637"/>
                </a:lnTo>
                <a:lnTo>
                  <a:pt x="4964265" y="90030"/>
                </a:lnTo>
                <a:lnTo>
                  <a:pt x="4964696" y="86372"/>
                </a:lnTo>
                <a:lnTo>
                  <a:pt x="4964696" y="77546"/>
                </a:lnTo>
                <a:lnTo>
                  <a:pt x="4961801" y="74129"/>
                </a:lnTo>
                <a:lnTo>
                  <a:pt x="4960950" y="73139"/>
                </a:lnTo>
                <a:lnTo>
                  <a:pt x="4949812" y="73139"/>
                </a:lnTo>
                <a:lnTo>
                  <a:pt x="4943462" y="74129"/>
                </a:lnTo>
                <a:lnTo>
                  <a:pt x="4939614" y="74129"/>
                </a:lnTo>
                <a:lnTo>
                  <a:pt x="4935309" y="73660"/>
                </a:lnTo>
                <a:lnTo>
                  <a:pt x="4927701" y="72148"/>
                </a:lnTo>
                <a:lnTo>
                  <a:pt x="4927701" y="95592"/>
                </a:lnTo>
                <a:lnTo>
                  <a:pt x="4927574" y="102641"/>
                </a:lnTo>
                <a:lnTo>
                  <a:pt x="4927320" y="104914"/>
                </a:lnTo>
                <a:lnTo>
                  <a:pt x="4926457" y="115163"/>
                </a:lnTo>
                <a:lnTo>
                  <a:pt x="4913312" y="151003"/>
                </a:lnTo>
                <a:lnTo>
                  <a:pt x="4892446" y="169811"/>
                </a:lnTo>
                <a:lnTo>
                  <a:pt x="4885829" y="169811"/>
                </a:lnTo>
                <a:lnTo>
                  <a:pt x="4884051" y="168452"/>
                </a:lnTo>
                <a:lnTo>
                  <a:pt x="4882312" y="165595"/>
                </a:lnTo>
                <a:lnTo>
                  <a:pt x="4880610" y="162699"/>
                </a:lnTo>
                <a:lnTo>
                  <a:pt x="4879860" y="158762"/>
                </a:lnTo>
                <a:lnTo>
                  <a:pt x="4879886" y="148209"/>
                </a:lnTo>
                <a:lnTo>
                  <a:pt x="4892738" y="109715"/>
                </a:lnTo>
                <a:lnTo>
                  <a:pt x="4908943" y="94996"/>
                </a:lnTo>
                <a:lnTo>
                  <a:pt x="4909096" y="94996"/>
                </a:lnTo>
                <a:lnTo>
                  <a:pt x="4912779" y="93637"/>
                </a:lnTo>
                <a:lnTo>
                  <a:pt x="4925072" y="93637"/>
                </a:lnTo>
                <a:lnTo>
                  <a:pt x="4927701" y="95592"/>
                </a:lnTo>
                <a:lnTo>
                  <a:pt x="4927701" y="72148"/>
                </a:lnTo>
                <a:lnTo>
                  <a:pt x="4925796" y="71755"/>
                </a:lnTo>
                <a:lnTo>
                  <a:pt x="4921631" y="71170"/>
                </a:lnTo>
                <a:lnTo>
                  <a:pt x="4916970" y="71170"/>
                </a:lnTo>
                <a:lnTo>
                  <a:pt x="4878032" y="87591"/>
                </a:lnTo>
                <a:lnTo>
                  <a:pt x="4851324" y="125730"/>
                </a:lnTo>
                <a:lnTo>
                  <a:pt x="4845964" y="148209"/>
                </a:lnTo>
                <a:lnTo>
                  <a:pt x="4846078" y="165277"/>
                </a:lnTo>
                <a:lnTo>
                  <a:pt x="4846180" y="165785"/>
                </a:lnTo>
                <a:lnTo>
                  <a:pt x="4847564" y="172250"/>
                </a:lnTo>
                <a:lnTo>
                  <a:pt x="4850168" y="178727"/>
                </a:lnTo>
                <a:lnTo>
                  <a:pt x="4850295" y="178917"/>
                </a:lnTo>
                <a:lnTo>
                  <a:pt x="4853813" y="184404"/>
                </a:lnTo>
                <a:lnTo>
                  <a:pt x="4859363" y="191439"/>
                </a:lnTo>
                <a:lnTo>
                  <a:pt x="4866449" y="194957"/>
                </a:lnTo>
                <a:lnTo>
                  <a:pt x="4883924" y="194957"/>
                </a:lnTo>
                <a:lnTo>
                  <a:pt x="4917186" y="173774"/>
                </a:lnTo>
                <a:lnTo>
                  <a:pt x="4918519" y="170954"/>
                </a:lnTo>
                <a:lnTo>
                  <a:pt x="4918481" y="172250"/>
                </a:lnTo>
                <a:lnTo>
                  <a:pt x="4918443" y="181368"/>
                </a:lnTo>
                <a:lnTo>
                  <a:pt x="4919853" y="185508"/>
                </a:lnTo>
                <a:lnTo>
                  <a:pt x="4925479" y="192379"/>
                </a:lnTo>
                <a:lnTo>
                  <a:pt x="4930216" y="194094"/>
                </a:lnTo>
                <a:lnTo>
                  <a:pt x="4943589" y="194094"/>
                </a:lnTo>
                <a:lnTo>
                  <a:pt x="4950422" y="192049"/>
                </a:lnTo>
                <a:lnTo>
                  <a:pt x="4963325" y="184404"/>
                </a:lnTo>
                <a:lnTo>
                  <a:pt x="4964354" y="183769"/>
                </a:lnTo>
                <a:lnTo>
                  <a:pt x="4967808" y="178917"/>
                </a:lnTo>
                <a:lnTo>
                  <a:pt x="4967808" y="169545"/>
                </a:lnTo>
                <a:close/>
              </a:path>
              <a:path w="7184390" h="254635">
                <a:moveTo>
                  <a:pt x="5098326" y="11315"/>
                </a:moveTo>
                <a:lnTo>
                  <a:pt x="5095913" y="7581"/>
                </a:lnTo>
                <a:lnTo>
                  <a:pt x="5091112" y="4965"/>
                </a:lnTo>
                <a:lnTo>
                  <a:pt x="5086362" y="2324"/>
                </a:lnTo>
                <a:lnTo>
                  <a:pt x="5080622" y="990"/>
                </a:lnTo>
                <a:lnTo>
                  <a:pt x="5062994" y="990"/>
                </a:lnTo>
                <a:lnTo>
                  <a:pt x="5027968" y="21666"/>
                </a:lnTo>
                <a:lnTo>
                  <a:pt x="5007381" y="60388"/>
                </a:lnTo>
                <a:lnTo>
                  <a:pt x="5003647" y="67259"/>
                </a:lnTo>
                <a:lnTo>
                  <a:pt x="5001209" y="69164"/>
                </a:lnTo>
                <a:lnTo>
                  <a:pt x="4994592" y="74472"/>
                </a:lnTo>
                <a:lnTo>
                  <a:pt x="4991328" y="78917"/>
                </a:lnTo>
                <a:lnTo>
                  <a:pt x="4991278" y="86372"/>
                </a:lnTo>
                <a:lnTo>
                  <a:pt x="4992370" y="90424"/>
                </a:lnTo>
                <a:lnTo>
                  <a:pt x="4996764" y="99199"/>
                </a:lnTo>
                <a:lnTo>
                  <a:pt x="4997856" y="102387"/>
                </a:lnTo>
                <a:lnTo>
                  <a:pt x="4997831" y="104914"/>
                </a:lnTo>
                <a:lnTo>
                  <a:pt x="4997704" y="107569"/>
                </a:lnTo>
                <a:lnTo>
                  <a:pt x="4997602" y="109715"/>
                </a:lnTo>
                <a:lnTo>
                  <a:pt x="4997488" y="112318"/>
                </a:lnTo>
                <a:lnTo>
                  <a:pt x="4997386" y="113233"/>
                </a:lnTo>
                <a:lnTo>
                  <a:pt x="4997297" y="113995"/>
                </a:lnTo>
                <a:lnTo>
                  <a:pt x="4997170" y="115163"/>
                </a:lnTo>
                <a:lnTo>
                  <a:pt x="4997069" y="116090"/>
                </a:lnTo>
                <a:lnTo>
                  <a:pt x="4996358" y="122732"/>
                </a:lnTo>
                <a:lnTo>
                  <a:pt x="4996243" y="123482"/>
                </a:lnTo>
                <a:lnTo>
                  <a:pt x="4989080" y="165785"/>
                </a:lnTo>
                <a:lnTo>
                  <a:pt x="4977828" y="204050"/>
                </a:lnTo>
                <a:lnTo>
                  <a:pt x="4975504" y="206324"/>
                </a:lnTo>
                <a:lnTo>
                  <a:pt x="4973231" y="208648"/>
                </a:lnTo>
                <a:lnTo>
                  <a:pt x="4969522" y="210832"/>
                </a:lnTo>
                <a:lnTo>
                  <a:pt x="4959223" y="215023"/>
                </a:lnTo>
                <a:lnTo>
                  <a:pt x="4956632" y="218452"/>
                </a:lnTo>
                <a:lnTo>
                  <a:pt x="4956632" y="233273"/>
                </a:lnTo>
                <a:lnTo>
                  <a:pt x="4963274" y="238302"/>
                </a:lnTo>
                <a:lnTo>
                  <a:pt x="4976812" y="238302"/>
                </a:lnTo>
                <a:lnTo>
                  <a:pt x="4986896" y="237070"/>
                </a:lnTo>
                <a:lnTo>
                  <a:pt x="4996027" y="233273"/>
                </a:lnTo>
                <a:lnTo>
                  <a:pt x="4995888" y="233273"/>
                </a:lnTo>
                <a:lnTo>
                  <a:pt x="5003317" y="227266"/>
                </a:lnTo>
                <a:lnTo>
                  <a:pt x="5019560" y="183553"/>
                </a:lnTo>
                <a:lnTo>
                  <a:pt x="5027892" y="140931"/>
                </a:lnTo>
                <a:lnTo>
                  <a:pt x="5031105" y="124993"/>
                </a:lnTo>
                <a:lnTo>
                  <a:pt x="5060861" y="91287"/>
                </a:lnTo>
                <a:lnTo>
                  <a:pt x="5064912" y="87934"/>
                </a:lnTo>
                <a:lnTo>
                  <a:pt x="5064912" y="77965"/>
                </a:lnTo>
                <a:lnTo>
                  <a:pt x="5061623" y="74282"/>
                </a:lnTo>
                <a:lnTo>
                  <a:pt x="5048466" y="72123"/>
                </a:lnTo>
                <a:lnTo>
                  <a:pt x="5044732" y="71170"/>
                </a:lnTo>
                <a:lnTo>
                  <a:pt x="5043868" y="70345"/>
                </a:lnTo>
                <a:lnTo>
                  <a:pt x="5042992" y="69481"/>
                </a:lnTo>
                <a:lnTo>
                  <a:pt x="5042903" y="69164"/>
                </a:lnTo>
                <a:lnTo>
                  <a:pt x="5042776" y="68770"/>
                </a:lnTo>
                <a:lnTo>
                  <a:pt x="5042611" y="68262"/>
                </a:lnTo>
                <a:lnTo>
                  <a:pt x="5042560" y="66255"/>
                </a:lnTo>
                <a:lnTo>
                  <a:pt x="5043055" y="59067"/>
                </a:lnTo>
                <a:lnTo>
                  <a:pt x="5058308" y="28067"/>
                </a:lnTo>
                <a:lnTo>
                  <a:pt x="5064734" y="28067"/>
                </a:lnTo>
                <a:lnTo>
                  <a:pt x="5067363" y="29375"/>
                </a:lnTo>
                <a:lnTo>
                  <a:pt x="5074640" y="34582"/>
                </a:lnTo>
                <a:lnTo>
                  <a:pt x="5078374" y="35890"/>
                </a:lnTo>
                <a:lnTo>
                  <a:pt x="5085981" y="35890"/>
                </a:lnTo>
                <a:lnTo>
                  <a:pt x="5089626" y="34290"/>
                </a:lnTo>
                <a:lnTo>
                  <a:pt x="5096421" y="28067"/>
                </a:lnTo>
                <a:lnTo>
                  <a:pt x="5096586" y="27914"/>
                </a:lnTo>
                <a:lnTo>
                  <a:pt x="5098326" y="23990"/>
                </a:lnTo>
                <a:lnTo>
                  <a:pt x="5098326" y="11315"/>
                </a:lnTo>
                <a:close/>
              </a:path>
              <a:path w="7184390" h="254635">
                <a:moveTo>
                  <a:pt x="5148491" y="77343"/>
                </a:moveTo>
                <a:lnTo>
                  <a:pt x="5143233" y="72732"/>
                </a:lnTo>
                <a:lnTo>
                  <a:pt x="5132717" y="69164"/>
                </a:lnTo>
                <a:lnTo>
                  <a:pt x="5129898" y="68262"/>
                </a:lnTo>
                <a:lnTo>
                  <a:pt x="5129771" y="68110"/>
                </a:lnTo>
                <a:lnTo>
                  <a:pt x="5128501" y="66649"/>
                </a:lnTo>
                <a:lnTo>
                  <a:pt x="5128590" y="63017"/>
                </a:lnTo>
                <a:lnTo>
                  <a:pt x="5129415" y="51943"/>
                </a:lnTo>
                <a:lnTo>
                  <a:pt x="5129492" y="41884"/>
                </a:lnTo>
                <a:lnTo>
                  <a:pt x="5125415" y="37376"/>
                </a:lnTo>
                <a:lnTo>
                  <a:pt x="5109642" y="37376"/>
                </a:lnTo>
                <a:lnTo>
                  <a:pt x="5103457" y="42405"/>
                </a:lnTo>
                <a:lnTo>
                  <a:pt x="5093728" y="63017"/>
                </a:lnTo>
                <a:lnTo>
                  <a:pt x="5090553" y="68770"/>
                </a:lnTo>
                <a:lnTo>
                  <a:pt x="5089195" y="69723"/>
                </a:lnTo>
                <a:lnTo>
                  <a:pt x="5079212" y="76479"/>
                </a:lnTo>
                <a:lnTo>
                  <a:pt x="5074234" y="81381"/>
                </a:lnTo>
                <a:lnTo>
                  <a:pt x="5074297" y="87591"/>
                </a:lnTo>
                <a:lnTo>
                  <a:pt x="5075694" y="90030"/>
                </a:lnTo>
                <a:lnTo>
                  <a:pt x="5081575" y="94259"/>
                </a:lnTo>
                <a:lnTo>
                  <a:pt x="5083048" y="95592"/>
                </a:lnTo>
                <a:lnTo>
                  <a:pt x="5082933" y="99199"/>
                </a:lnTo>
                <a:lnTo>
                  <a:pt x="5082806" y="102387"/>
                </a:lnTo>
                <a:lnTo>
                  <a:pt x="5082692" y="104686"/>
                </a:lnTo>
                <a:lnTo>
                  <a:pt x="5082667" y="104914"/>
                </a:lnTo>
                <a:lnTo>
                  <a:pt x="5081854" y="113233"/>
                </a:lnTo>
                <a:lnTo>
                  <a:pt x="5081740" y="113995"/>
                </a:lnTo>
                <a:lnTo>
                  <a:pt x="5080355" y="123482"/>
                </a:lnTo>
                <a:lnTo>
                  <a:pt x="5078120" y="135636"/>
                </a:lnTo>
                <a:lnTo>
                  <a:pt x="5073485" y="177190"/>
                </a:lnTo>
                <a:lnTo>
                  <a:pt x="5075352" y="183553"/>
                </a:lnTo>
                <a:lnTo>
                  <a:pt x="5075466" y="183769"/>
                </a:lnTo>
                <a:lnTo>
                  <a:pt x="5082895" y="194589"/>
                </a:lnTo>
                <a:lnTo>
                  <a:pt x="5088242" y="197319"/>
                </a:lnTo>
                <a:lnTo>
                  <a:pt x="5097386" y="197319"/>
                </a:lnTo>
                <a:lnTo>
                  <a:pt x="5133010" y="183769"/>
                </a:lnTo>
                <a:lnTo>
                  <a:pt x="5138051" y="178181"/>
                </a:lnTo>
                <a:lnTo>
                  <a:pt x="5138051" y="165785"/>
                </a:lnTo>
                <a:lnTo>
                  <a:pt x="5137823" y="165785"/>
                </a:lnTo>
                <a:lnTo>
                  <a:pt x="5134661" y="162699"/>
                </a:lnTo>
                <a:lnTo>
                  <a:pt x="5125961" y="162699"/>
                </a:lnTo>
                <a:lnTo>
                  <a:pt x="5121427" y="163436"/>
                </a:lnTo>
                <a:lnTo>
                  <a:pt x="5121846" y="163436"/>
                </a:lnTo>
                <a:lnTo>
                  <a:pt x="5115928" y="165277"/>
                </a:lnTo>
                <a:lnTo>
                  <a:pt x="5113528" y="165785"/>
                </a:lnTo>
                <a:lnTo>
                  <a:pt x="5109642" y="165785"/>
                </a:lnTo>
                <a:lnTo>
                  <a:pt x="5109553" y="165595"/>
                </a:lnTo>
                <a:lnTo>
                  <a:pt x="5108499" y="163436"/>
                </a:lnTo>
                <a:lnTo>
                  <a:pt x="5108549" y="157899"/>
                </a:lnTo>
                <a:lnTo>
                  <a:pt x="5108676" y="155740"/>
                </a:lnTo>
                <a:lnTo>
                  <a:pt x="5108765" y="154152"/>
                </a:lnTo>
                <a:lnTo>
                  <a:pt x="5116868" y="116090"/>
                </a:lnTo>
                <a:lnTo>
                  <a:pt x="5144655" y="92227"/>
                </a:lnTo>
                <a:lnTo>
                  <a:pt x="5148491" y="88684"/>
                </a:lnTo>
                <a:lnTo>
                  <a:pt x="5148491" y="77343"/>
                </a:lnTo>
                <a:close/>
              </a:path>
              <a:path w="7184390" h="254635">
                <a:moveTo>
                  <a:pt x="5259260" y="101955"/>
                </a:moveTo>
                <a:lnTo>
                  <a:pt x="5258676" y="95059"/>
                </a:lnTo>
                <a:lnTo>
                  <a:pt x="5257711" y="91643"/>
                </a:lnTo>
                <a:lnTo>
                  <a:pt x="5256911" y="88798"/>
                </a:lnTo>
                <a:lnTo>
                  <a:pt x="5226723" y="69049"/>
                </a:lnTo>
                <a:lnTo>
                  <a:pt x="5226723" y="106362"/>
                </a:lnTo>
                <a:lnTo>
                  <a:pt x="5223167" y="110274"/>
                </a:lnTo>
                <a:lnTo>
                  <a:pt x="5187175" y="122936"/>
                </a:lnTo>
                <a:lnTo>
                  <a:pt x="5188597" y="122758"/>
                </a:lnTo>
                <a:lnTo>
                  <a:pt x="5188661" y="122351"/>
                </a:lnTo>
                <a:lnTo>
                  <a:pt x="5211470" y="91643"/>
                </a:lnTo>
                <a:lnTo>
                  <a:pt x="5221656" y="91643"/>
                </a:lnTo>
                <a:lnTo>
                  <a:pt x="5223497" y="92430"/>
                </a:lnTo>
                <a:lnTo>
                  <a:pt x="5225974" y="95580"/>
                </a:lnTo>
                <a:lnTo>
                  <a:pt x="5226596" y="97853"/>
                </a:lnTo>
                <a:lnTo>
                  <a:pt x="5226723" y="106362"/>
                </a:lnTo>
                <a:lnTo>
                  <a:pt x="5226723" y="69049"/>
                </a:lnTo>
                <a:lnTo>
                  <a:pt x="5223307" y="68795"/>
                </a:lnTo>
                <a:lnTo>
                  <a:pt x="5220944" y="68795"/>
                </a:lnTo>
                <a:lnTo>
                  <a:pt x="5182362" y="83070"/>
                </a:lnTo>
                <a:lnTo>
                  <a:pt x="5155412" y="119100"/>
                </a:lnTo>
                <a:lnTo>
                  <a:pt x="5151298" y="133883"/>
                </a:lnTo>
                <a:lnTo>
                  <a:pt x="5149977" y="148577"/>
                </a:lnTo>
                <a:lnTo>
                  <a:pt x="5149977" y="150939"/>
                </a:lnTo>
                <a:lnTo>
                  <a:pt x="5150612" y="159931"/>
                </a:lnTo>
                <a:lnTo>
                  <a:pt x="5150675" y="160197"/>
                </a:lnTo>
                <a:lnTo>
                  <a:pt x="5152529" y="168198"/>
                </a:lnTo>
                <a:lnTo>
                  <a:pt x="5180088" y="196557"/>
                </a:lnTo>
                <a:lnTo>
                  <a:pt x="5186172" y="197942"/>
                </a:lnTo>
                <a:lnTo>
                  <a:pt x="5197348" y="197942"/>
                </a:lnTo>
                <a:lnTo>
                  <a:pt x="5235803" y="183032"/>
                </a:lnTo>
                <a:lnTo>
                  <a:pt x="5245468" y="162775"/>
                </a:lnTo>
                <a:lnTo>
                  <a:pt x="5243398" y="160197"/>
                </a:lnTo>
                <a:lnTo>
                  <a:pt x="5235168" y="160197"/>
                </a:lnTo>
                <a:lnTo>
                  <a:pt x="5229415" y="161874"/>
                </a:lnTo>
                <a:lnTo>
                  <a:pt x="5214594" y="168579"/>
                </a:lnTo>
                <a:lnTo>
                  <a:pt x="5208524" y="170256"/>
                </a:lnTo>
                <a:lnTo>
                  <a:pt x="5199138" y="170256"/>
                </a:lnTo>
                <a:lnTo>
                  <a:pt x="5194973" y="168719"/>
                </a:lnTo>
                <a:lnTo>
                  <a:pt x="5191328" y="165658"/>
                </a:lnTo>
                <a:lnTo>
                  <a:pt x="5187683" y="162547"/>
                </a:lnTo>
                <a:lnTo>
                  <a:pt x="5185867" y="158635"/>
                </a:lnTo>
                <a:lnTo>
                  <a:pt x="5185867" y="149199"/>
                </a:lnTo>
                <a:lnTo>
                  <a:pt x="5186896" y="146265"/>
                </a:lnTo>
                <a:lnTo>
                  <a:pt x="5188966" y="145110"/>
                </a:lnTo>
                <a:lnTo>
                  <a:pt x="5190299" y="144272"/>
                </a:lnTo>
                <a:lnTo>
                  <a:pt x="5194782" y="143052"/>
                </a:lnTo>
                <a:lnTo>
                  <a:pt x="5202440" y="141439"/>
                </a:lnTo>
                <a:lnTo>
                  <a:pt x="5217490" y="137845"/>
                </a:lnTo>
                <a:lnTo>
                  <a:pt x="5252898" y="120218"/>
                </a:lnTo>
                <a:lnTo>
                  <a:pt x="5258549" y="108762"/>
                </a:lnTo>
                <a:lnTo>
                  <a:pt x="5259260" y="101955"/>
                </a:lnTo>
                <a:close/>
              </a:path>
              <a:path w="7184390" h="254635">
                <a:moveTo>
                  <a:pt x="5368658" y="84924"/>
                </a:moveTo>
                <a:lnTo>
                  <a:pt x="5367172" y="81114"/>
                </a:lnTo>
                <a:lnTo>
                  <a:pt x="5364188" y="78041"/>
                </a:lnTo>
                <a:lnTo>
                  <a:pt x="5361254" y="74942"/>
                </a:lnTo>
                <a:lnTo>
                  <a:pt x="5357342" y="73393"/>
                </a:lnTo>
                <a:lnTo>
                  <a:pt x="5352453" y="73393"/>
                </a:lnTo>
                <a:lnTo>
                  <a:pt x="5319611" y="92760"/>
                </a:lnTo>
                <a:lnTo>
                  <a:pt x="5319192" y="93218"/>
                </a:lnTo>
                <a:lnTo>
                  <a:pt x="5319230" y="92760"/>
                </a:lnTo>
                <a:lnTo>
                  <a:pt x="5300916" y="72021"/>
                </a:lnTo>
                <a:lnTo>
                  <a:pt x="5293182" y="72021"/>
                </a:lnTo>
                <a:lnTo>
                  <a:pt x="5287264" y="74180"/>
                </a:lnTo>
                <a:lnTo>
                  <a:pt x="5275135" y="82715"/>
                </a:lnTo>
                <a:lnTo>
                  <a:pt x="5274107" y="84289"/>
                </a:lnTo>
                <a:lnTo>
                  <a:pt x="5272049" y="87541"/>
                </a:lnTo>
                <a:lnTo>
                  <a:pt x="5272049" y="98221"/>
                </a:lnTo>
                <a:lnTo>
                  <a:pt x="5275415" y="102806"/>
                </a:lnTo>
                <a:lnTo>
                  <a:pt x="5283289" y="107226"/>
                </a:lnTo>
                <a:lnTo>
                  <a:pt x="5283847" y="110464"/>
                </a:lnTo>
                <a:lnTo>
                  <a:pt x="5276520" y="149021"/>
                </a:lnTo>
                <a:lnTo>
                  <a:pt x="5273306" y="159626"/>
                </a:lnTo>
                <a:lnTo>
                  <a:pt x="5271020" y="167474"/>
                </a:lnTo>
                <a:lnTo>
                  <a:pt x="5269649" y="172567"/>
                </a:lnTo>
                <a:lnTo>
                  <a:pt x="5269192" y="174904"/>
                </a:lnTo>
                <a:lnTo>
                  <a:pt x="5269192" y="181483"/>
                </a:lnTo>
                <a:lnTo>
                  <a:pt x="5270474" y="186791"/>
                </a:lnTo>
                <a:lnTo>
                  <a:pt x="5273040" y="190804"/>
                </a:lnTo>
                <a:lnTo>
                  <a:pt x="5275643" y="194818"/>
                </a:lnTo>
                <a:lnTo>
                  <a:pt x="5280393" y="196824"/>
                </a:lnTo>
                <a:lnTo>
                  <a:pt x="5298275" y="196824"/>
                </a:lnTo>
                <a:lnTo>
                  <a:pt x="5314010" y="159626"/>
                </a:lnTo>
                <a:lnTo>
                  <a:pt x="5314302" y="152692"/>
                </a:lnTo>
                <a:lnTo>
                  <a:pt x="5328399" y="111074"/>
                </a:lnTo>
                <a:lnTo>
                  <a:pt x="5331091" y="108597"/>
                </a:lnTo>
                <a:lnTo>
                  <a:pt x="5333784" y="106070"/>
                </a:lnTo>
                <a:lnTo>
                  <a:pt x="5335422" y="104762"/>
                </a:lnTo>
                <a:lnTo>
                  <a:pt x="5347614" y="106426"/>
                </a:lnTo>
                <a:lnTo>
                  <a:pt x="5353405" y="106426"/>
                </a:lnTo>
                <a:lnTo>
                  <a:pt x="5368658" y="94030"/>
                </a:lnTo>
                <a:lnTo>
                  <a:pt x="5368658" y="84924"/>
                </a:lnTo>
                <a:close/>
              </a:path>
              <a:path w="7184390" h="254635">
                <a:moveTo>
                  <a:pt x="5551576" y="165887"/>
                </a:moveTo>
                <a:lnTo>
                  <a:pt x="5548058" y="162928"/>
                </a:lnTo>
                <a:lnTo>
                  <a:pt x="5534952" y="162928"/>
                </a:lnTo>
                <a:lnTo>
                  <a:pt x="5534876" y="162699"/>
                </a:lnTo>
                <a:lnTo>
                  <a:pt x="5534444" y="161417"/>
                </a:lnTo>
                <a:lnTo>
                  <a:pt x="5534545" y="156895"/>
                </a:lnTo>
                <a:lnTo>
                  <a:pt x="5534660" y="155740"/>
                </a:lnTo>
                <a:lnTo>
                  <a:pt x="5534876" y="153631"/>
                </a:lnTo>
                <a:lnTo>
                  <a:pt x="5536196" y="146138"/>
                </a:lnTo>
                <a:lnTo>
                  <a:pt x="5538381" y="135420"/>
                </a:lnTo>
                <a:lnTo>
                  <a:pt x="5544528" y="107569"/>
                </a:lnTo>
                <a:lnTo>
                  <a:pt x="5546712" y="97091"/>
                </a:lnTo>
                <a:lnTo>
                  <a:pt x="5547360" y="93637"/>
                </a:lnTo>
                <a:lnTo>
                  <a:pt x="5548033" y="90030"/>
                </a:lnTo>
                <a:lnTo>
                  <a:pt x="5548465" y="86372"/>
                </a:lnTo>
                <a:lnTo>
                  <a:pt x="5548465" y="77546"/>
                </a:lnTo>
                <a:lnTo>
                  <a:pt x="5545569" y="74129"/>
                </a:lnTo>
                <a:lnTo>
                  <a:pt x="5544718" y="73139"/>
                </a:lnTo>
                <a:lnTo>
                  <a:pt x="5533580" y="73139"/>
                </a:lnTo>
                <a:lnTo>
                  <a:pt x="5527230" y="74129"/>
                </a:lnTo>
                <a:lnTo>
                  <a:pt x="5523382" y="74129"/>
                </a:lnTo>
                <a:lnTo>
                  <a:pt x="5519077" y="73660"/>
                </a:lnTo>
                <a:lnTo>
                  <a:pt x="5511470" y="72148"/>
                </a:lnTo>
                <a:lnTo>
                  <a:pt x="5511470" y="95592"/>
                </a:lnTo>
                <a:lnTo>
                  <a:pt x="5511343" y="102641"/>
                </a:lnTo>
                <a:lnTo>
                  <a:pt x="5511089" y="104914"/>
                </a:lnTo>
                <a:lnTo>
                  <a:pt x="5510225" y="115163"/>
                </a:lnTo>
                <a:lnTo>
                  <a:pt x="5494579" y="155740"/>
                </a:lnTo>
                <a:lnTo>
                  <a:pt x="5476100" y="169875"/>
                </a:lnTo>
                <a:lnTo>
                  <a:pt x="5469674" y="169875"/>
                </a:lnTo>
                <a:lnTo>
                  <a:pt x="5467820" y="168452"/>
                </a:lnTo>
                <a:lnTo>
                  <a:pt x="5466080" y="165595"/>
                </a:lnTo>
                <a:lnTo>
                  <a:pt x="5464378" y="162699"/>
                </a:lnTo>
                <a:lnTo>
                  <a:pt x="5463527" y="158229"/>
                </a:lnTo>
                <a:lnTo>
                  <a:pt x="5463591" y="148996"/>
                </a:lnTo>
                <a:lnTo>
                  <a:pt x="5476506" y="109715"/>
                </a:lnTo>
                <a:lnTo>
                  <a:pt x="5496547" y="93637"/>
                </a:lnTo>
                <a:lnTo>
                  <a:pt x="5508841" y="93637"/>
                </a:lnTo>
                <a:lnTo>
                  <a:pt x="5511470" y="95592"/>
                </a:lnTo>
                <a:lnTo>
                  <a:pt x="5511470" y="72148"/>
                </a:lnTo>
                <a:lnTo>
                  <a:pt x="5509565" y="71755"/>
                </a:lnTo>
                <a:lnTo>
                  <a:pt x="5506148" y="71285"/>
                </a:lnTo>
                <a:lnTo>
                  <a:pt x="5499481" y="71285"/>
                </a:lnTo>
                <a:lnTo>
                  <a:pt x="5461800" y="87591"/>
                </a:lnTo>
                <a:lnTo>
                  <a:pt x="5435092" y="125730"/>
                </a:lnTo>
                <a:lnTo>
                  <a:pt x="5429542" y="150812"/>
                </a:lnTo>
                <a:lnTo>
                  <a:pt x="5429415" y="153631"/>
                </a:lnTo>
                <a:lnTo>
                  <a:pt x="5429466" y="160147"/>
                </a:lnTo>
                <a:lnTo>
                  <a:pt x="5429555" y="161417"/>
                </a:lnTo>
                <a:lnTo>
                  <a:pt x="5429643" y="162928"/>
                </a:lnTo>
                <a:lnTo>
                  <a:pt x="5429783" y="164973"/>
                </a:lnTo>
                <a:lnTo>
                  <a:pt x="5431333" y="172250"/>
                </a:lnTo>
                <a:lnTo>
                  <a:pt x="5433936" y="178727"/>
                </a:lnTo>
                <a:lnTo>
                  <a:pt x="5434063" y="178917"/>
                </a:lnTo>
                <a:lnTo>
                  <a:pt x="5437581" y="184404"/>
                </a:lnTo>
                <a:lnTo>
                  <a:pt x="5443131" y="191439"/>
                </a:lnTo>
                <a:lnTo>
                  <a:pt x="5450217" y="194957"/>
                </a:lnTo>
                <a:lnTo>
                  <a:pt x="5467693" y="194957"/>
                </a:lnTo>
                <a:lnTo>
                  <a:pt x="5500954" y="173774"/>
                </a:lnTo>
                <a:lnTo>
                  <a:pt x="5502287" y="170954"/>
                </a:lnTo>
                <a:lnTo>
                  <a:pt x="5502249" y="172250"/>
                </a:lnTo>
                <a:lnTo>
                  <a:pt x="5502211" y="181368"/>
                </a:lnTo>
                <a:lnTo>
                  <a:pt x="5503621" y="185508"/>
                </a:lnTo>
                <a:lnTo>
                  <a:pt x="5509247" y="192379"/>
                </a:lnTo>
                <a:lnTo>
                  <a:pt x="5513984" y="194094"/>
                </a:lnTo>
                <a:lnTo>
                  <a:pt x="5527357" y="194094"/>
                </a:lnTo>
                <a:lnTo>
                  <a:pt x="5534190" y="192049"/>
                </a:lnTo>
                <a:lnTo>
                  <a:pt x="5548096" y="183807"/>
                </a:lnTo>
                <a:lnTo>
                  <a:pt x="5551576" y="178917"/>
                </a:lnTo>
                <a:lnTo>
                  <a:pt x="5551576" y="169545"/>
                </a:lnTo>
                <a:lnTo>
                  <a:pt x="5551576" y="165887"/>
                </a:lnTo>
                <a:close/>
              </a:path>
              <a:path w="7184390" h="254635">
                <a:moveTo>
                  <a:pt x="5682602" y="127165"/>
                </a:moveTo>
                <a:lnTo>
                  <a:pt x="5642915" y="127165"/>
                </a:lnTo>
                <a:lnTo>
                  <a:pt x="5642838" y="127406"/>
                </a:lnTo>
                <a:lnTo>
                  <a:pt x="5641581" y="131673"/>
                </a:lnTo>
                <a:lnTo>
                  <a:pt x="5641505" y="131864"/>
                </a:lnTo>
                <a:lnTo>
                  <a:pt x="5637695" y="141312"/>
                </a:lnTo>
                <a:lnTo>
                  <a:pt x="5636653" y="144995"/>
                </a:lnTo>
                <a:lnTo>
                  <a:pt x="5636145" y="150190"/>
                </a:lnTo>
                <a:lnTo>
                  <a:pt x="5636145" y="163563"/>
                </a:lnTo>
                <a:lnTo>
                  <a:pt x="5637669" y="170522"/>
                </a:lnTo>
                <a:lnTo>
                  <a:pt x="5643842" y="185013"/>
                </a:lnTo>
                <a:lnTo>
                  <a:pt x="5647982" y="188633"/>
                </a:lnTo>
                <a:lnTo>
                  <a:pt x="5658332" y="188633"/>
                </a:lnTo>
                <a:lnTo>
                  <a:pt x="5662879" y="184404"/>
                </a:lnTo>
                <a:lnTo>
                  <a:pt x="5667718" y="174015"/>
                </a:lnTo>
                <a:lnTo>
                  <a:pt x="5669153" y="169049"/>
                </a:lnTo>
                <a:lnTo>
                  <a:pt x="5671096" y="161061"/>
                </a:lnTo>
                <a:lnTo>
                  <a:pt x="5673090" y="153073"/>
                </a:lnTo>
                <a:lnTo>
                  <a:pt x="5674284" y="148374"/>
                </a:lnTo>
                <a:lnTo>
                  <a:pt x="5674703" y="146964"/>
                </a:lnTo>
                <a:lnTo>
                  <a:pt x="5679719" y="132829"/>
                </a:lnTo>
                <a:lnTo>
                  <a:pt x="5682602" y="127165"/>
                </a:lnTo>
                <a:close/>
              </a:path>
              <a:path w="7184390" h="254635">
                <a:moveTo>
                  <a:pt x="5812968" y="98894"/>
                </a:moveTo>
                <a:lnTo>
                  <a:pt x="5812853" y="96774"/>
                </a:lnTo>
                <a:lnTo>
                  <a:pt x="5810897" y="90512"/>
                </a:lnTo>
                <a:lnTo>
                  <a:pt x="5802630" y="78219"/>
                </a:lnTo>
                <a:lnTo>
                  <a:pt x="5796750" y="75133"/>
                </a:lnTo>
                <a:lnTo>
                  <a:pt x="5781510" y="75133"/>
                </a:lnTo>
                <a:lnTo>
                  <a:pt x="5774931" y="76454"/>
                </a:lnTo>
                <a:lnTo>
                  <a:pt x="5763882" y="81711"/>
                </a:lnTo>
                <a:lnTo>
                  <a:pt x="5758434" y="85255"/>
                </a:lnTo>
                <a:lnTo>
                  <a:pt x="5747715" y="94145"/>
                </a:lnTo>
                <a:lnTo>
                  <a:pt x="5744896" y="96367"/>
                </a:lnTo>
                <a:lnTo>
                  <a:pt x="5744616" y="96367"/>
                </a:lnTo>
                <a:lnTo>
                  <a:pt x="5744616" y="98894"/>
                </a:lnTo>
                <a:lnTo>
                  <a:pt x="5744286" y="96774"/>
                </a:lnTo>
                <a:lnTo>
                  <a:pt x="5744210" y="95986"/>
                </a:lnTo>
                <a:lnTo>
                  <a:pt x="5743943" y="93319"/>
                </a:lnTo>
                <a:lnTo>
                  <a:pt x="5743841" y="92290"/>
                </a:lnTo>
                <a:lnTo>
                  <a:pt x="5726938" y="70777"/>
                </a:lnTo>
                <a:lnTo>
                  <a:pt x="5719153" y="70777"/>
                </a:lnTo>
                <a:lnTo>
                  <a:pt x="5681904" y="89839"/>
                </a:lnTo>
                <a:lnTo>
                  <a:pt x="5677928" y="93319"/>
                </a:lnTo>
                <a:lnTo>
                  <a:pt x="5677801" y="93319"/>
                </a:lnTo>
                <a:lnTo>
                  <a:pt x="5662523" y="80098"/>
                </a:lnTo>
                <a:lnTo>
                  <a:pt x="5651182" y="80098"/>
                </a:lnTo>
                <a:lnTo>
                  <a:pt x="5647169" y="83248"/>
                </a:lnTo>
                <a:lnTo>
                  <a:pt x="5646178" y="85432"/>
                </a:lnTo>
                <a:lnTo>
                  <a:pt x="5641606" y="95986"/>
                </a:lnTo>
                <a:lnTo>
                  <a:pt x="5641543" y="96367"/>
                </a:lnTo>
                <a:lnTo>
                  <a:pt x="5641467" y="96774"/>
                </a:lnTo>
                <a:lnTo>
                  <a:pt x="5641391" y="97155"/>
                </a:lnTo>
                <a:lnTo>
                  <a:pt x="5640324" y="103073"/>
                </a:lnTo>
                <a:lnTo>
                  <a:pt x="5640375" y="113474"/>
                </a:lnTo>
                <a:lnTo>
                  <a:pt x="5641835" y="126949"/>
                </a:lnTo>
                <a:lnTo>
                  <a:pt x="5642965" y="126949"/>
                </a:lnTo>
                <a:lnTo>
                  <a:pt x="5682704" y="126949"/>
                </a:lnTo>
                <a:lnTo>
                  <a:pt x="5707189" y="102082"/>
                </a:lnTo>
                <a:lnTo>
                  <a:pt x="5712155" y="102082"/>
                </a:lnTo>
                <a:lnTo>
                  <a:pt x="5713501" y="104292"/>
                </a:lnTo>
                <a:lnTo>
                  <a:pt x="5713400" y="110896"/>
                </a:lnTo>
                <a:lnTo>
                  <a:pt x="5713285" y="112255"/>
                </a:lnTo>
                <a:lnTo>
                  <a:pt x="5713196" y="113474"/>
                </a:lnTo>
                <a:lnTo>
                  <a:pt x="5701462" y="165900"/>
                </a:lnTo>
                <a:lnTo>
                  <a:pt x="5698477" y="175590"/>
                </a:lnTo>
                <a:lnTo>
                  <a:pt x="5696991" y="183121"/>
                </a:lnTo>
                <a:lnTo>
                  <a:pt x="5696991" y="193890"/>
                </a:lnTo>
                <a:lnTo>
                  <a:pt x="5702147" y="196583"/>
                </a:lnTo>
                <a:lnTo>
                  <a:pt x="5712447" y="196583"/>
                </a:lnTo>
                <a:lnTo>
                  <a:pt x="5720308" y="195656"/>
                </a:lnTo>
                <a:lnTo>
                  <a:pt x="5741327" y="161874"/>
                </a:lnTo>
                <a:lnTo>
                  <a:pt x="5741428" y="161061"/>
                </a:lnTo>
                <a:lnTo>
                  <a:pt x="5750191" y="127165"/>
                </a:lnTo>
                <a:lnTo>
                  <a:pt x="5750293" y="126949"/>
                </a:lnTo>
                <a:lnTo>
                  <a:pt x="5754789" y="117436"/>
                </a:lnTo>
                <a:lnTo>
                  <a:pt x="5758789" y="110896"/>
                </a:lnTo>
                <a:lnTo>
                  <a:pt x="5762053" y="107784"/>
                </a:lnTo>
                <a:lnTo>
                  <a:pt x="5765330" y="104648"/>
                </a:lnTo>
                <a:lnTo>
                  <a:pt x="5767692" y="103073"/>
                </a:lnTo>
                <a:lnTo>
                  <a:pt x="5770626" y="103073"/>
                </a:lnTo>
                <a:lnTo>
                  <a:pt x="5771908" y="104292"/>
                </a:lnTo>
                <a:lnTo>
                  <a:pt x="5772099" y="104648"/>
                </a:lnTo>
                <a:lnTo>
                  <a:pt x="5774271" y="109385"/>
                </a:lnTo>
                <a:lnTo>
                  <a:pt x="5774385" y="110197"/>
                </a:lnTo>
                <a:lnTo>
                  <a:pt x="5774487" y="110896"/>
                </a:lnTo>
                <a:lnTo>
                  <a:pt x="5774855" y="113474"/>
                </a:lnTo>
                <a:lnTo>
                  <a:pt x="5774804" y="125260"/>
                </a:lnTo>
                <a:lnTo>
                  <a:pt x="5774042" y="133057"/>
                </a:lnTo>
                <a:lnTo>
                  <a:pt x="5770816" y="154914"/>
                </a:lnTo>
                <a:lnTo>
                  <a:pt x="5770753" y="155473"/>
                </a:lnTo>
                <a:lnTo>
                  <a:pt x="5770105" y="161874"/>
                </a:lnTo>
                <a:lnTo>
                  <a:pt x="5770003" y="172593"/>
                </a:lnTo>
                <a:lnTo>
                  <a:pt x="5771337" y="177431"/>
                </a:lnTo>
                <a:lnTo>
                  <a:pt x="5773979" y="182232"/>
                </a:lnTo>
                <a:lnTo>
                  <a:pt x="5776671" y="186994"/>
                </a:lnTo>
                <a:lnTo>
                  <a:pt x="5780443" y="189369"/>
                </a:lnTo>
                <a:lnTo>
                  <a:pt x="5790120" y="189369"/>
                </a:lnTo>
                <a:lnTo>
                  <a:pt x="5795530" y="188023"/>
                </a:lnTo>
                <a:lnTo>
                  <a:pt x="5801487" y="185343"/>
                </a:lnTo>
                <a:lnTo>
                  <a:pt x="5812472" y="181927"/>
                </a:lnTo>
                <a:lnTo>
                  <a:pt x="5812472" y="178282"/>
                </a:lnTo>
                <a:lnTo>
                  <a:pt x="5811240" y="174307"/>
                </a:lnTo>
                <a:lnTo>
                  <a:pt x="5806262" y="165696"/>
                </a:lnTo>
                <a:lnTo>
                  <a:pt x="5805322" y="162826"/>
                </a:lnTo>
                <a:lnTo>
                  <a:pt x="5805030" y="161874"/>
                </a:lnTo>
                <a:lnTo>
                  <a:pt x="5805119" y="154914"/>
                </a:lnTo>
                <a:lnTo>
                  <a:pt x="5806351" y="147383"/>
                </a:lnTo>
                <a:lnTo>
                  <a:pt x="5806440" y="146964"/>
                </a:lnTo>
                <a:lnTo>
                  <a:pt x="5809005" y="134429"/>
                </a:lnTo>
                <a:lnTo>
                  <a:pt x="5812828" y="107784"/>
                </a:lnTo>
                <a:lnTo>
                  <a:pt x="5812904" y="105994"/>
                </a:lnTo>
                <a:lnTo>
                  <a:pt x="5812968" y="103073"/>
                </a:lnTo>
                <a:lnTo>
                  <a:pt x="5812968" y="102082"/>
                </a:lnTo>
                <a:lnTo>
                  <a:pt x="5812968" y="98894"/>
                </a:lnTo>
                <a:close/>
              </a:path>
              <a:path w="7184390" h="254635">
                <a:moveTo>
                  <a:pt x="5948324" y="117665"/>
                </a:moveTo>
                <a:lnTo>
                  <a:pt x="5947511" y="107188"/>
                </a:lnTo>
                <a:lnTo>
                  <a:pt x="5945086" y="97764"/>
                </a:lnTo>
                <a:lnTo>
                  <a:pt x="5942190" y="91770"/>
                </a:lnTo>
                <a:lnTo>
                  <a:pt x="5941034" y="89369"/>
                </a:lnTo>
                <a:lnTo>
                  <a:pt x="5935357" y="82016"/>
                </a:lnTo>
                <a:lnTo>
                  <a:pt x="5928385" y="76022"/>
                </a:lnTo>
                <a:lnTo>
                  <a:pt x="5920460" y="71729"/>
                </a:lnTo>
                <a:lnTo>
                  <a:pt x="5913933" y="69837"/>
                </a:lnTo>
                <a:lnTo>
                  <a:pt x="5913933" y="109677"/>
                </a:lnTo>
                <a:lnTo>
                  <a:pt x="5913844" y="122720"/>
                </a:lnTo>
                <a:lnTo>
                  <a:pt x="5897677" y="165201"/>
                </a:lnTo>
                <a:lnTo>
                  <a:pt x="5881586" y="174599"/>
                </a:lnTo>
                <a:lnTo>
                  <a:pt x="5875833" y="174599"/>
                </a:lnTo>
                <a:lnTo>
                  <a:pt x="5872645" y="172504"/>
                </a:lnTo>
                <a:lnTo>
                  <a:pt x="5866435" y="164109"/>
                </a:lnTo>
                <a:lnTo>
                  <a:pt x="5864936" y="158496"/>
                </a:lnTo>
                <a:lnTo>
                  <a:pt x="5864987" y="143052"/>
                </a:lnTo>
                <a:lnTo>
                  <a:pt x="5876620" y="106603"/>
                </a:lnTo>
                <a:lnTo>
                  <a:pt x="5887847" y="95123"/>
                </a:lnTo>
                <a:lnTo>
                  <a:pt x="5891581" y="92887"/>
                </a:lnTo>
                <a:lnTo>
                  <a:pt x="5894705" y="91770"/>
                </a:lnTo>
                <a:lnTo>
                  <a:pt x="5904141" y="91770"/>
                </a:lnTo>
                <a:lnTo>
                  <a:pt x="5907138" y="94195"/>
                </a:lnTo>
                <a:lnTo>
                  <a:pt x="5909830" y="99034"/>
                </a:lnTo>
                <a:lnTo>
                  <a:pt x="5912561" y="103835"/>
                </a:lnTo>
                <a:lnTo>
                  <a:pt x="5913933" y="109677"/>
                </a:lnTo>
                <a:lnTo>
                  <a:pt x="5913933" y="69837"/>
                </a:lnTo>
                <a:lnTo>
                  <a:pt x="5911596" y="69151"/>
                </a:lnTo>
                <a:lnTo>
                  <a:pt x="5901766" y="68300"/>
                </a:lnTo>
                <a:lnTo>
                  <a:pt x="5901029" y="68300"/>
                </a:lnTo>
                <a:lnTo>
                  <a:pt x="5864072" y="80606"/>
                </a:lnTo>
                <a:lnTo>
                  <a:pt x="5836590" y="115366"/>
                </a:lnTo>
                <a:lnTo>
                  <a:pt x="5830455" y="149872"/>
                </a:lnTo>
                <a:lnTo>
                  <a:pt x="5831129" y="158496"/>
                </a:lnTo>
                <a:lnTo>
                  <a:pt x="5856884" y="194322"/>
                </a:lnTo>
                <a:lnTo>
                  <a:pt x="5874690" y="197942"/>
                </a:lnTo>
                <a:lnTo>
                  <a:pt x="5880608" y="197942"/>
                </a:lnTo>
                <a:lnTo>
                  <a:pt x="5916777" y="184238"/>
                </a:lnTo>
                <a:lnTo>
                  <a:pt x="5942901" y="149872"/>
                </a:lnTo>
                <a:lnTo>
                  <a:pt x="5948210" y="122720"/>
                </a:lnTo>
                <a:lnTo>
                  <a:pt x="5948324" y="117665"/>
                </a:lnTo>
                <a:close/>
              </a:path>
              <a:path w="7184390" h="254635">
                <a:moveTo>
                  <a:pt x="6024080" y="6642"/>
                </a:moveTo>
                <a:lnTo>
                  <a:pt x="6020409" y="1993"/>
                </a:lnTo>
                <a:lnTo>
                  <a:pt x="6010859" y="1993"/>
                </a:lnTo>
                <a:lnTo>
                  <a:pt x="5972670" y="12319"/>
                </a:lnTo>
                <a:lnTo>
                  <a:pt x="5972670" y="20218"/>
                </a:lnTo>
                <a:lnTo>
                  <a:pt x="5976582" y="24231"/>
                </a:lnTo>
                <a:lnTo>
                  <a:pt x="5985522" y="28257"/>
                </a:lnTo>
                <a:lnTo>
                  <a:pt x="5986081" y="29933"/>
                </a:lnTo>
                <a:lnTo>
                  <a:pt x="5986081" y="32778"/>
                </a:lnTo>
                <a:lnTo>
                  <a:pt x="5985484" y="37719"/>
                </a:lnTo>
                <a:lnTo>
                  <a:pt x="5976518" y="86055"/>
                </a:lnTo>
                <a:lnTo>
                  <a:pt x="5967908" y="128397"/>
                </a:lnTo>
                <a:lnTo>
                  <a:pt x="5957544" y="171716"/>
                </a:lnTo>
                <a:lnTo>
                  <a:pt x="5955652" y="179832"/>
                </a:lnTo>
                <a:lnTo>
                  <a:pt x="5955652" y="192544"/>
                </a:lnTo>
                <a:lnTo>
                  <a:pt x="5959830" y="197192"/>
                </a:lnTo>
                <a:lnTo>
                  <a:pt x="5968200" y="197192"/>
                </a:lnTo>
                <a:lnTo>
                  <a:pt x="5974727" y="196710"/>
                </a:lnTo>
                <a:lnTo>
                  <a:pt x="6014021" y="179044"/>
                </a:lnTo>
                <a:lnTo>
                  <a:pt x="6014021" y="169481"/>
                </a:lnTo>
                <a:lnTo>
                  <a:pt x="6012802" y="167767"/>
                </a:lnTo>
                <a:lnTo>
                  <a:pt x="6012358" y="167144"/>
                </a:lnTo>
                <a:lnTo>
                  <a:pt x="6005741" y="167144"/>
                </a:lnTo>
                <a:lnTo>
                  <a:pt x="6002845" y="167347"/>
                </a:lnTo>
                <a:lnTo>
                  <a:pt x="6000356" y="167767"/>
                </a:lnTo>
                <a:lnTo>
                  <a:pt x="5998210" y="167767"/>
                </a:lnTo>
                <a:lnTo>
                  <a:pt x="5997130" y="165468"/>
                </a:lnTo>
                <a:lnTo>
                  <a:pt x="5997130" y="160870"/>
                </a:lnTo>
                <a:lnTo>
                  <a:pt x="6006325" y="107353"/>
                </a:lnTo>
                <a:lnTo>
                  <a:pt x="6014288" y="67183"/>
                </a:lnTo>
                <a:lnTo>
                  <a:pt x="6021667" y="32486"/>
                </a:lnTo>
                <a:lnTo>
                  <a:pt x="6023013" y="25400"/>
                </a:lnTo>
                <a:lnTo>
                  <a:pt x="6023813" y="19888"/>
                </a:lnTo>
                <a:lnTo>
                  <a:pt x="6024080" y="15963"/>
                </a:lnTo>
                <a:lnTo>
                  <a:pt x="6024080" y="6642"/>
                </a:lnTo>
                <a:close/>
              </a:path>
              <a:path w="7184390" h="254635">
                <a:moveTo>
                  <a:pt x="6159932" y="6731"/>
                </a:moveTo>
                <a:lnTo>
                  <a:pt x="6153289" y="1866"/>
                </a:lnTo>
                <a:lnTo>
                  <a:pt x="6133300" y="1866"/>
                </a:lnTo>
                <a:lnTo>
                  <a:pt x="6126035" y="3975"/>
                </a:lnTo>
                <a:lnTo>
                  <a:pt x="6113488" y="10756"/>
                </a:lnTo>
                <a:lnTo>
                  <a:pt x="6111125" y="13931"/>
                </a:lnTo>
                <a:lnTo>
                  <a:pt x="6111125" y="20269"/>
                </a:lnTo>
                <a:lnTo>
                  <a:pt x="6114351" y="23990"/>
                </a:lnTo>
                <a:lnTo>
                  <a:pt x="6122301" y="29984"/>
                </a:lnTo>
                <a:lnTo>
                  <a:pt x="6123051" y="32181"/>
                </a:lnTo>
                <a:lnTo>
                  <a:pt x="6123051" y="35458"/>
                </a:lnTo>
                <a:lnTo>
                  <a:pt x="6122695" y="45453"/>
                </a:lnTo>
                <a:lnTo>
                  <a:pt x="6111024" y="73761"/>
                </a:lnTo>
                <a:lnTo>
                  <a:pt x="6109144" y="73761"/>
                </a:lnTo>
                <a:lnTo>
                  <a:pt x="6109144" y="98831"/>
                </a:lnTo>
                <a:lnTo>
                  <a:pt x="6109017" y="103009"/>
                </a:lnTo>
                <a:lnTo>
                  <a:pt x="6108941" y="104140"/>
                </a:lnTo>
                <a:lnTo>
                  <a:pt x="6108268" y="114871"/>
                </a:lnTo>
                <a:lnTo>
                  <a:pt x="6093993" y="155409"/>
                </a:lnTo>
                <a:lnTo>
                  <a:pt x="6075261" y="170624"/>
                </a:lnTo>
                <a:lnTo>
                  <a:pt x="6067641" y="170624"/>
                </a:lnTo>
                <a:lnTo>
                  <a:pt x="6060008" y="153962"/>
                </a:lnTo>
                <a:lnTo>
                  <a:pt x="6059843" y="152311"/>
                </a:lnTo>
                <a:lnTo>
                  <a:pt x="6059843" y="141465"/>
                </a:lnTo>
                <a:lnTo>
                  <a:pt x="6061024" y="135331"/>
                </a:lnTo>
                <a:lnTo>
                  <a:pt x="6080988" y="100215"/>
                </a:lnTo>
                <a:lnTo>
                  <a:pt x="6093472" y="94005"/>
                </a:lnTo>
                <a:lnTo>
                  <a:pt x="6102782" y="94005"/>
                </a:lnTo>
                <a:lnTo>
                  <a:pt x="6105042" y="94640"/>
                </a:lnTo>
                <a:lnTo>
                  <a:pt x="6106655" y="95923"/>
                </a:lnTo>
                <a:lnTo>
                  <a:pt x="6108319" y="97218"/>
                </a:lnTo>
                <a:lnTo>
                  <a:pt x="6109144" y="98831"/>
                </a:lnTo>
                <a:lnTo>
                  <a:pt x="6109144" y="73761"/>
                </a:lnTo>
                <a:lnTo>
                  <a:pt x="6102997" y="73761"/>
                </a:lnTo>
                <a:lnTo>
                  <a:pt x="6079845" y="76809"/>
                </a:lnTo>
                <a:lnTo>
                  <a:pt x="6044463" y="101180"/>
                </a:lnTo>
                <a:lnTo>
                  <a:pt x="6026950" y="138861"/>
                </a:lnTo>
                <a:lnTo>
                  <a:pt x="6025261" y="156286"/>
                </a:lnTo>
                <a:lnTo>
                  <a:pt x="6025769" y="163677"/>
                </a:lnTo>
                <a:lnTo>
                  <a:pt x="6027509" y="171094"/>
                </a:lnTo>
                <a:lnTo>
                  <a:pt x="6027623" y="171348"/>
                </a:lnTo>
                <a:lnTo>
                  <a:pt x="6030404" y="177647"/>
                </a:lnTo>
                <a:lnTo>
                  <a:pt x="6057874" y="194348"/>
                </a:lnTo>
                <a:lnTo>
                  <a:pt x="6058039" y="194348"/>
                </a:lnTo>
                <a:lnTo>
                  <a:pt x="6096355" y="177406"/>
                </a:lnTo>
                <a:lnTo>
                  <a:pt x="6098032" y="176174"/>
                </a:lnTo>
                <a:lnTo>
                  <a:pt x="6098032" y="175552"/>
                </a:lnTo>
                <a:lnTo>
                  <a:pt x="6099454" y="178320"/>
                </a:lnTo>
                <a:lnTo>
                  <a:pt x="6102388" y="185089"/>
                </a:lnTo>
                <a:lnTo>
                  <a:pt x="6105207" y="191439"/>
                </a:lnTo>
                <a:lnTo>
                  <a:pt x="6110071" y="194716"/>
                </a:lnTo>
                <a:lnTo>
                  <a:pt x="6126340" y="194716"/>
                </a:lnTo>
                <a:lnTo>
                  <a:pt x="6133109" y="192786"/>
                </a:lnTo>
                <a:lnTo>
                  <a:pt x="6146520" y="185089"/>
                </a:lnTo>
                <a:lnTo>
                  <a:pt x="6147765" y="183349"/>
                </a:lnTo>
                <a:lnTo>
                  <a:pt x="6149873" y="180314"/>
                </a:lnTo>
                <a:lnTo>
                  <a:pt x="6149873" y="175552"/>
                </a:lnTo>
                <a:lnTo>
                  <a:pt x="6149873" y="171348"/>
                </a:lnTo>
                <a:lnTo>
                  <a:pt x="6149225" y="170624"/>
                </a:lnTo>
                <a:lnTo>
                  <a:pt x="6147613" y="168846"/>
                </a:lnTo>
                <a:lnTo>
                  <a:pt x="6138634" y="165950"/>
                </a:lnTo>
                <a:lnTo>
                  <a:pt x="6136132" y="164947"/>
                </a:lnTo>
                <a:lnTo>
                  <a:pt x="6135586" y="164414"/>
                </a:lnTo>
                <a:lnTo>
                  <a:pt x="6135078" y="163677"/>
                </a:lnTo>
                <a:lnTo>
                  <a:pt x="6134849" y="161124"/>
                </a:lnTo>
                <a:lnTo>
                  <a:pt x="6134938" y="155409"/>
                </a:lnTo>
                <a:lnTo>
                  <a:pt x="6135624" y="149326"/>
                </a:lnTo>
                <a:lnTo>
                  <a:pt x="6138062" y="135331"/>
                </a:lnTo>
                <a:lnTo>
                  <a:pt x="6142025" y="114871"/>
                </a:lnTo>
                <a:lnTo>
                  <a:pt x="6146279" y="94005"/>
                </a:lnTo>
                <a:lnTo>
                  <a:pt x="6152870" y="61607"/>
                </a:lnTo>
                <a:lnTo>
                  <a:pt x="6156795" y="41046"/>
                </a:lnTo>
                <a:lnTo>
                  <a:pt x="6159144" y="26898"/>
                </a:lnTo>
                <a:lnTo>
                  <a:pt x="6159817" y="20269"/>
                </a:lnTo>
                <a:lnTo>
                  <a:pt x="6159932" y="6731"/>
                </a:lnTo>
                <a:close/>
              </a:path>
              <a:path w="7184390" h="254635">
                <a:moveTo>
                  <a:pt x="6191377" y="212102"/>
                </a:moveTo>
                <a:lnTo>
                  <a:pt x="5036375" y="212102"/>
                </a:lnTo>
                <a:lnTo>
                  <a:pt x="5036375" y="235940"/>
                </a:lnTo>
                <a:lnTo>
                  <a:pt x="6191377" y="235940"/>
                </a:lnTo>
                <a:lnTo>
                  <a:pt x="6191377" y="212102"/>
                </a:lnTo>
                <a:close/>
              </a:path>
              <a:path w="7184390" h="254635">
                <a:moveTo>
                  <a:pt x="6354153" y="116420"/>
                </a:moveTo>
                <a:lnTo>
                  <a:pt x="6354064" y="112077"/>
                </a:lnTo>
                <a:lnTo>
                  <a:pt x="6353962" y="110705"/>
                </a:lnTo>
                <a:lnTo>
                  <a:pt x="6353886" y="109626"/>
                </a:lnTo>
                <a:lnTo>
                  <a:pt x="6343447" y="82892"/>
                </a:lnTo>
                <a:lnTo>
                  <a:pt x="6338392" y="78105"/>
                </a:lnTo>
                <a:lnTo>
                  <a:pt x="6332106" y="74383"/>
                </a:lnTo>
                <a:lnTo>
                  <a:pt x="6325044" y="72148"/>
                </a:lnTo>
                <a:lnTo>
                  <a:pt x="6320625" y="71729"/>
                </a:lnTo>
                <a:lnTo>
                  <a:pt x="6320625" y="109626"/>
                </a:lnTo>
                <a:lnTo>
                  <a:pt x="6320625" y="119405"/>
                </a:lnTo>
                <a:lnTo>
                  <a:pt x="6308141" y="157149"/>
                </a:lnTo>
                <a:lnTo>
                  <a:pt x="6288189" y="172110"/>
                </a:lnTo>
                <a:lnTo>
                  <a:pt x="6278461" y="172110"/>
                </a:lnTo>
                <a:lnTo>
                  <a:pt x="6275870" y="171386"/>
                </a:lnTo>
                <a:lnTo>
                  <a:pt x="6272733" y="168490"/>
                </a:lnTo>
                <a:lnTo>
                  <a:pt x="6271946" y="166319"/>
                </a:lnTo>
                <a:lnTo>
                  <a:pt x="6271946" y="159258"/>
                </a:lnTo>
                <a:lnTo>
                  <a:pt x="6284734" y="112077"/>
                </a:lnTo>
                <a:lnTo>
                  <a:pt x="6295034" y="99339"/>
                </a:lnTo>
                <a:lnTo>
                  <a:pt x="6299098" y="96113"/>
                </a:lnTo>
                <a:lnTo>
                  <a:pt x="6302514" y="94500"/>
                </a:lnTo>
                <a:lnTo>
                  <a:pt x="6311455" y="94500"/>
                </a:lnTo>
                <a:lnTo>
                  <a:pt x="6314198" y="96431"/>
                </a:lnTo>
                <a:lnTo>
                  <a:pt x="6319342" y="104089"/>
                </a:lnTo>
                <a:lnTo>
                  <a:pt x="6319444" y="104571"/>
                </a:lnTo>
                <a:lnTo>
                  <a:pt x="6320625" y="109626"/>
                </a:lnTo>
                <a:lnTo>
                  <a:pt x="6320625" y="71729"/>
                </a:lnTo>
                <a:lnTo>
                  <a:pt x="6317208" y="71399"/>
                </a:lnTo>
                <a:lnTo>
                  <a:pt x="6314224" y="71399"/>
                </a:lnTo>
                <a:lnTo>
                  <a:pt x="6306566" y="71920"/>
                </a:lnTo>
                <a:lnTo>
                  <a:pt x="6299339" y="73355"/>
                </a:lnTo>
                <a:lnTo>
                  <a:pt x="6299098" y="73355"/>
                </a:lnTo>
                <a:lnTo>
                  <a:pt x="6290729" y="76047"/>
                </a:lnTo>
                <a:lnTo>
                  <a:pt x="6282563" y="79667"/>
                </a:lnTo>
                <a:lnTo>
                  <a:pt x="6280023" y="80924"/>
                </a:lnTo>
                <a:lnTo>
                  <a:pt x="6279972" y="82397"/>
                </a:lnTo>
                <a:lnTo>
                  <a:pt x="6279997" y="80937"/>
                </a:lnTo>
                <a:lnTo>
                  <a:pt x="6280048" y="79933"/>
                </a:lnTo>
                <a:lnTo>
                  <a:pt x="6279083" y="78105"/>
                </a:lnTo>
                <a:lnTo>
                  <a:pt x="6277089" y="75755"/>
                </a:lnTo>
                <a:lnTo>
                  <a:pt x="6275108" y="73355"/>
                </a:lnTo>
                <a:lnTo>
                  <a:pt x="6271057" y="72148"/>
                </a:lnTo>
                <a:lnTo>
                  <a:pt x="6258801" y="72148"/>
                </a:lnTo>
                <a:lnTo>
                  <a:pt x="6252464" y="73990"/>
                </a:lnTo>
                <a:lnTo>
                  <a:pt x="6239421" y="81318"/>
                </a:lnTo>
                <a:lnTo>
                  <a:pt x="6236182" y="85166"/>
                </a:lnTo>
                <a:lnTo>
                  <a:pt x="6236182" y="93281"/>
                </a:lnTo>
                <a:lnTo>
                  <a:pt x="6237567" y="96723"/>
                </a:lnTo>
                <a:lnTo>
                  <a:pt x="6239992" y="99339"/>
                </a:lnTo>
                <a:lnTo>
                  <a:pt x="6243320" y="102857"/>
                </a:lnTo>
                <a:lnTo>
                  <a:pt x="6244742" y="106489"/>
                </a:lnTo>
                <a:lnTo>
                  <a:pt x="6244653" y="112077"/>
                </a:lnTo>
                <a:lnTo>
                  <a:pt x="6244577" y="113195"/>
                </a:lnTo>
                <a:lnTo>
                  <a:pt x="6243777" y="125603"/>
                </a:lnTo>
                <a:lnTo>
                  <a:pt x="6236017" y="169189"/>
                </a:lnTo>
                <a:lnTo>
                  <a:pt x="6226695" y="207568"/>
                </a:lnTo>
                <a:lnTo>
                  <a:pt x="6215646" y="235673"/>
                </a:lnTo>
                <a:lnTo>
                  <a:pt x="6213945" y="240436"/>
                </a:lnTo>
                <a:lnTo>
                  <a:pt x="6213945" y="245770"/>
                </a:lnTo>
                <a:lnTo>
                  <a:pt x="6215621" y="248361"/>
                </a:lnTo>
                <a:lnTo>
                  <a:pt x="6222377" y="253326"/>
                </a:lnTo>
                <a:lnTo>
                  <a:pt x="6229032" y="254571"/>
                </a:lnTo>
                <a:lnTo>
                  <a:pt x="6238976" y="254571"/>
                </a:lnTo>
                <a:lnTo>
                  <a:pt x="6252095" y="253644"/>
                </a:lnTo>
                <a:lnTo>
                  <a:pt x="6261468" y="250863"/>
                </a:lnTo>
                <a:lnTo>
                  <a:pt x="6267081" y="246227"/>
                </a:lnTo>
                <a:lnTo>
                  <a:pt x="6268961" y="239725"/>
                </a:lnTo>
                <a:lnTo>
                  <a:pt x="6268961" y="237820"/>
                </a:lnTo>
                <a:lnTo>
                  <a:pt x="6267488" y="234696"/>
                </a:lnTo>
                <a:lnTo>
                  <a:pt x="6261608" y="226009"/>
                </a:lnTo>
                <a:lnTo>
                  <a:pt x="6260262" y="223024"/>
                </a:lnTo>
                <a:lnTo>
                  <a:pt x="6270269" y="193103"/>
                </a:lnTo>
                <a:lnTo>
                  <a:pt x="6275971" y="193103"/>
                </a:lnTo>
                <a:lnTo>
                  <a:pt x="6284811" y="192849"/>
                </a:lnTo>
                <a:lnTo>
                  <a:pt x="6322796" y="179476"/>
                </a:lnTo>
                <a:lnTo>
                  <a:pt x="6330899" y="172110"/>
                </a:lnTo>
                <a:lnTo>
                  <a:pt x="6333833" y="169062"/>
                </a:lnTo>
                <a:lnTo>
                  <a:pt x="6352349" y="131711"/>
                </a:lnTo>
                <a:lnTo>
                  <a:pt x="6353696" y="123964"/>
                </a:lnTo>
                <a:lnTo>
                  <a:pt x="6354153" y="116420"/>
                </a:lnTo>
                <a:close/>
              </a:path>
              <a:path w="7184390" h="254635">
                <a:moveTo>
                  <a:pt x="6432258" y="6642"/>
                </a:moveTo>
                <a:lnTo>
                  <a:pt x="6428587" y="1993"/>
                </a:lnTo>
                <a:lnTo>
                  <a:pt x="6419037" y="1993"/>
                </a:lnTo>
                <a:lnTo>
                  <a:pt x="6380848" y="12319"/>
                </a:lnTo>
                <a:lnTo>
                  <a:pt x="6380848" y="20218"/>
                </a:lnTo>
                <a:lnTo>
                  <a:pt x="6384760" y="24231"/>
                </a:lnTo>
                <a:lnTo>
                  <a:pt x="6393701" y="28257"/>
                </a:lnTo>
                <a:lnTo>
                  <a:pt x="6394259" y="29933"/>
                </a:lnTo>
                <a:lnTo>
                  <a:pt x="6394259" y="32778"/>
                </a:lnTo>
                <a:lnTo>
                  <a:pt x="6393662" y="37719"/>
                </a:lnTo>
                <a:lnTo>
                  <a:pt x="6384696" y="86055"/>
                </a:lnTo>
                <a:lnTo>
                  <a:pt x="6376086" y="128397"/>
                </a:lnTo>
                <a:lnTo>
                  <a:pt x="6365722" y="171716"/>
                </a:lnTo>
                <a:lnTo>
                  <a:pt x="6363830" y="179832"/>
                </a:lnTo>
                <a:lnTo>
                  <a:pt x="6363830" y="192544"/>
                </a:lnTo>
                <a:lnTo>
                  <a:pt x="6368008" y="197192"/>
                </a:lnTo>
                <a:lnTo>
                  <a:pt x="6376378" y="197192"/>
                </a:lnTo>
                <a:lnTo>
                  <a:pt x="6382906" y="196710"/>
                </a:lnTo>
                <a:lnTo>
                  <a:pt x="6422199" y="179044"/>
                </a:lnTo>
                <a:lnTo>
                  <a:pt x="6422199" y="169481"/>
                </a:lnTo>
                <a:lnTo>
                  <a:pt x="6420980" y="167767"/>
                </a:lnTo>
                <a:lnTo>
                  <a:pt x="6420548" y="167144"/>
                </a:lnTo>
                <a:lnTo>
                  <a:pt x="6413919" y="167144"/>
                </a:lnTo>
                <a:lnTo>
                  <a:pt x="6411023" y="167347"/>
                </a:lnTo>
                <a:lnTo>
                  <a:pt x="6408534" y="167767"/>
                </a:lnTo>
                <a:lnTo>
                  <a:pt x="6406388" y="167767"/>
                </a:lnTo>
                <a:lnTo>
                  <a:pt x="6405308" y="165468"/>
                </a:lnTo>
                <a:lnTo>
                  <a:pt x="6405308" y="160870"/>
                </a:lnTo>
                <a:lnTo>
                  <a:pt x="6414503" y="107353"/>
                </a:lnTo>
                <a:lnTo>
                  <a:pt x="6422466" y="67183"/>
                </a:lnTo>
                <a:lnTo>
                  <a:pt x="6429845" y="32486"/>
                </a:lnTo>
                <a:lnTo>
                  <a:pt x="6431191" y="25400"/>
                </a:lnTo>
                <a:lnTo>
                  <a:pt x="6431991" y="19888"/>
                </a:lnTo>
                <a:lnTo>
                  <a:pt x="6432258" y="15963"/>
                </a:lnTo>
                <a:lnTo>
                  <a:pt x="6432258" y="6642"/>
                </a:lnTo>
                <a:close/>
              </a:path>
              <a:path w="7184390" h="254635">
                <a:moveTo>
                  <a:pt x="6554825" y="165887"/>
                </a:moveTo>
                <a:lnTo>
                  <a:pt x="6551308" y="162928"/>
                </a:lnTo>
                <a:lnTo>
                  <a:pt x="6538201" y="162928"/>
                </a:lnTo>
                <a:lnTo>
                  <a:pt x="6538125" y="162699"/>
                </a:lnTo>
                <a:lnTo>
                  <a:pt x="6537680" y="161417"/>
                </a:lnTo>
                <a:lnTo>
                  <a:pt x="6537782" y="156895"/>
                </a:lnTo>
                <a:lnTo>
                  <a:pt x="6537909" y="155740"/>
                </a:lnTo>
                <a:lnTo>
                  <a:pt x="6538125" y="153631"/>
                </a:lnTo>
                <a:lnTo>
                  <a:pt x="6539433" y="146138"/>
                </a:lnTo>
                <a:lnTo>
                  <a:pt x="6541630" y="135420"/>
                </a:lnTo>
                <a:lnTo>
                  <a:pt x="6547764" y="107569"/>
                </a:lnTo>
                <a:lnTo>
                  <a:pt x="6549961" y="97091"/>
                </a:lnTo>
                <a:lnTo>
                  <a:pt x="6550609" y="93637"/>
                </a:lnTo>
                <a:lnTo>
                  <a:pt x="6551282" y="90030"/>
                </a:lnTo>
                <a:lnTo>
                  <a:pt x="6551714" y="86372"/>
                </a:lnTo>
                <a:lnTo>
                  <a:pt x="6551714" y="77546"/>
                </a:lnTo>
                <a:lnTo>
                  <a:pt x="6548818" y="74129"/>
                </a:lnTo>
                <a:lnTo>
                  <a:pt x="6547967" y="73139"/>
                </a:lnTo>
                <a:lnTo>
                  <a:pt x="6536830" y="73139"/>
                </a:lnTo>
                <a:lnTo>
                  <a:pt x="6530480" y="74129"/>
                </a:lnTo>
                <a:lnTo>
                  <a:pt x="6526631" y="74129"/>
                </a:lnTo>
                <a:lnTo>
                  <a:pt x="6522326" y="73660"/>
                </a:lnTo>
                <a:lnTo>
                  <a:pt x="6514706" y="72136"/>
                </a:lnTo>
                <a:lnTo>
                  <a:pt x="6514706" y="95592"/>
                </a:lnTo>
                <a:lnTo>
                  <a:pt x="6514592" y="102641"/>
                </a:lnTo>
                <a:lnTo>
                  <a:pt x="6514338" y="104914"/>
                </a:lnTo>
                <a:lnTo>
                  <a:pt x="6513474" y="115163"/>
                </a:lnTo>
                <a:lnTo>
                  <a:pt x="6497828" y="155740"/>
                </a:lnTo>
                <a:lnTo>
                  <a:pt x="6479337" y="169875"/>
                </a:lnTo>
                <a:lnTo>
                  <a:pt x="6472923" y="169875"/>
                </a:lnTo>
                <a:lnTo>
                  <a:pt x="6471056" y="168452"/>
                </a:lnTo>
                <a:lnTo>
                  <a:pt x="6469329" y="165595"/>
                </a:lnTo>
                <a:lnTo>
                  <a:pt x="6467627" y="162699"/>
                </a:lnTo>
                <a:lnTo>
                  <a:pt x="6466776" y="158229"/>
                </a:lnTo>
                <a:lnTo>
                  <a:pt x="6466840" y="148996"/>
                </a:lnTo>
                <a:lnTo>
                  <a:pt x="6479756" y="109715"/>
                </a:lnTo>
                <a:lnTo>
                  <a:pt x="6499784" y="93637"/>
                </a:lnTo>
                <a:lnTo>
                  <a:pt x="6512077" y="93637"/>
                </a:lnTo>
                <a:lnTo>
                  <a:pt x="6514706" y="95592"/>
                </a:lnTo>
                <a:lnTo>
                  <a:pt x="6514706" y="72136"/>
                </a:lnTo>
                <a:lnTo>
                  <a:pt x="6512814" y="71755"/>
                </a:lnTo>
                <a:lnTo>
                  <a:pt x="6509398" y="71285"/>
                </a:lnTo>
                <a:lnTo>
                  <a:pt x="6502730" y="71285"/>
                </a:lnTo>
                <a:lnTo>
                  <a:pt x="6465049" y="87591"/>
                </a:lnTo>
                <a:lnTo>
                  <a:pt x="6438341" y="125730"/>
                </a:lnTo>
                <a:lnTo>
                  <a:pt x="6432791" y="150812"/>
                </a:lnTo>
                <a:lnTo>
                  <a:pt x="6432651" y="153631"/>
                </a:lnTo>
                <a:lnTo>
                  <a:pt x="6432715" y="160147"/>
                </a:lnTo>
                <a:lnTo>
                  <a:pt x="6432791" y="161417"/>
                </a:lnTo>
                <a:lnTo>
                  <a:pt x="6432893" y="162928"/>
                </a:lnTo>
                <a:lnTo>
                  <a:pt x="6433020" y="164973"/>
                </a:lnTo>
                <a:lnTo>
                  <a:pt x="6434582" y="172250"/>
                </a:lnTo>
                <a:lnTo>
                  <a:pt x="6437185" y="178727"/>
                </a:lnTo>
                <a:lnTo>
                  <a:pt x="6437312" y="178917"/>
                </a:lnTo>
                <a:lnTo>
                  <a:pt x="6440830" y="184404"/>
                </a:lnTo>
                <a:lnTo>
                  <a:pt x="6446367" y="191439"/>
                </a:lnTo>
                <a:lnTo>
                  <a:pt x="6453467" y="194957"/>
                </a:lnTo>
                <a:lnTo>
                  <a:pt x="6470942" y="194957"/>
                </a:lnTo>
                <a:lnTo>
                  <a:pt x="6504203" y="173774"/>
                </a:lnTo>
                <a:lnTo>
                  <a:pt x="6505537" y="170954"/>
                </a:lnTo>
                <a:lnTo>
                  <a:pt x="6505486" y="172250"/>
                </a:lnTo>
                <a:lnTo>
                  <a:pt x="6505461" y="181368"/>
                </a:lnTo>
                <a:lnTo>
                  <a:pt x="6506870" y="185508"/>
                </a:lnTo>
                <a:lnTo>
                  <a:pt x="6512496" y="192379"/>
                </a:lnTo>
                <a:lnTo>
                  <a:pt x="6517233" y="194094"/>
                </a:lnTo>
                <a:lnTo>
                  <a:pt x="6530607" y="194094"/>
                </a:lnTo>
                <a:lnTo>
                  <a:pt x="6537439" y="192049"/>
                </a:lnTo>
                <a:lnTo>
                  <a:pt x="6551346" y="183807"/>
                </a:lnTo>
                <a:lnTo>
                  <a:pt x="6554825" y="178917"/>
                </a:lnTo>
                <a:lnTo>
                  <a:pt x="6554825" y="169545"/>
                </a:lnTo>
                <a:lnTo>
                  <a:pt x="6554825" y="165887"/>
                </a:lnTo>
                <a:close/>
              </a:path>
              <a:path w="7184390" h="254635">
                <a:moveTo>
                  <a:pt x="6694030" y="171767"/>
                </a:moveTo>
                <a:lnTo>
                  <a:pt x="6690690" y="169875"/>
                </a:lnTo>
                <a:lnTo>
                  <a:pt x="6681343" y="169875"/>
                </a:lnTo>
                <a:lnTo>
                  <a:pt x="6679997" y="167576"/>
                </a:lnTo>
                <a:lnTo>
                  <a:pt x="6679997" y="162991"/>
                </a:lnTo>
                <a:lnTo>
                  <a:pt x="6680352" y="159435"/>
                </a:lnTo>
                <a:lnTo>
                  <a:pt x="6681432" y="153263"/>
                </a:lnTo>
                <a:lnTo>
                  <a:pt x="6683222" y="144602"/>
                </a:lnTo>
                <a:lnTo>
                  <a:pt x="6685648" y="133807"/>
                </a:lnTo>
                <a:lnTo>
                  <a:pt x="6688112" y="122529"/>
                </a:lnTo>
                <a:lnTo>
                  <a:pt x="6689877" y="113309"/>
                </a:lnTo>
                <a:lnTo>
                  <a:pt x="6689953" y="112801"/>
                </a:lnTo>
                <a:lnTo>
                  <a:pt x="6690944" y="106146"/>
                </a:lnTo>
                <a:lnTo>
                  <a:pt x="6690919" y="98107"/>
                </a:lnTo>
                <a:lnTo>
                  <a:pt x="6689623" y="87896"/>
                </a:lnTo>
                <a:lnTo>
                  <a:pt x="6684607" y="78524"/>
                </a:lnTo>
                <a:lnTo>
                  <a:pt x="6676237" y="72910"/>
                </a:lnTo>
                <a:lnTo>
                  <a:pt x="6664528" y="71031"/>
                </a:lnTo>
                <a:lnTo>
                  <a:pt x="6654165" y="72415"/>
                </a:lnTo>
                <a:lnTo>
                  <a:pt x="6617640" y="100025"/>
                </a:lnTo>
                <a:lnTo>
                  <a:pt x="6617360" y="100545"/>
                </a:lnTo>
                <a:lnTo>
                  <a:pt x="6620116" y="89573"/>
                </a:lnTo>
                <a:lnTo>
                  <a:pt x="6618922" y="84404"/>
                </a:lnTo>
                <a:lnTo>
                  <a:pt x="6614985" y="80098"/>
                </a:lnTo>
                <a:lnTo>
                  <a:pt x="6611099" y="75793"/>
                </a:lnTo>
                <a:lnTo>
                  <a:pt x="6606045" y="73634"/>
                </a:lnTo>
                <a:lnTo>
                  <a:pt x="6593675" y="73634"/>
                </a:lnTo>
                <a:lnTo>
                  <a:pt x="6588252" y="75984"/>
                </a:lnTo>
                <a:lnTo>
                  <a:pt x="6578892" y="85331"/>
                </a:lnTo>
                <a:lnTo>
                  <a:pt x="6576555" y="90119"/>
                </a:lnTo>
                <a:lnTo>
                  <a:pt x="6576593" y="100025"/>
                </a:lnTo>
                <a:lnTo>
                  <a:pt x="6577800" y="104698"/>
                </a:lnTo>
                <a:lnTo>
                  <a:pt x="6582765" y="114223"/>
                </a:lnTo>
                <a:lnTo>
                  <a:pt x="6583997" y="118897"/>
                </a:lnTo>
                <a:lnTo>
                  <a:pt x="6583997" y="128092"/>
                </a:lnTo>
                <a:lnTo>
                  <a:pt x="6582118" y="134962"/>
                </a:lnTo>
                <a:lnTo>
                  <a:pt x="6574587" y="153263"/>
                </a:lnTo>
                <a:lnTo>
                  <a:pt x="6574549" y="153390"/>
                </a:lnTo>
                <a:lnTo>
                  <a:pt x="6572707" y="160959"/>
                </a:lnTo>
                <a:lnTo>
                  <a:pt x="6572707" y="176479"/>
                </a:lnTo>
                <a:lnTo>
                  <a:pt x="6574091" y="182156"/>
                </a:lnTo>
                <a:lnTo>
                  <a:pt x="6576860" y="187198"/>
                </a:lnTo>
                <a:lnTo>
                  <a:pt x="6579679" y="192214"/>
                </a:lnTo>
                <a:lnTo>
                  <a:pt x="6584556" y="194716"/>
                </a:lnTo>
                <a:lnTo>
                  <a:pt x="6598475" y="194716"/>
                </a:lnTo>
                <a:lnTo>
                  <a:pt x="6610769" y="165595"/>
                </a:lnTo>
                <a:lnTo>
                  <a:pt x="6614058" y="150444"/>
                </a:lnTo>
                <a:lnTo>
                  <a:pt x="6629209" y="112801"/>
                </a:lnTo>
                <a:lnTo>
                  <a:pt x="6637350" y="104432"/>
                </a:lnTo>
                <a:lnTo>
                  <a:pt x="6642659" y="100025"/>
                </a:lnTo>
                <a:lnTo>
                  <a:pt x="6646316" y="98107"/>
                </a:lnTo>
                <a:lnTo>
                  <a:pt x="6652946" y="98107"/>
                </a:lnTo>
                <a:lnTo>
                  <a:pt x="6654914" y="101892"/>
                </a:lnTo>
                <a:lnTo>
                  <a:pt x="6654914" y="109461"/>
                </a:lnTo>
                <a:lnTo>
                  <a:pt x="6646253" y="157124"/>
                </a:lnTo>
                <a:lnTo>
                  <a:pt x="6644373" y="166395"/>
                </a:lnTo>
                <a:lnTo>
                  <a:pt x="6643243" y="172453"/>
                </a:lnTo>
                <a:lnTo>
                  <a:pt x="6642862" y="175285"/>
                </a:lnTo>
                <a:lnTo>
                  <a:pt x="6642862" y="187909"/>
                </a:lnTo>
                <a:lnTo>
                  <a:pt x="6647167" y="194221"/>
                </a:lnTo>
                <a:lnTo>
                  <a:pt x="6655778" y="194221"/>
                </a:lnTo>
                <a:lnTo>
                  <a:pt x="6691871" y="181051"/>
                </a:lnTo>
                <a:lnTo>
                  <a:pt x="6694030" y="178384"/>
                </a:lnTo>
                <a:lnTo>
                  <a:pt x="6694030" y="171767"/>
                </a:lnTo>
                <a:close/>
              </a:path>
              <a:path w="7184390" h="254635">
                <a:moveTo>
                  <a:pt x="6835597" y="171767"/>
                </a:moveTo>
                <a:lnTo>
                  <a:pt x="6832257" y="169875"/>
                </a:lnTo>
                <a:lnTo>
                  <a:pt x="6822910" y="169875"/>
                </a:lnTo>
                <a:lnTo>
                  <a:pt x="6821564" y="167576"/>
                </a:lnTo>
                <a:lnTo>
                  <a:pt x="6821564" y="162991"/>
                </a:lnTo>
                <a:lnTo>
                  <a:pt x="6821906" y="159435"/>
                </a:lnTo>
                <a:lnTo>
                  <a:pt x="6822999" y="153263"/>
                </a:lnTo>
                <a:lnTo>
                  <a:pt x="6824789" y="144602"/>
                </a:lnTo>
                <a:lnTo>
                  <a:pt x="6827215" y="133807"/>
                </a:lnTo>
                <a:lnTo>
                  <a:pt x="6829679" y="122529"/>
                </a:lnTo>
                <a:lnTo>
                  <a:pt x="6831444" y="113309"/>
                </a:lnTo>
                <a:lnTo>
                  <a:pt x="6831520" y="112801"/>
                </a:lnTo>
                <a:lnTo>
                  <a:pt x="6832511" y="106146"/>
                </a:lnTo>
                <a:lnTo>
                  <a:pt x="6832486" y="98107"/>
                </a:lnTo>
                <a:lnTo>
                  <a:pt x="6831190" y="87896"/>
                </a:lnTo>
                <a:lnTo>
                  <a:pt x="6826174" y="78524"/>
                </a:lnTo>
                <a:lnTo>
                  <a:pt x="6817804" y="72910"/>
                </a:lnTo>
                <a:lnTo>
                  <a:pt x="6806095" y="71031"/>
                </a:lnTo>
                <a:lnTo>
                  <a:pt x="6795732" y="72415"/>
                </a:lnTo>
                <a:lnTo>
                  <a:pt x="6759207" y="100025"/>
                </a:lnTo>
                <a:lnTo>
                  <a:pt x="6758927" y="100545"/>
                </a:lnTo>
                <a:lnTo>
                  <a:pt x="6761683" y="89573"/>
                </a:lnTo>
                <a:lnTo>
                  <a:pt x="6760489" y="84404"/>
                </a:lnTo>
                <a:lnTo>
                  <a:pt x="6756552" y="80098"/>
                </a:lnTo>
                <a:lnTo>
                  <a:pt x="6752666" y="75793"/>
                </a:lnTo>
                <a:lnTo>
                  <a:pt x="6747611" y="73634"/>
                </a:lnTo>
                <a:lnTo>
                  <a:pt x="6735229" y="73634"/>
                </a:lnTo>
                <a:lnTo>
                  <a:pt x="6729806" y="75984"/>
                </a:lnTo>
                <a:lnTo>
                  <a:pt x="6720459" y="85331"/>
                </a:lnTo>
                <a:lnTo>
                  <a:pt x="6718122" y="90119"/>
                </a:lnTo>
                <a:lnTo>
                  <a:pt x="6718160" y="100025"/>
                </a:lnTo>
                <a:lnTo>
                  <a:pt x="6719354" y="104698"/>
                </a:lnTo>
                <a:lnTo>
                  <a:pt x="6724332" y="114223"/>
                </a:lnTo>
                <a:lnTo>
                  <a:pt x="6725564" y="118897"/>
                </a:lnTo>
                <a:lnTo>
                  <a:pt x="6725564" y="128092"/>
                </a:lnTo>
                <a:lnTo>
                  <a:pt x="6723685" y="134962"/>
                </a:lnTo>
                <a:lnTo>
                  <a:pt x="6716154" y="153263"/>
                </a:lnTo>
                <a:lnTo>
                  <a:pt x="6716115" y="153390"/>
                </a:lnTo>
                <a:lnTo>
                  <a:pt x="6714274" y="160959"/>
                </a:lnTo>
                <a:lnTo>
                  <a:pt x="6714274" y="176479"/>
                </a:lnTo>
                <a:lnTo>
                  <a:pt x="6715658" y="182156"/>
                </a:lnTo>
                <a:lnTo>
                  <a:pt x="6718427" y="187198"/>
                </a:lnTo>
                <a:lnTo>
                  <a:pt x="6721246" y="192214"/>
                </a:lnTo>
                <a:lnTo>
                  <a:pt x="6726123" y="194716"/>
                </a:lnTo>
                <a:lnTo>
                  <a:pt x="6740030" y="194716"/>
                </a:lnTo>
                <a:lnTo>
                  <a:pt x="6752323" y="165595"/>
                </a:lnTo>
                <a:lnTo>
                  <a:pt x="6755625" y="150444"/>
                </a:lnTo>
                <a:lnTo>
                  <a:pt x="6770764" y="112801"/>
                </a:lnTo>
                <a:lnTo>
                  <a:pt x="6787883" y="98107"/>
                </a:lnTo>
                <a:lnTo>
                  <a:pt x="6794513" y="98107"/>
                </a:lnTo>
                <a:lnTo>
                  <a:pt x="6796481" y="101892"/>
                </a:lnTo>
                <a:lnTo>
                  <a:pt x="6796481" y="109461"/>
                </a:lnTo>
                <a:lnTo>
                  <a:pt x="6787820" y="157124"/>
                </a:lnTo>
                <a:lnTo>
                  <a:pt x="6785940" y="166395"/>
                </a:lnTo>
                <a:lnTo>
                  <a:pt x="6784810" y="172453"/>
                </a:lnTo>
                <a:lnTo>
                  <a:pt x="6784429" y="175285"/>
                </a:lnTo>
                <a:lnTo>
                  <a:pt x="6784429" y="187909"/>
                </a:lnTo>
                <a:lnTo>
                  <a:pt x="6788734" y="194221"/>
                </a:lnTo>
                <a:lnTo>
                  <a:pt x="6797345" y="194221"/>
                </a:lnTo>
                <a:lnTo>
                  <a:pt x="6833438" y="181051"/>
                </a:lnTo>
                <a:lnTo>
                  <a:pt x="6835597" y="178384"/>
                </a:lnTo>
                <a:lnTo>
                  <a:pt x="6835597" y="171767"/>
                </a:lnTo>
                <a:close/>
              </a:path>
              <a:path w="7184390" h="254635">
                <a:moveTo>
                  <a:pt x="6912711" y="169646"/>
                </a:moveTo>
                <a:lnTo>
                  <a:pt x="6910032" y="167144"/>
                </a:lnTo>
                <a:lnTo>
                  <a:pt x="6899364" y="167144"/>
                </a:lnTo>
                <a:lnTo>
                  <a:pt x="6896443" y="166941"/>
                </a:lnTo>
                <a:lnTo>
                  <a:pt x="6895452" y="166116"/>
                </a:lnTo>
                <a:lnTo>
                  <a:pt x="6895198" y="164541"/>
                </a:lnTo>
                <a:lnTo>
                  <a:pt x="6895198" y="161810"/>
                </a:lnTo>
                <a:lnTo>
                  <a:pt x="6895668" y="157937"/>
                </a:lnTo>
                <a:lnTo>
                  <a:pt x="6897103" y="150304"/>
                </a:lnTo>
                <a:lnTo>
                  <a:pt x="6899427" y="139242"/>
                </a:lnTo>
                <a:lnTo>
                  <a:pt x="6905993" y="109499"/>
                </a:lnTo>
                <a:lnTo>
                  <a:pt x="6908343" y="97993"/>
                </a:lnTo>
                <a:lnTo>
                  <a:pt x="6909752" y="89916"/>
                </a:lnTo>
                <a:lnTo>
                  <a:pt x="6910222" y="85204"/>
                </a:lnTo>
                <a:lnTo>
                  <a:pt x="6910222" y="75272"/>
                </a:lnTo>
                <a:lnTo>
                  <a:pt x="6905853" y="70281"/>
                </a:lnTo>
                <a:lnTo>
                  <a:pt x="6895389" y="70281"/>
                </a:lnTo>
                <a:lnTo>
                  <a:pt x="6856209" y="85204"/>
                </a:lnTo>
                <a:lnTo>
                  <a:pt x="6856209" y="95478"/>
                </a:lnTo>
                <a:lnTo>
                  <a:pt x="6860972" y="98869"/>
                </a:lnTo>
                <a:lnTo>
                  <a:pt x="6870484" y="101269"/>
                </a:lnTo>
                <a:lnTo>
                  <a:pt x="6871729" y="101600"/>
                </a:lnTo>
                <a:lnTo>
                  <a:pt x="6872351" y="102641"/>
                </a:lnTo>
                <a:lnTo>
                  <a:pt x="6872351" y="104368"/>
                </a:lnTo>
                <a:lnTo>
                  <a:pt x="6864337" y="144919"/>
                </a:lnTo>
                <a:lnTo>
                  <a:pt x="6854076" y="173850"/>
                </a:lnTo>
                <a:lnTo>
                  <a:pt x="6852475" y="179501"/>
                </a:lnTo>
                <a:lnTo>
                  <a:pt x="6852475" y="192836"/>
                </a:lnTo>
                <a:lnTo>
                  <a:pt x="6857238" y="197192"/>
                </a:lnTo>
                <a:lnTo>
                  <a:pt x="6866763" y="197192"/>
                </a:lnTo>
                <a:lnTo>
                  <a:pt x="6874180" y="196659"/>
                </a:lnTo>
                <a:lnTo>
                  <a:pt x="6912711" y="179997"/>
                </a:lnTo>
                <a:lnTo>
                  <a:pt x="6912711" y="169646"/>
                </a:lnTo>
                <a:close/>
              </a:path>
              <a:path w="7184390" h="254635">
                <a:moveTo>
                  <a:pt x="6921157" y="26136"/>
                </a:moveTo>
                <a:lnTo>
                  <a:pt x="6919430" y="22250"/>
                </a:lnTo>
                <a:lnTo>
                  <a:pt x="6912559" y="15379"/>
                </a:lnTo>
                <a:lnTo>
                  <a:pt x="6908546" y="13665"/>
                </a:lnTo>
                <a:lnTo>
                  <a:pt x="6901599" y="13665"/>
                </a:lnTo>
                <a:lnTo>
                  <a:pt x="6898246" y="14160"/>
                </a:lnTo>
                <a:lnTo>
                  <a:pt x="6894347" y="14160"/>
                </a:lnTo>
                <a:lnTo>
                  <a:pt x="6881533" y="32473"/>
                </a:lnTo>
                <a:lnTo>
                  <a:pt x="6881292" y="33464"/>
                </a:lnTo>
                <a:lnTo>
                  <a:pt x="6881292" y="41617"/>
                </a:lnTo>
                <a:lnTo>
                  <a:pt x="6882943" y="45618"/>
                </a:lnTo>
                <a:lnTo>
                  <a:pt x="6889572" y="52235"/>
                </a:lnTo>
                <a:lnTo>
                  <a:pt x="6891795" y="53797"/>
                </a:lnTo>
                <a:lnTo>
                  <a:pt x="6897344" y="53797"/>
                </a:lnTo>
                <a:lnTo>
                  <a:pt x="6898119" y="53022"/>
                </a:lnTo>
                <a:lnTo>
                  <a:pt x="6898322" y="53797"/>
                </a:lnTo>
                <a:lnTo>
                  <a:pt x="6904380" y="53797"/>
                </a:lnTo>
                <a:lnTo>
                  <a:pt x="6904634" y="53581"/>
                </a:lnTo>
                <a:lnTo>
                  <a:pt x="6908317" y="53797"/>
                </a:lnTo>
                <a:lnTo>
                  <a:pt x="6908686" y="53581"/>
                </a:lnTo>
                <a:lnTo>
                  <a:pt x="6909676" y="53022"/>
                </a:lnTo>
                <a:lnTo>
                  <a:pt x="6911924" y="51765"/>
                </a:lnTo>
                <a:lnTo>
                  <a:pt x="6915442" y="47498"/>
                </a:lnTo>
                <a:lnTo>
                  <a:pt x="6918998" y="43230"/>
                </a:lnTo>
                <a:lnTo>
                  <a:pt x="6920776" y="40259"/>
                </a:lnTo>
                <a:lnTo>
                  <a:pt x="6920903" y="35458"/>
                </a:lnTo>
                <a:lnTo>
                  <a:pt x="6921157" y="34455"/>
                </a:lnTo>
                <a:lnTo>
                  <a:pt x="6921157" y="26136"/>
                </a:lnTo>
                <a:close/>
              </a:path>
              <a:path w="7184390" h="254635">
                <a:moveTo>
                  <a:pt x="7021271" y="212102"/>
                </a:moveTo>
                <a:lnTo>
                  <a:pt x="6292012" y="212102"/>
                </a:lnTo>
                <a:lnTo>
                  <a:pt x="6292012" y="235940"/>
                </a:lnTo>
                <a:lnTo>
                  <a:pt x="7021271" y="235940"/>
                </a:lnTo>
                <a:lnTo>
                  <a:pt x="7021271" y="212102"/>
                </a:lnTo>
                <a:close/>
              </a:path>
              <a:path w="7184390" h="254635">
                <a:moveTo>
                  <a:pt x="7053897" y="171767"/>
                </a:moveTo>
                <a:lnTo>
                  <a:pt x="7050570" y="169875"/>
                </a:lnTo>
                <a:lnTo>
                  <a:pt x="7041210" y="169875"/>
                </a:lnTo>
                <a:lnTo>
                  <a:pt x="7039864" y="167576"/>
                </a:lnTo>
                <a:lnTo>
                  <a:pt x="7039864" y="162991"/>
                </a:lnTo>
                <a:lnTo>
                  <a:pt x="7040219" y="159435"/>
                </a:lnTo>
                <a:lnTo>
                  <a:pt x="7040321" y="158889"/>
                </a:lnTo>
                <a:lnTo>
                  <a:pt x="7040397" y="158394"/>
                </a:lnTo>
                <a:lnTo>
                  <a:pt x="7041274" y="153390"/>
                </a:lnTo>
                <a:lnTo>
                  <a:pt x="7041375" y="152933"/>
                </a:lnTo>
                <a:lnTo>
                  <a:pt x="7043102" y="144602"/>
                </a:lnTo>
                <a:lnTo>
                  <a:pt x="7050811" y="106146"/>
                </a:lnTo>
                <a:lnTo>
                  <a:pt x="7050875" y="105206"/>
                </a:lnTo>
                <a:lnTo>
                  <a:pt x="7050989" y="103695"/>
                </a:lnTo>
                <a:lnTo>
                  <a:pt x="7024408" y="71031"/>
                </a:lnTo>
                <a:lnTo>
                  <a:pt x="7014045" y="72415"/>
                </a:lnTo>
                <a:lnTo>
                  <a:pt x="6977520" y="100025"/>
                </a:lnTo>
                <a:lnTo>
                  <a:pt x="6977227" y="100571"/>
                </a:lnTo>
                <a:lnTo>
                  <a:pt x="6977291" y="100342"/>
                </a:lnTo>
                <a:lnTo>
                  <a:pt x="6977405" y="99847"/>
                </a:lnTo>
                <a:lnTo>
                  <a:pt x="6979666" y="90881"/>
                </a:lnTo>
                <a:lnTo>
                  <a:pt x="6979983" y="89535"/>
                </a:lnTo>
                <a:lnTo>
                  <a:pt x="6978790" y="84404"/>
                </a:lnTo>
                <a:lnTo>
                  <a:pt x="6974853" y="80098"/>
                </a:lnTo>
                <a:lnTo>
                  <a:pt x="6970966" y="75793"/>
                </a:lnTo>
                <a:lnTo>
                  <a:pt x="6965912" y="73634"/>
                </a:lnTo>
                <a:lnTo>
                  <a:pt x="6953542" y="73634"/>
                </a:lnTo>
                <a:lnTo>
                  <a:pt x="6948119" y="75984"/>
                </a:lnTo>
                <a:lnTo>
                  <a:pt x="6938759" y="85331"/>
                </a:lnTo>
                <a:lnTo>
                  <a:pt x="6936460" y="90030"/>
                </a:lnTo>
                <a:lnTo>
                  <a:pt x="6936537" y="100342"/>
                </a:lnTo>
                <a:lnTo>
                  <a:pt x="6936600" y="100571"/>
                </a:lnTo>
                <a:lnTo>
                  <a:pt x="6936714" y="101015"/>
                </a:lnTo>
                <a:lnTo>
                  <a:pt x="6937667" y="104698"/>
                </a:lnTo>
                <a:lnTo>
                  <a:pt x="6937756" y="104876"/>
                </a:lnTo>
                <a:lnTo>
                  <a:pt x="6942633" y="114223"/>
                </a:lnTo>
                <a:lnTo>
                  <a:pt x="6943877" y="118897"/>
                </a:lnTo>
                <a:lnTo>
                  <a:pt x="6943877" y="128003"/>
                </a:lnTo>
                <a:lnTo>
                  <a:pt x="6943725" y="128663"/>
                </a:lnTo>
                <a:lnTo>
                  <a:pt x="6941998" y="134962"/>
                </a:lnTo>
                <a:lnTo>
                  <a:pt x="6934467" y="153238"/>
                </a:lnTo>
                <a:lnTo>
                  <a:pt x="6934428" y="153390"/>
                </a:lnTo>
                <a:lnTo>
                  <a:pt x="6932574" y="160959"/>
                </a:lnTo>
                <a:lnTo>
                  <a:pt x="6932574" y="176479"/>
                </a:lnTo>
                <a:lnTo>
                  <a:pt x="6933959" y="182156"/>
                </a:lnTo>
                <a:lnTo>
                  <a:pt x="6936740" y="187198"/>
                </a:lnTo>
                <a:lnTo>
                  <a:pt x="6939547" y="192214"/>
                </a:lnTo>
                <a:lnTo>
                  <a:pt x="6944436" y="194716"/>
                </a:lnTo>
                <a:lnTo>
                  <a:pt x="6958343" y="194716"/>
                </a:lnTo>
                <a:lnTo>
                  <a:pt x="6970293" y="167208"/>
                </a:lnTo>
                <a:lnTo>
                  <a:pt x="6973925" y="150444"/>
                </a:lnTo>
                <a:lnTo>
                  <a:pt x="6989077" y="112801"/>
                </a:lnTo>
                <a:lnTo>
                  <a:pt x="7006196" y="98107"/>
                </a:lnTo>
                <a:lnTo>
                  <a:pt x="7012813" y="98107"/>
                </a:lnTo>
                <a:lnTo>
                  <a:pt x="7014642" y="101625"/>
                </a:lnTo>
                <a:lnTo>
                  <a:pt x="7014578" y="112026"/>
                </a:lnTo>
                <a:lnTo>
                  <a:pt x="7014477" y="113309"/>
                </a:lnTo>
                <a:lnTo>
                  <a:pt x="7014413" y="114223"/>
                </a:lnTo>
                <a:lnTo>
                  <a:pt x="7013283" y="121691"/>
                </a:lnTo>
                <a:lnTo>
                  <a:pt x="7011327" y="132143"/>
                </a:lnTo>
                <a:lnTo>
                  <a:pt x="7008711" y="144843"/>
                </a:lnTo>
                <a:lnTo>
                  <a:pt x="7006120" y="157124"/>
                </a:lnTo>
                <a:lnTo>
                  <a:pt x="7004240" y="166395"/>
                </a:lnTo>
                <a:lnTo>
                  <a:pt x="7003123" y="172427"/>
                </a:lnTo>
                <a:lnTo>
                  <a:pt x="7003072" y="172732"/>
                </a:lnTo>
                <a:lnTo>
                  <a:pt x="7002742" y="175285"/>
                </a:lnTo>
                <a:lnTo>
                  <a:pt x="7002742" y="187909"/>
                </a:lnTo>
                <a:lnTo>
                  <a:pt x="7007047" y="194221"/>
                </a:lnTo>
                <a:lnTo>
                  <a:pt x="7015658" y="194221"/>
                </a:lnTo>
                <a:lnTo>
                  <a:pt x="7051738" y="181051"/>
                </a:lnTo>
                <a:lnTo>
                  <a:pt x="7053897" y="178384"/>
                </a:lnTo>
                <a:lnTo>
                  <a:pt x="7053897" y="171767"/>
                </a:lnTo>
                <a:close/>
              </a:path>
              <a:path w="7184390" h="254635">
                <a:moveTo>
                  <a:pt x="7183793" y="69227"/>
                </a:moveTo>
                <a:lnTo>
                  <a:pt x="7179640" y="66078"/>
                </a:lnTo>
                <a:lnTo>
                  <a:pt x="7178472" y="65189"/>
                </a:lnTo>
                <a:lnTo>
                  <a:pt x="7164667" y="65189"/>
                </a:lnTo>
                <a:lnTo>
                  <a:pt x="7156844" y="66078"/>
                </a:lnTo>
                <a:lnTo>
                  <a:pt x="7149693" y="66078"/>
                </a:lnTo>
                <a:lnTo>
                  <a:pt x="7138340" y="65189"/>
                </a:lnTo>
                <a:lnTo>
                  <a:pt x="7135050" y="65189"/>
                </a:lnTo>
                <a:lnTo>
                  <a:pt x="7133996" y="65278"/>
                </a:lnTo>
                <a:lnTo>
                  <a:pt x="7133996" y="92494"/>
                </a:lnTo>
                <a:lnTo>
                  <a:pt x="7133882" y="100025"/>
                </a:lnTo>
                <a:lnTo>
                  <a:pt x="7133780" y="101854"/>
                </a:lnTo>
                <a:lnTo>
                  <a:pt x="7133666" y="103695"/>
                </a:lnTo>
                <a:lnTo>
                  <a:pt x="7133564" y="104432"/>
                </a:lnTo>
                <a:lnTo>
                  <a:pt x="7133450" y="112801"/>
                </a:lnTo>
                <a:lnTo>
                  <a:pt x="7130872" y="120180"/>
                </a:lnTo>
                <a:lnTo>
                  <a:pt x="7120356" y="134708"/>
                </a:lnTo>
                <a:lnTo>
                  <a:pt x="7115518" y="138341"/>
                </a:lnTo>
                <a:lnTo>
                  <a:pt x="7108101" y="138341"/>
                </a:lnTo>
                <a:lnTo>
                  <a:pt x="7103732" y="128003"/>
                </a:lnTo>
                <a:lnTo>
                  <a:pt x="7103567" y="126847"/>
                </a:lnTo>
                <a:lnTo>
                  <a:pt x="7103694" y="121691"/>
                </a:lnTo>
                <a:lnTo>
                  <a:pt x="7103821" y="118033"/>
                </a:lnTo>
                <a:lnTo>
                  <a:pt x="7104062" y="116293"/>
                </a:lnTo>
                <a:lnTo>
                  <a:pt x="7104062" y="108927"/>
                </a:lnTo>
                <a:lnTo>
                  <a:pt x="7106526" y="101854"/>
                </a:lnTo>
                <a:lnTo>
                  <a:pt x="7116381" y="88226"/>
                </a:lnTo>
                <a:lnTo>
                  <a:pt x="7120852" y="84810"/>
                </a:lnTo>
                <a:lnTo>
                  <a:pt x="7128421" y="84810"/>
                </a:lnTo>
                <a:lnTo>
                  <a:pt x="7130097" y="85763"/>
                </a:lnTo>
                <a:lnTo>
                  <a:pt x="7131634" y="87668"/>
                </a:lnTo>
                <a:lnTo>
                  <a:pt x="7133209" y="89535"/>
                </a:lnTo>
                <a:lnTo>
                  <a:pt x="7133260" y="89725"/>
                </a:lnTo>
                <a:lnTo>
                  <a:pt x="7133336" y="90030"/>
                </a:lnTo>
                <a:lnTo>
                  <a:pt x="7133996" y="92494"/>
                </a:lnTo>
                <a:lnTo>
                  <a:pt x="7133996" y="65278"/>
                </a:lnTo>
                <a:lnTo>
                  <a:pt x="7123417" y="66078"/>
                </a:lnTo>
                <a:lnTo>
                  <a:pt x="7086854" y="84670"/>
                </a:lnTo>
                <a:lnTo>
                  <a:pt x="7072528" y="112026"/>
                </a:lnTo>
                <a:lnTo>
                  <a:pt x="7072528" y="124993"/>
                </a:lnTo>
                <a:lnTo>
                  <a:pt x="7083704" y="152933"/>
                </a:lnTo>
                <a:lnTo>
                  <a:pt x="7082688" y="154292"/>
                </a:lnTo>
                <a:lnTo>
                  <a:pt x="7070649" y="184619"/>
                </a:lnTo>
                <a:lnTo>
                  <a:pt x="7062838" y="190246"/>
                </a:lnTo>
                <a:lnTo>
                  <a:pt x="7055777" y="196075"/>
                </a:lnTo>
                <a:lnTo>
                  <a:pt x="7050735" y="202082"/>
                </a:lnTo>
                <a:lnTo>
                  <a:pt x="7047712" y="208267"/>
                </a:lnTo>
                <a:lnTo>
                  <a:pt x="7046696" y="214642"/>
                </a:lnTo>
                <a:lnTo>
                  <a:pt x="7046811" y="218490"/>
                </a:lnTo>
                <a:lnTo>
                  <a:pt x="7046874" y="218948"/>
                </a:lnTo>
                <a:lnTo>
                  <a:pt x="7047624" y="224421"/>
                </a:lnTo>
                <a:lnTo>
                  <a:pt x="7078319" y="248564"/>
                </a:lnTo>
                <a:lnTo>
                  <a:pt x="7088010" y="250317"/>
                </a:lnTo>
                <a:lnTo>
                  <a:pt x="7087362" y="250317"/>
                </a:lnTo>
                <a:lnTo>
                  <a:pt x="7099287" y="250964"/>
                </a:lnTo>
                <a:lnTo>
                  <a:pt x="7106120" y="250964"/>
                </a:lnTo>
                <a:lnTo>
                  <a:pt x="7147471" y="240538"/>
                </a:lnTo>
                <a:lnTo>
                  <a:pt x="7159587" y="229984"/>
                </a:lnTo>
                <a:lnTo>
                  <a:pt x="7161873" y="225755"/>
                </a:lnTo>
                <a:lnTo>
                  <a:pt x="7164972" y="220091"/>
                </a:lnTo>
                <a:lnTo>
                  <a:pt x="7166534" y="214896"/>
                </a:lnTo>
                <a:lnTo>
                  <a:pt x="7166534" y="210172"/>
                </a:lnTo>
                <a:lnTo>
                  <a:pt x="7136473" y="176187"/>
                </a:lnTo>
                <a:lnTo>
                  <a:pt x="7136473" y="208026"/>
                </a:lnTo>
                <a:lnTo>
                  <a:pt x="7136473" y="218490"/>
                </a:lnTo>
                <a:lnTo>
                  <a:pt x="7133577" y="222224"/>
                </a:lnTo>
                <a:lnTo>
                  <a:pt x="7121931" y="228536"/>
                </a:lnTo>
                <a:lnTo>
                  <a:pt x="7116242" y="229984"/>
                </a:lnTo>
                <a:lnTo>
                  <a:pt x="7102703" y="229984"/>
                </a:lnTo>
                <a:lnTo>
                  <a:pt x="7100595" y="229730"/>
                </a:lnTo>
                <a:lnTo>
                  <a:pt x="7095172" y="229730"/>
                </a:lnTo>
                <a:lnTo>
                  <a:pt x="7090016" y="228219"/>
                </a:lnTo>
                <a:lnTo>
                  <a:pt x="7080288" y="222224"/>
                </a:lnTo>
                <a:lnTo>
                  <a:pt x="7077862" y="218948"/>
                </a:lnTo>
                <a:lnTo>
                  <a:pt x="7077862" y="208267"/>
                </a:lnTo>
                <a:lnTo>
                  <a:pt x="7080034" y="204584"/>
                </a:lnTo>
                <a:lnTo>
                  <a:pt x="7088899" y="196532"/>
                </a:lnTo>
                <a:lnTo>
                  <a:pt x="7089076" y="196532"/>
                </a:lnTo>
                <a:lnTo>
                  <a:pt x="7093204" y="194716"/>
                </a:lnTo>
                <a:lnTo>
                  <a:pt x="7110920" y="194716"/>
                </a:lnTo>
                <a:lnTo>
                  <a:pt x="7118286" y="196532"/>
                </a:lnTo>
                <a:lnTo>
                  <a:pt x="7118515" y="196532"/>
                </a:lnTo>
                <a:lnTo>
                  <a:pt x="7132917" y="204343"/>
                </a:lnTo>
                <a:lnTo>
                  <a:pt x="7136473" y="208026"/>
                </a:lnTo>
                <a:lnTo>
                  <a:pt x="7136473" y="176187"/>
                </a:lnTo>
                <a:lnTo>
                  <a:pt x="7127037" y="172427"/>
                </a:lnTo>
                <a:lnTo>
                  <a:pt x="7113460" y="167208"/>
                </a:lnTo>
                <a:lnTo>
                  <a:pt x="7106679" y="163893"/>
                </a:lnTo>
                <a:lnTo>
                  <a:pt x="7127189" y="153238"/>
                </a:lnTo>
                <a:lnTo>
                  <a:pt x="7132942" y="151041"/>
                </a:lnTo>
                <a:lnTo>
                  <a:pt x="7142378" y="146202"/>
                </a:lnTo>
                <a:lnTo>
                  <a:pt x="7147306" y="141998"/>
                </a:lnTo>
                <a:lnTo>
                  <a:pt x="7150455" y="138341"/>
                </a:lnTo>
                <a:lnTo>
                  <a:pt x="7152437" y="136042"/>
                </a:lnTo>
                <a:lnTo>
                  <a:pt x="7165365" y="98107"/>
                </a:lnTo>
                <a:lnTo>
                  <a:pt x="7165492" y="94538"/>
                </a:lnTo>
                <a:lnTo>
                  <a:pt x="7165810" y="91122"/>
                </a:lnTo>
                <a:lnTo>
                  <a:pt x="7165899" y="90881"/>
                </a:lnTo>
                <a:lnTo>
                  <a:pt x="7166242" y="90030"/>
                </a:lnTo>
                <a:lnTo>
                  <a:pt x="7166343" y="89725"/>
                </a:lnTo>
                <a:lnTo>
                  <a:pt x="7166927" y="89535"/>
                </a:lnTo>
                <a:lnTo>
                  <a:pt x="7167956" y="89535"/>
                </a:lnTo>
                <a:lnTo>
                  <a:pt x="7171677" y="90030"/>
                </a:lnTo>
                <a:lnTo>
                  <a:pt x="7179754" y="90030"/>
                </a:lnTo>
                <a:lnTo>
                  <a:pt x="7180224" y="89535"/>
                </a:lnTo>
                <a:lnTo>
                  <a:pt x="7183793" y="85763"/>
                </a:lnTo>
                <a:lnTo>
                  <a:pt x="7183793" y="84810"/>
                </a:lnTo>
                <a:lnTo>
                  <a:pt x="7183793" y="69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971732" y="6632016"/>
            <a:ext cx="759460" cy="168275"/>
          </a:xfrm>
          <a:custGeom>
            <a:avLst/>
            <a:gdLst/>
            <a:ahLst/>
            <a:cxnLst/>
            <a:rect l="l" t="t" r="r" b="b"/>
            <a:pathLst>
              <a:path w="759460" h="168275">
                <a:moveTo>
                  <a:pt x="118084" y="17157"/>
                </a:moveTo>
                <a:lnTo>
                  <a:pt x="82765" y="1993"/>
                </a:lnTo>
                <a:lnTo>
                  <a:pt x="80276" y="1993"/>
                </a:lnTo>
                <a:lnTo>
                  <a:pt x="39979" y="17640"/>
                </a:lnTo>
                <a:lnTo>
                  <a:pt x="15760" y="51663"/>
                </a:lnTo>
                <a:lnTo>
                  <a:pt x="10337" y="76314"/>
                </a:lnTo>
                <a:lnTo>
                  <a:pt x="10210" y="78676"/>
                </a:lnTo>
                <a:lnTo>
                  <a:pt x="22034" y="116916"/>
                </a:lnTo>
                <a:lnTo>
                  <a:pt x="51346" y="130149"/>
                </a:lnTo>
                <a:lnTo>
                  <a:pt x="56553" y="130149"/>
                </a:lnTo>
                <a:lnTo>
                  <a:pt x="98488" y="113449"/>
                </a:lnTo>
                <a:lnTo>
                  <a:pt x="104063" y="107048"/>
                </a:lnTo>
                <a:lnTo>
                  <a:pt x="104063" y="102120"/>
                </a:lnTo>
                <a:lnTo>
                  <a:pt x="104063" y="95389"/>
                </a:lnTo>
                <a:lnTo>
                  <a:pt x="101092" y="92519"/>
                </a:lnTo>
                <a:lnTo>
                  <a:pt x="92570" y="92519"/>
                </a:lnTo>
                <a:lnTo>
                  <a:pt x="87845" y="94132"/>
                </a:lnTo>
                <a:lnTo>
                  <a:pt x="74193" y="100584"/>
                </a:lnTo>
                <a:lnTo>
                  <a:pt x="69697" y="102120"/>
                </a:lnTo>
                <a:lnTo>
                  <a:pt x="59232" y="102120"/>
                </a:lnTo>
                <a:lnTo>
                  <a:pt x="54432" y="100761"/>
                </a:lnTo>
                <a:lnTo>
                  <a:pt x="47345" y="93345"/>
                </a:lnTo>
                <a:lnTo>
                  <a:pt x="45199" y="86956"/>
                </a:lnTo>
                <a:lnTo>
                  <a:pt x="45199" y="78676"/>
                </a:lnTo>
                <a:lnTo>
                  <a:pt x="56438" y="40551"/>
                </a:lnTo>
                <a:lnTo>
                  <a:pt x="74891" y="26581"/>
                </a:lnTo>
                <a:lnTo>
                  <a:pt x="81267" y="26581"/>
                </a:lnTo>
                <a:lnTo>
                  <a:pt x="85534" y="29337"/>
                </a:lnTo>
                <a:lnTo>
                  <a:pt x="85636" y="29464"/>
                </a:lnTo>
                <a:lnTo>
                  <a:pt x="94386" y="40347"/>
                </a:lnTo>
                <a:lnTo>
                  <a:pt x="98590" y="43091"/>
                </a:lnTo>
                <a:lnTo>
                  <a:pt x="106540" y="43091"/>
                </a:lnTo>
                <a:lnTo>
                  <a:pt x="110121" y="41275"/>
                </a:lnTo>
                <a:lnTo>
                  <a:pt x="113309" y="37630"/>
                </a:lnTo>
                <a:lnTo>
                  <a:pt x="116497" y="33947"/>
                </a:lnTo>
                <a:lnTo>
                  <a:pt x="118084" y="29781"/>
                </a:lnTo>
                <a:lnTo>
                  <a:pt x="118084" y="26581"/>
                </a:lnTo>
                <a:lnTo>
                  <a:pt x="118084" y="17157"/>
                </a:lnTo>
                <a:close/>
              </a:path>
              <a:path w="759460" h="168275">
                <a:moveTo>
                  <a:pt x="235788" y="49009"/>
                </a:moveTo>
                <a:lnTo>
                  <a:pt x="235000" y="38900"/>
                </a:lnTo>
                <a:lnTo>
                  <a:pt x="234899" y="38506"/>
                </a:lnTo>
                <a:lnTo>
                  <a:pt x="234848" y="38315"/>
                </a:lnTo>
                <a:lnTo>
                  <a:pt x="232562" y="29464"/>
                </a:lnTo>
                <a:lnTo>
                  <a:pt x="232498" y="29337"/>
                </a:lnTo>
                <a:lnTo>
                  <a:pt x="229666" y="23469"/>
                </a:lnTo>
                <a:lnTo>
                  <a:pt x="228511" y="21082"/>
                </a:lnTo>
                <a:lnTo>
                  <a:pt x="201383" y="1536"/>
                </a:lnTo>
                <a:lnTo>
                  <a:pt x="201383" y="41275"/>
                </a:lnTo>
                <a:lnTo>
                  <a:pt x="201333" y="54419"/>
                </a:lnTo>
                <a:lnTo>
                  <a:pt x="185153" y="96913"/>
                </a:lnTo>
                <a:lnTo>
                  <a:pt x="169062" y="106299"/>
                </a:lnTo>
                <a:lnTo>
                  <a:pt x="163309" y="106299"/>
                </a:lnTo>
                <a:lnTo>
                  <a:pt x="160121" y="104216"/>
                </a:lnTo>
                <a:lnTo>
                  <a:pt x="153911" y="95808"/>
                </a:lnTo>
                <a:lnTo>
                  <a:pt x="153809" y="95389"/>
                </a:lnTo>
                <a:lnTo>
                  <a:pt x="152425" y="90195"/>
                </a:lnTo>
                <a:lnTo>
                  <a:pt x="158965" y="47066"/>
                </a:lnTo>
                <a:lnTo>
                  <a:pt x="175336" y="26822"/>
                </a:lnTo>
                <a:lnTo>
                  <a:pt x="179057" y="24587"/>
                </a:lnTo>
                <a:lnTo>
                  <a:pt x="182181" y="23469"/>
                </a:lnTo>
                <a:lnTo>
                  <a:pt x="191630" y="23469"/>
                </a:lnTo>
                <a:lnTo>
                  <a:pt x="194627" y="25895"/>
                </a:lnTo>
                <a:lnTo>
                  <a:pt x="196608" y="29464"/>
                </a:lnTo>
                <a:lnTo>
                  <a:pt x="200050" y="35547"/>
                </a:lnTo>
                <a:lnTo>
                  <a:pt x="201383" y="41275"/>
                </a:lnTo>
                <a:lnTo>
                  <a:pt x="201383" y="1536"/>
                </a:lnTo>
                <a:lnTo>
                  <a:pt x="199072" y="863"/>
                </a:lnTo>
                <a:lnTo>
                  <a:pt x="189242" y="0"/>
                </a:lnTo>
                <a:lnTo>
                  <a:pt x="188518" y="0"/>
                </a:lnTo>
                <a:lnTo>
                  <a:pt x="151561" y="12319"/>
                </a:lnTo>
                <a:lnTo>
                  <a:pt x="124079" y="47066"/>
                </a:lnTo>
                <a:lnTo>
                  <a:pt x="117932" y="81572"/>
                </a:lnTo>
                <a:lnTo>
                  <a:pt x="118618" y="90195"/>
                </a:lnTo>
                <a:lnTo>
                  <a:pt x="144373" y="126034"/>
                </a:lnTo>
                <a:lnTo>
                  <a:pt x="162179" y="129654"/>
                </a:lnTo>
                <a:lnTo>
                  <a:pt x="168084" y="129654"/>
                </a:lnTo>
                <a:lnTo>
                  <a:pt x="173405" y="129324"/>
                </a:lnTo>
                <a:lnTo>
                  <a:pt x="172910" y="129324"/>
                </a:lnTo>
                <a:lnTo>
                  <a:pt x="179222" y="128143"/>
                </a:lnTo>
                <a:lnTo>
                  <a:pt x="214083" y="107048"/>
                </a:lnTo>
                <a:lnTo>
                  <a:pt x="214655" y="106299"/>
                </a:lnTo>
                <a:lnTo>
                  <a:pt x="223583" y="94691"/>
                </a:lnTo>
                <a:lnTo>
                  <a:pt x="230378" y="81572"/>
                </a:lnTo>
                <a:lnTo>
                  <a:pt x="234454" y="67703"/>
                </a:lnTo>
                <a:lnTo>
                  <a:pt x="235686" y="54419"/>
                </a:lnTo>
                <a:lnTo>
                  <a:pt x="235788" y="49009"/>
                </a:lnTo>
                <a:close/>
              </a:path>
              <a:path w="759460" h="168275">
                <a:moveTo>
                  <a:pt x="365582" y="109143"/>
                </a:moveTo>
                <a:lnTo>
                  <a:pt x="365480" y="100838"/>
                </a:lnTo>
                <a:lnTo>
                  <a:pt x="364197" y="96862"/>
                </a:lnTo>
                <a:lnTo>
                  <a:pt x="362839" y="93776"/>
                </a:lnTo>
                <a:lnTo>
                  <a:pt x="362724" y="93510"/>
                </a:lnTo>
                <a:lnTo>
                  <a:pt x="358648" y="84201"/>
                </a:lnTo>
                <a:lnTo>
                  <a:pt x="357263" y="79438"/>
                </a:lnTo>
                <a:lnTo>
                  <a:pt x="357263" y="73063"/>
                </a:lnTo>
                <a:lnTo>
                  <a:pt x="358419" y="65379"/>
                </a:lnTo>
                <a:lnTo>
                  <a:pt x="362851" y="42075"/>
                </a:lnTo>
                <a:lnTo>
                  <a:pt x="363969" y="33909"/>
                </a:lnTo>
                <a:lnTo>
                  <a:pt x="363956" y="24638"/>
                </a:lnTo>
                <a:lnTo>
                  <a:pt x="362572" y="19748"/>
                </a:lnTo>
                <a:lnTo>
                  <a:pt x="357035" y="9321"/>
                </a:lnTo>
                <a:lnTo>
                  <a:pt x="353060" y="6705"/>
                </a:lnTo>
                <a:lnTo>
                  <a:pt x="340474" y="6705"/>
                </a:lnTo>
                <a:lnTo>
                  <a:pt x="331368" y="20104"/>
                </a:lnTo>
                <a:lnTo>
                  <a:pt x="330415" y="24638"/>
                </a:lnTo>
                <a:lnTo>
                  <a:pt x="318325" y="73888"/>
                </a:lnTo>
                <a:lnTo>
                  <a:pt x="293624" y="100838"/>
                </a:lnTo>
                <a:lnTo>
                  <a:pt x="288569" y="100838"/>
                </a:lnTo>
                <a:lnTo>
                  <a:pt x="286727" y="97345"/>
                </a:lnTo>
                <a:lnTo>
                  <a:pt x="286727" y="90347"/>
                </a:lnTo>
                <a:lnTo>
                  <a:pt x="287032" y="85356"/>
                </a:lnTo>
                <a:lnTo>
                  <a:pt x="287947" y="78422"/>
                </a:lnTo>
                <a:lnTo>
                  <a:pt x="289483" y="69532"/>
                </a:lnTo>
                <a:lnTo>
                  <a:pt x="293776" y="47764"/>
                </a:lnTo>
                <a:lnTo>
                  <a:pt x="295313" y="38684"/>
                </a:lnTo>
                <a:lnTo>
                  <a:pt x="296227" y="31432"/>
                </a:lnTo>
                <a:lnTo>
                  <a:pt x="296278" y="30530"/>
                </a:lnTo>
                <a:lnTo>
                  <a:pt x="296354" y="29171"/>
                </a:lnTo>
                <a:lnTo>
                  <a:pt x="296481" y="26936"/>
                </a:lnTo>
                <a:lnTo>
                  <a:pt x="296532" y="26022"/>
                </a:lnTo>
                <a:lnTo>
                  <a:pt x="295579" y="17030"/>
                </a:lnTo>
                <a:lnTo>
                  <a:pt x="292696" y="10604"/>
                </a:lnTo>
                <a:lnTo>
                  <a:pt x="287858" y="6705"/>
                </a:lnTo>
                <a:lnTo>
                  <a:pt x="287680" y="6705"/>
                </a:lnTo>
                <a:lnTo>
                  <a:pt x="281203" y="5473"/>
                </a:lnTo>
                <a:lnTo>
                  <a:pt x="246862" y="20104"/>
                </a:lnTo>
                <a:lnTo>
                  <a:pt x="246862" y="26936"/>
                </a:lnTo>
                <a:lnTo>
                  <a:pt x="250710" y="29171"/>
                </a:lnTo>
                <a:lnTo>
                  <a:pt x="260477" y="30530"/>
                </a:lnTo>
                <a:lnTo>
                  <a:pt x="261518" y="32194"/>
                </a:lnTo>
                <a:lnTo>
                  <a:pt x="261518" y="35204"/>
                </a:lnTo>
                <a:lnTo>
                  <a:pt x="261175" y="38684"/>
                </a:lnTo>
                <a:lnTo>
                  <a:pt x="260108" y="45021"/>
                </a:lnTo>
                <a:lnTo>
                  <a:pt x="258343" y="53886"/>
                </a:lnTo>
                <a:lnTo>
                  <a:pt x="255828" y="65595"/>
                </a:lnTo>
                <a:lnTo>
                  <a:pt x="253390" y="77063"/>
                </a:lnTo>
                <a:lnTo>
                  <a:pt x="251625" y="86436"/>
                </a:lnTo>
                <a:lnTo>
                  <a:pt x="250571" y="93510"/>
                </a:lnTo>
                <a:lnTo>
                  <a:pt x="250558" y="101142"/>
                </a:lnTo>
                <a:lnTo>
                  <a:pt x="251764" y="111252"/>
                </a:lnTo>
                <a:lnTo>
                  <a:pt x="256400" y="120510"/>
                </a:lnTo>
                <a:lnTo>
                  <a:pt x="264121" y="126060"/>
                </a:lnTo>
                <a:lnTo>
                  <a:pt x="274929" y="127914"/>
                </a:lnTo>
                <a:lnTo>
                  <a:pt x="287718" y="126060"/>
                </a:lnTo>
                <a:lnTo>
                  <a:pt x="287426" y="126060"/>
                </a:lnTo>
                <a:lnTo>
                  <a:pt x="299656" y="120751"/>
                </a:lnTo>
                <a:lnTo>
                  <a:pt x="312026" y="111810"/>
                </a:lnTo>
                <a:lnTo>
                  <a:pt x="321005" y="102743"/>
                </a:lnTo>
                <a:lnTo>
                  <a:pt x="321005" y="105575"/>
                </a:lnTo>
                <a:lnTo>
                  <a:pt x="322262" y="113385"/>
                </a:lnTo>
                <a:lnTo>
                  <a:pt x="328803" y="123723"/>
                </a:lnTo>
                <a:lnTo>
                  <a:pt x="334657" y="126911"/>
                </a:lnTo>
                <a:lnTo>
                  <a:pt x="350062" y="126911"/>
                </a:lnTo>
                <a:lnTo>
                  <a:pt x="355854" y="124434"/>
                </a:lnTo>
                <a:lnTo>
                  <a:pt x="363639" y="114503"/>
                </a:lnTo>
                <a:lnTo>
                  <a:pt x="365582" y="109143"/>
                </a:lnTo>
                <a:close/>
              </a:path>
              <a:path w="759460" h="168275">
                <a:moveTo>
                  <a:pt x="487895" y="16624"/>
                </a:moveTo>
                <a:lnTo>
                  <a:pt x="486410" y="12814"/>
                </a:lnTo>
                <a:lnTo>
                  <a:pt x="483425" y="9753"/>
                </a:lnTo>
                <a:lnTo>
                  <a:pt x="481431" y="7645"/>
                </a:lnTo>
                <a:lnTo>
                  <a:pt x="480326" y="6591"/>
                </a:lnTo>
                <a:lnTo>
                  <a:pt x="476580" y="5092"/>
                </a:lnTo>
                <a:lnTo>
                  <a:pt x="471690" y="5092"/>
                </a:lnTo>
                <a:lnTo>
                  <a:pt x="438848" y="24472"/>
                </a:lnTo>
                <a:lnTo>
                  <a:pt x="438429" y="24930"/>
                </a:lnTo>
                <a:lnTo>
                  <a:pt x="438480" y="24282"/>
                </a:lnTo>
                <a:lnTo>
                  <a:pt x="420154" y="3733"/>
                </a:lnTo>
                <a:lnTo>
                  <a:pt x="412419" y="3733"/>
                </a:lnTo>
                <a:lnTo>
                  <a:pt x="406501" y="5880"/>
                </a:lnTo>
                <a:lnTo>
                  <a:pt x="394373" y="14414"/>
                </a:lnTo>
                <a:lnTo>
                  <a:pt x="393915" y="15087"/>
                </a:lnTo>
                <a:lnTo>
                  <a:pt x="391287" y="19253"/>
                </a:lnTo>
                <a:lnTo>
                  <a:pt x="391287" y="29933"/>
                </a:lnTo>
                <a:lnTo>
                  <a:pt x="394652" y="34505"/>
                </a:lnTo>
                <a:lnTo>
                  <a:pt x="402526" y="38938"/>
                </a:lnTo>
                <a:lnTo>
                  <a:pt x="402869" y="40919"/>
                </a:lnTo>
                <a:lnTo>
                  <a:pt x="395757" y="80721"/>
                </a:lnTo>
                <a:lnTo>
                  <a:pt x="392544" y="91325"/>
                </a:lnTo>
                <a:lnTo>
                  <a:pt x="390410" y="98640"/>
                </a:lnTo>
                <a:lnTo>
                  <a:pt x="388886" y="104267"/>
                </a:lnTo>
                <a:lnTo>
                  <a:pt x="388429" y="106616"/>
                </a:lnTo>
                <a:lnTo>
                  <a:pt x="388429" y="113195"/>
                </a:lnTo>
                <a:lnTo>
                  <a:pt x="389712" y="118491"/>
                </a:lnTo>
                <a:lnTo>
                  <a:pt x="392277" y="122504"/>
                </a:lnTo>
                <a:lnTo>
                  <a:pt x="394881" y="126517"/>
                </a:lnTo>
                <a:lnTo>
                  <a:pt x="399630" y="128536"/>
                </a:lnTo>
                <a:lnTo>
                  <a:pt x="417512" y="128536"/>
                </a:lnTo>
                <a:lnTo>
                  <a:pt x="432917" y="99174"/>
                </a:lnTo>
                <a:lnTo>
                  <a:pt x="432981" y="97523"/>
                </a:lnTo>
                <a:lnTo>
                  <a:pt x="439712" y="59232"/>
                </a:lnTo>
                <a:lnTo>
                  <a:pt x="450329" y="40297"/>
                </a:lnTo>
                <a:lnTo>
                  <a:pt x="453021" y="37782"/>
                </a:lnTo>
                <a:lnTo>
                  <a:pt x="454660" y="36461"/>
                </a:lnTo>
                <a:lnTo>
                  <a:pt x="466852" y="38125"/>
                </a:lnTo>
                <a:lnTo>
                  <a:pt x="472643" y="38125"/>
                </a:lnTo>
                <a:lnTo>
                  <a:pt x="477583" y="36449"/>
                </a:lnTo>
                <a:lnTo>
                  <a:pt x="482714" y="32245"/>
                </a:lnTo>
                <a:lnTo>
                  <a:pt x="485546" y="29933"/>
                </a:lnTo>
                <a:lnTo>
                  <a:pt x="485876" y="29603"/>
                </a:lnTo>
                <a:lnTo>
                  <a:pt x="487794" y="25920"/>
                </a:lnTo>
                <a:lnTo>
                  <a:pt x="487895" y="16624"/>
                </a:lnTo>
                <a:close/>
              </a:path>
              <a:path w="759460" h="168275">
                <a:moveTo>
                  <a:pt x="581647" y="15087"/>
                </a:moveTo>
                <a:lnTo>
                  <a:pt x="545947" y="1498"/>
                </a:lnTo>
                <a:lnTo>
                  <a:pt x="543217" y="1498"/>
                </a:lnTo>
                <a:lnTo>
                  <a:pt x="505079" y="18110"/>
                </a:lnTo>
                <a:lnTo>
                  <a:pt x="500570" y="24472"/>
                </a:lnTo>
                <a:lnTo>
                  <a:pt x="498030" y="30797"/>
                </a:lnTo>
                <a:lnTo>
                  <a:pt x="497903" y="31546"/>
                </a:lnTo>
                <a:lnTo>
                  <a:pt x="497814" y="32245"/>
                </a:lnTo>
                <a:lnTo>
                  <a:pt x="497166" y="37465"/>
                </a:lnTo>
                <a:lnTo>
                  <a:pt x="497090" y="48006"/>
                </a:lnTo>
                <a:lnTo>
                  <a:pt x="499237" y="55702"/>
                </a:lnTo>
                <a:lnTo>
                  <a:pt x="503542" y="61163"/>
                </a:lnTo>
                <a:lnTo>
                  <a:pt x="507885" y="66586"/>
                </a:lnTo>
                <a:lnTo>
                  <a:pt x="513689" y="71716"/>
                </a:lnTo>
                <a:lnTo>
                  <a:pt x="528167" y="81368"/>
                </a:lnTo>
                <a:lnTo>
                  <a:pt x="533057" y="85051"/>
                </a:lnTo>
                <a:lnTo>
                  <a:pt x="535584" y="87617"/>
                </a:lnTo>
                <a:lnTo>
                  <a:pt x="538149" y="90144"/>
                </a:lnTo>
                <a:lnTo>
                  <a:pt x="539432" y="92849"/>
                </a:lnTo>
                <a:lnTo>
                  <a:pt x="539432" y="98640"/>
                </a:lnTo>
                <a:lnTo>
                  <a:pt x="538340" y="101193"/>
                </a:lnTo>
                <a:lnTo>
                  <a:pt x="533946" y="105575"/>
                </a:lnTo>
                <a:lnTo>
                  <a:pt x="530847" y="106616"/>
                </a:lnTo>
                <a:lnTo>
                  <a:pt x="521652" y="106616"/>
                </a:lnTo>
                <a:lnTo>
                  <a:pt x="517829" y="105575"/>
                </a:lnTo>
                <a:lnTo>
                  <a:pt x="518160" y="105575"/>
                </a:lnTo>
                <a:lnTo>
                  <a:pt x="513067" y="101917"/>
                </a:lnTo>
                <a:lnTo>
                  <a:pt x="509981" y="98501"/>
                </a:lnTo>
                <a:lnTo>
                  <a:pt x="506463" y="93573"/>
                </a:lnTo>
                <a:lnTo>
                  <a:pt x="502983" y="88646"/>
                </a:lnTo>
                <a:lnTo>
                  <a:pt x="498970" y="86182"/>
                </a:lnTo>
                <a:lnTo>
                  <a:pt x="489864" y="86182"/>
                </a:lnTo>
                <a:lnTo>
                  <a:pt x="486422" y="88468"/>
                </a:lnTo>
                <a:lnTo>
                  <a:pt x="486333" y="88646"/>
                </a:lnTo>
                <a:lnTo>
                  <a:pt x="481838" y="97523"/>
                </a:lnTo>
                <a:lnTo>
                  <a:pt x="481749" y="97891"/>
                </a:lnTo>
                <a:lnTo>
                  <a:pt x="480720" y="102781"/>
                </a:lnTo>
                <a:lnTo>
                  <a:pt x="480695" y="115506"/>
                </a:lnTo>
                <a:lnTo>
                  <a:pt x="484251" y="120484"/>
                </a:lnTo>
                <a:lnTo>
                  <a:pt x="491375" y="124117"/>
                </a:lnTo>
                <a:lnTo>
                  <a:pt x="497598" y="126758"/>
                </a:lnTo>
                <a:lnTo>
                  <a:pt x="504037" y="128536"/>
                </a:lnTo>
                <a:lnTo>
                  <a:pt x="503720" y="128536"/>
                </a:lnTo>
                <a:lnTo>
                  <a:pt x="511848" y="129768"/>
                </a:lnTo>
                <a:lnTo>
                  <a:pt x="519874" y="130149"/>
                </a:lnTo>
                <a:lnTo>
                  <a:pt x="522732" y="130149"/>
                </a:lnTo>
                <a:lnTo>
                  <a:pt x="564007" y="112572"/>
                </a:lnTo>
                <a:lnTo>
                  <a:pt x="571563" y="97523"/>
                </a:lnTo>
                <a:lnTo>
                  <a:pt x="572376" y="90144"/>
                </a:lnTo>
                <a:lnTo>
                  <a:pt x="572465" y="80581"/>
                </a:lnTo>
                <a:lnTo>
                  <a:pt x="570242" y="73494"/>
                </a:lnTo>
                <a:lnTo>
                  <a:pt x="565823" y="68122"/>
                </a:lnTo>
                <a:lnTo>
                  <a:pt x="561428" y="62738"/>
                </a:lnTo>
                <a:lnTo>
                  <a:pt x="555244" y="57391"/>
                </a:lnTo>
                <a:lnTo>
                  <a:pt x="539305" y="46761"/>
                </a:lnTo>
                <a:lnTo>
                  <a:pt x="534339" y="43027"/>
                </a:lnTo>
                <a:lnTo>
                  <a:pt x="532358" y="40919"/>
                </a:lnTo>
                <a:lnTo>
                  <a:pt x="530364" y="38773"/>
                </a:lnTo>
                <a:lnTo>
                  <a:pt x="529780" y="37465"/>
                </a:lnTo>
                <a:lnTo>
                  <a:pt x="529374" y="36449"/>
                </a:lnTo>
                <a:lnTo>
                  <a:pt x="529374" y="31851"/>
                </a:lnTo>
                <a:lnTo>
                  <a:pt x="530174" y="29933"/>
                </a:lnTo>
                <a:lnTo>
                  <a:pt x="530377" y="29603"/>
                </a:lnTo>
                <a:lnTo>
                  <a:pt x="533819" y="25920"/>
                </a:lnTo>
                <a:lnTo>
                  <a:pt x="536829" y="24930"/>
                </a:lnTo>
                <a:lnTo>
                  <a:pt x="544588" y="24930"/>
                </a:lnTo>
                <a:lnTo>
                  <a:pt x="548119" y="26454"/>
                </a:lnTo>
                <a:lnTo>
                  <a:pt x="558723" y="37465"/>
                </a:lnTo>
                <a:lnTo>
                  <a:pt x="563829" y="41478"/>
                </a:lnTo>
                <a:lnTo>
                  <a:pt x="570039" y="41478"/>
                </a:lnTo>
                <a:lnTo>
                  <a:pt x="573519" y="39928"/>
                </a:lnTo>
                <a:lnTo>
                  <a:pt x="580021" y="33680"/>
                </a:lnTo>
                <a:lnTo>
                  <a:pt x="581647" y="28714"/>
                </a:lnTo>
                <a:lnTo>
                  <a:pt x="581647" y="24930"/>
                </a:lnTo>
                <a:lnTo>
                  <a:pt x="581647" y="15087"/>
                </a:lnTo>
                <a:close/>
              </a:path>
              <a:path w="759460" h="168275">
                <a:moveTo>
                  <a:pt x="693534" y="33655"/>
                </a:moveTo>
                <a:lnTo>
                  <a:pt x="665695" y="1092"/>
                </a:lnTo>
                <a:lnTo>
                  <a:pt x="660996" y="749"/>
                </a:lnTo>
                <a:lnTo>
                  <a:pt x="660996" y="38061"/>
                </a:lnTo>
                <a:lnTo>
                  <a:pt x="657440" y="41973"/>
                </a:lnTo>
                <a:lnTo>
                  <a:pt x="622973" y="54457"/>
                </a:lnTo>
                <a:lnTo>
                  <a:pt x="621449" y="54648"/>
                </a:lnTo>
                <a:lnTo>
                  <a:pt x="622884" y="54457"/>
                </a:lnTo>
                <a:lnTo>
                  <a:pt x="622947" y="54051"/>
                </a:lnTo>
                <a:lnTo>
                  <a:pt x="623658" y="49834"/>
                </a:lnTo>
                <a:lnTo>
                  <a:pt x="645744" y="23355"/>
                </a:lnTo>
                <a:lnTo>
                  <a:pt x="655929" y="23355"/>
                </a:lnTo>
                <a:lnTo>
                  <a:pt x="657771" y="24142"/>
                </a:lnTo>
                <a:lnTo>
                  <a:pt x="660260" y="27279"/>
                </a:lnTo>
                <a:lnTo>
                  <a:pt x="660882" y="29565"/>
                </a:lnTo>
                <a:lnTo>
                  <a:pt x="660996" y="38061"/>
                </a:lnTo>
                <a:lnTo>
                  <a:pt x="660996" y="749"/>
                </a:lnTo>
                <a:lnTo>
                  <a:pt x="657593" y="495"/>
                </a:lnTo>
                <a:lnTo>
                  <a:pt x="655231" y="495"/>
                </a:lnTo>
                <a:lnTo>
                  <a:pt x="616635" y="14782"/>
                </a:lnTo>
                <a:lnTo>
                  <a:pt x="589686" y="50812"/>
                </a:lnTo>
                <a:lnTo>
                  <a:pt x="584263" y="80289"/>
                </a:lnTo>
                <a:lnTo>
                  <a:pt x="584263" y="82651"/>
                </a:lnTo>
                <a:lnTo>
                  <a:pt x="584898" y="91630"/>
                </a:lnTo>
                <a:lnTo>
                  <a:pt x="584962" y="91897"/>
                </a:lnTo>
                <a:lnTo>
                  <a:pt x="586803" y="99910"/>
                </a:lnTo>
                <a:lnTo>
                  <a:pt x="614375" y="128257"/>
                </a:lnTo>
                <a:lnTo>
                  <a:pt x="620458" y="129654"/>
                </a:lnTo>
                <a:lnTo>
                  <a:pt x="631634" y="129654"/>
                </a:lnTo>
                <a:lnTo>
                  <a:pt x="670077" y="114731"/>
                </a:lnTo>
                <a:lnTo>
                  <a:pt x="679259" y="101955"/>
                </a:lnTo>
                <a:lnTo>
                  <a:pt x="679704" y="99910"/>
                </a:lnTo>
                <a:lnTo>
                  <a:pt x="679754" y="94488"/>
                </a:lnTo>
                <a:lnTo>
                  <a:pt x="677684" y="91897"/>
                </a:lnTo>
                <a:lnTo>
                  <a:pt x="669442" y="91897"/>
                </a:lnTo>
                <a:lnTo>
                  <a:pt x="663689" y="93573"/>
                </a:lnTo>
                <a:lnTo>
                  <a:pt x="648868" y="100279"/>
                </a:lnTo>
                <a:lnTo>
                  <a:pt x="642810" y="101955"/>
                </a:lnTo>
                <a:lnTo>
                  <a:pt x="633412" y="101955"/>
                </a:lnTo>
                <a:lnTo>
                  <a:pt x="629259" y="100418"/>
                </a:lnTo>
                <a:lnTo>
                  <a:pt x="625614" y="97358"/>
                </a:lnTo>
                <a:lnTo>
                  <a:pt x="621969" y="94259"/>
                </a:lnTo>
                <a:lnTo>
                  <a:pt x="620153" y="90347"/>
                </a:lnTo>
                <a:lnTo>
                  <a:pt x="620153" y="80911"/>
                </a:lnTo>
                <a:lnTo>
                  <a:pt x="621182" y="77965"/>
                </a:lnTo>
                <a:lnTo>
                  <a:pt x="623252" y="76809"/>
                </a:lnTo>
                <a:lnTo>
                  <a:pt x="624573" y="75984"/>
                </a:lnTo>
                <a:lnTo>
                  <a:pt x="629069" y="74764"/>
                </a:lnTo>
                <a:lnTo>
                  <a:pt x="636727" y="73152"/>
                </a:lnTo>
                <a:lnTo>
                  <a:pt x="651776" y="69545"/>
                </a:lnTo>
                <a:lnTo>
                  <a:pt x="687184" y="51917"/>
                </a:lnTo>
                <a:lnTo>
                  <a:pt x="692835" y="40462"/>
                </a:lnTo>
                <a:lnTo>
                  <a:pt x="693534" y="33655"/>
                </a:lnTo>
                <a:close/>
              </a:path>
              <a:path w="759460" h="168275">
                <a:moveTo>
                  <a:pt x="743712" y="99656"/>
                </a:moveTo>
                <a:lnTo>
                  <a:pt x="741591" y="95059"/>
                </a:lnTo>
                <a:lnTo>
                  <a:pt x="733145" y="88074"/>
                </a:lnTo>
                <a:lnTo>
                  <a:pt x="728865" y="86309"/>
                </a:lnTo>
                <a:lnTo>
                  <a:pt x="716368" y="86309"/>
                </a:lnTo>
                <a:lnTo>
                  <a:pt x="711009" y="88811"/>
                </a:lnTo>
                <a:lnTo>
                  <a:pt x="706831" y="93827"/>
                </a:lnTo>
                <a:lnTo>
                  <a:pt x="702691" y="98831"/>
                </a:lnTo>
                <a:lnTo>
                  <a:pt x="700620" y="103797"/>
                </a:lnTo>
                <a:lnTo>
                  <a:pt x="700620" y="115176"/>
                </a:lnTo>
                <a:lnTo>
                  <a:pt x="702271" y="119367"/>
                </a:lnTo>
                <a:lnTo>
                  <a:pt x="705586" y="123380"/>
                </a:lnTo>
                <a:lnTo>
                  <a:pt x="708939" y="127393"/>
                </a:lnTo>
                <a:lnTo>
                  <a:pt x="711708" y="129400"/>
                </a:lnTo>
                <a:lnTo>
                  <a:pt x="717194" y="129400"/>
                </a:lnTo>
                <a:lnTo>
                  <a:pt x="718680" y="129768"/>
                </a:lnTo>
                <a:lnTo>
                  <a:pt x="727417" y="129768"/>
                </a:lnTo>
                <a:lnTo>
                  <a:pt x="732155" y="127533"/>
                </a:lnTo>
                <a:lnTo>
                  <a:pt x="741095" y="118592"/>
                </a:lnTo>
                <a:lnTo>
                  <a:pt x="743331" y="114223"/>
                </a:lnTo>
                <a:lnTo>
                  <a:pt x="743458" y="109093"/>
                </a:lnTo>
                <a:lnTo>
                  <a:pt x="743712" y="107848"/>
                </a:lnTo>
                <a:lnTo>
                  <a:pt x="743712" y="99656"/>
                </a:lnTo>
                <a:close/>
              </a:path>
              <a:path w="759460" h="168275">
                <a:moveTo>
                  <a:pt x="754888" y="143802"/>
                </a:moveTo>
                <a:lnTo>
                  <a:pt x="0" y="143802"/>
                </a:lnTo>
                <a:lnTo>
                  <a:pt x="0" y="167652"/>
                </a:lnTo>
                <a:lnTo>
                  <a:pt x="754888" y="167652"/>
                </a:lnTo>
                <a:lnTo>
                  <a:pt x="754888" y="143802"/>
                </a:lnTo>
                <a:close/>
              </a:path>
              <a:path w="759460" h="168275">
                <a:moveTo>
                  <a:pt x="758850" y="26771"/>
                </a:moveTo>
                <a:lnTo>
                  <a:pt x="758774" y="21590"/>
                </a:lnTo>
                <a:lnTo>
                  <a:pt x="758609" y="20929"/>
                </a:lnTo>
                <a:lnTo>
                  <a:pt x="758609" y="17576"/>
                </a:lnTo>
                <a:lnTo>
                  <a:pt x="756729" y="14020"/>
                </a:lnTo>
                <a:lnTo>
                  <a:pt x="749185" y="6477"/>
                </a:lnTo>
                <a:lnTo>
                  <a:pt x="744969" y="4597"/>
                </a:lnTo>
                <a:lnTo>
                  <a:pt x="736561" y="4597"/>
                </a:lnTo>
                <a:lnTo>
                  <a:pt x="735571" y="4851"/>
                </a:lnTo>
                <a:lnTo>
                  <a:pt x="730808" y="4851"/>
                </a:lnTo>
                <a:lnTo>
                  <a:pt x="726363" y="7251"/>
                </a:lnTo>
                <a:lnTo>
                  <a:pt x="722223" y="12052"/>
                </a:lnTo>
                <a:lnTo>
                  <a:pt x="718083" y="16814"/>
                </a:lnTo>
                <a:lnTo>
                  <a:pt x="716013" y="21590"/>
                </a:lnTo>
                <a:lnTo>
                  <a:pt x="716013" y="34251"/>
                </a:lnTo>
                <a:lnTo>
                  <a:pt x="717892" y="38519"/>
                </a:lnTo>
                <a:lnTo>
                  <a:pt x="725436" y="46050"/>
                </a:lnTo>
                <a:lnTo>
                  <a:pt x="729907" y="47942"/>
                </a:lnTo>
                <a:lnTo>
                  <a:pt x="736384" y="47942"/>
                </a:lnTo>
                <a:lnTo>
                  <a:pt x="739482" y="47561"/>
                </a:lnTo>
                <a:lnTo>
                  <a:pt x="743546" y="47561"/>
                </a:lnTo>
                <a:lnTo>
                  <a:pt x="747725" y="45415"/>
                </a:lnTo>
                <a:lnTo>
                  <a:pt x="756335" y="36804"/>
                </a:lnTo>
                <a:lnTo>
                  <a:pt x="758482" y="32639"/>
                </a:lnTo>
                <a:lnTo>
                  <a:pt x="758609" y="27762"/>
                </a:lnTo>
                <a:lnTo>
                  <a:pt x="758850" y="26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440779" y="6914116"/>
            <a:ext cx="12490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Roboto"/>
                <a:cs typeface="Roboto"/>
              </a:rPr>
              <a:t>1. </a:t>
            </a:r>
            <a:r>
              <a:rPr dirty="0" sz="1000" b="1">
                <a:latin typeface="Roboto"/>
                <a:cs typeface="Roboto"/>
              </a:rPr>
              <a:t>Opening </a:t>
            </a:r>
            <a:r>
              <a:rPr dirty="0" sz="1000" spc="-10" b="1">
                <a:latin typeface="Roboto"/>
                <a:cs typeface="Roboto"/>
              </a:rPr>
              <a:t>Creativity</a:t>
            </a:r>
            <a:r>
              <a:rPr dirty="0" sz="1000" spc="-10">
                <a:latin typeface="Roboto"/>
                <a:cs typeface="Roboto"/>
              </a:rPr>
              <a:t>: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71449" y="171450"/>
            <a:ext cx="10355580" cy="7216775"/>
            <a:chOff x="171449" y="171450"/>
            <a:chExt cx="10355580" cy="7216775"/>
          </a:xfrm>
        </p:grpSpPr>
        <p:sp>
          <p:nvSpPr>
            <p:cNvPr id="23" name="object 23" descr=""/>
            <p:cNvSpPr/>
            <p:nvPr/>
          </p:nvSpPr>
          <p:spPr>
            <a:xfrm>
              <a:off x="171449" y="2555696"/>
              <a:ext cx="10355580" cy="8255"/>
            </a:xfrm>
            <a:custGeom>
              <a:avLst/>
              <a:gdLst/>
              <a:ahLst/>
              <a:cxnLst/>
              <a:rect l="l" t="t" r="r" b="b"/>
              <a:pathLst>
                <a:path w="10355580" h="8255">
                  <a:moveTo>
                    <a:pt x="10355579" y="7947"/>
                  </a:moveTo>
                  <a:lnTo>
                    <a:pt x="0" y="7947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7947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>
              <a:hlinkClick r:id="rId3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819" y="862881"/>
              <a:ext cx="1001383" cy="1001383"/>
            </a:xfrm>
            <a:prstGeom prst="rect">
              <a:avLst/>
            </a:prstGeom>
          </p:spPr>
        </p:pic>
        <p:pic>
          <p:nvPicPr>
            <p:cNvPr id="25" name="object 25" descr="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9733" y="420274"/>
              <a:ext cx="826155" cy="86056"/>
            </a:xfrm>
            <a:prstGeom prst="rect">
              <a:avLst/>
            </a:prstGeom>
          </p:spPr>
        </p:pic>
        <p:sp>
          <p:nvSpPr>
            <p:cNvPr id="26" name="object 26" descr="">
              <a:hlinkClick r:id="rId8"/>
            </p:cNvPr>
            <p:cNvSpPr/>
            <p:nvPr/>
          </p:nvSpPr>
          <p:spPr>
            <a:xfrm>
              <a:off x="2932139" y="421745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39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8333" y="425435"/>
              <a:ext cx="277021" cy="80569"/>
            </a:xfrm>
            <a:prstGeom prst="rect">
              <a:avLst/>
            </a:prstGeom>
          </p:spPr>
        </p:pic>
        <p:pic>
          <p:nvPicPr>
            <p:cNvPr id="28" name="object 28" descr="">
              <a:hlinkClick r:id="rId12"/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77588" y="420220"/>
              <a:ext cx="442886" cy="86002"/>
            </a:xfrm>
            <a:prstGeom prst="rect">
              <a:avLst/>
            </a:prstGeom>
          </p:spPr>
        </p:pic>
        <p:sp>
          <p:nvSpPr>
            <p:cNvPr id="29" name="object 29" descr="">
              <a:hlinkClick r:id="rId12"/>
            </p:cNvPr>
            <p:cNvSpPr/>
            <p:nvPr/>
          </p:nvSpPr>
          <p:spPr>
            <a:xfrm>
              <a:off x="4386529" y="421745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39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>
              <a:hlinkClick r:id="rId14"/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67925" y="424729"/>
              <a:ext cx="352692" cy="81601"/>
            </a:xfrm>
            <a:prstGeom prst="rect">
              <a:avLst/>
            </a:prstGeom>
          </p:spPr>
        </p:pic>
        <p:pic>
          <p:nvPicPr>
            <p:cNvPr id="31" name="object 31" descr="">
              <a:hlinkClick r:id="rId16"/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19338" y="420220"/>
              <a:ext cx="522314" cy="93728"/>
            </a:xfrm>
            <a:prstGeom prst="rect">
              <a:avLst/>
            </a:prstGeom>
          </p:spPr>
        </p:pic>
        <p:pic>
          <p:nvPicPr>
            <p:cNvPr id="32" name="object 32" descr="">
              <a:hlinkClick r:id="rId18"/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70232" y="420220"/>
              <a:ext cx="480155" cy="85784"/>
            </a:xfrm>
            <a:prstGeom prst="rect">
              <a:avLst/>
            </a:prstGeom>
          </p:spPr>
        </p:pic>
        <p:pic>
          <p:nvPicPr>
            <p:cNvPr id="33" name="object 33" descr="">
              <a:hlinkClick r:id="rId20"/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92290" y="425327"/>
              <a:ext cx="653029" cy="80895"/>
            </a:xfrm>
            <a:prstGeom prst="rect">
              <a:avLst/>
            </a:prstGeom>
          </p:spPr>
        </p:pic>
        <p:pic>
          <p:nvPicPr>
            <p:cNvPr id="34" name="object 34" descr="">
              <a:hlinkClick r:id="rId22"/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50999" y="420274"/>
              <a:ext cx="345728" cy="11017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42538" y="424675"/>
              <a:ext cx="265205" cy="104521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8972232" y="421745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>
              <a:hlinkClick r:id="rId25"/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55130" y="424729"/>
              <a:ext cx="512839" cy="81601"/>
            </a:xfrm>
            <a:prstGeom prst="rect">
              <a:avLst/>
            </a:prstGeom>
          </p:spPr>
        </p:pic>
        <p:pic>
          <p:nvPicPr>
            <p:cNvPr id="38" name="object 38" descr="">
              <a:hlinkClick r:id="rId27"/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04329" y="1016282"/>
              <a:ext cx="1218263" cy="110558"/>
            </a:xfrm>
            <a:prstGeom prst="rect">
              <a:avLst/>
            </a:prstGeom>
          </p:spPr>
        </p:pic>
        <p:sp>
          <p:nvSpPr>
            <p:cNvPr id="39" name="object 39" descr="">
              <a:hlinkClick r:id="rId27"/>
            </p:cNvPr>
            <p:cNvSpPr/>
            <p:nvPr/>
          </p:nvSpPr>
          <p:spPr>
            <a:xfrm>
              <a:off x="2987771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39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>
              <a:hlinkClick r:id="rId29"/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67660" y="1016336"/>
              <a:ext cx="420223" cy="93674"/>
            </a:xfrm>
            <a:prstGeom prst="rect">
              <a:avLst/>
            </a:prstGeom>
          </p:spPr>
        </p:pic>
        <p:pic>
          <p:nvPicPr>
            <p:cNvPr id="41" name="object 41" descr="">
              <a:hlinkClick r:id="rId31"/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112659" y="1016282"/>
              <a:ext cx="795819" cy="110232"/>
            </a:xfrm>
            <a:prstGeom prst="rect">
              <a:avLst/>
            </a:prstGeom>
          </p:spPr>
        </p:pic>
        <p:pic>
          <p:nvPicPr>
            <p:cNvPr id="42" name="object 42" descr="">
              <a:hlinkClick r:id="rId33"/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05000" y="1017807"/>
              <a:ext cx="1157870" cy="92203"/>
            </a:xfrm>
            <a:prstGeom prst="rect">
              <a:avLst/>
            </a:prstGeom>
          </p:spPr>
        </p:pic>
        <p:pic>
          <p:nvPicPr>
            <p:cNvPr id="43" name="object 43" descr="">
              <a:hlinkClick r:id="rId35"/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688966" y="1021334"/>
              <a:ext cx="290603" cy="105506"/>
            </a:xfrm>
            <a:prstGeom prst="rect">
              <a:avLst/>
            </a:prstGeom>
          </p:spPr>
        </p:pic>
        <p:sp>
          <p:nvSpPr>
            <p:cNvPr id="44" name="object 44" descr="">
              <a:hlinkClick r:id="rId35"/>
            </p:cNvPr>
            <p:cNvSpPr/>
            <p:nvPr/>
          </p:nvSpPr>
          <p:spPr>
            <a:xfrm>
              <a:off x="7048938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>
              <a:hlinkClick r:id="rId37"/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20678" y="1021714"/>
              <a:ext cx="262624" cy="79645"/>
            </a:xfrm>
            <a:prstGeom prst="rect">
              <a:avLst/>
            </a:prstGeom>
          </p:spPr>
        </p:pic>
        <p:sp>
          <p:nvSpPr>
            <p:cNvPr id="46" name="object 46" descr="">
              <a:hlinkClick r:id="rId37"/>
            </p:cNvPr>
            <p:cNvSpPr/>
            <p:nvPr/>
          </p:nvSpPr>
          <p:spPr>
            <a:xfrm>
              <a:off x="7756266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>
              <a:hlinkClick r:id="rId39"/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30868" y="1015467"/>
              <a:ext cx="289136" cy="86328"/>
            </a:xfrm>
            <a:prstGeom prst="rect">
              <a:avLst/>
            </a:prstGeom>
          </p:spPr>
        </p:pic>
        <p:sp>
          <p:nvSpPr>
            <p:cNvPr id="48" name="object 48" descr="">
              <a:hlinkClick r:id="rId39"/>
            </p:cNvPr>
            <p:cNvSpPr/>
            <p:nvPr/>
          </p:nvSpPr>
          <p:spPr>
            <a:xfrm>
              <a:off x="8487434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>
              <a:hlinkClick r:id="rId41"/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861160" y="1017807"/>
              <a:ext cx="537650" cy="92203"/>
            </a:xfrm>
            <a:prstGeom prst="rect">
              <a:avLst/>
            </a:prstGeom>
          </p:spPr>
        </p:pic>
        <p:pic>
          <p:nvPicPr>
            <p:cNvPr id="50" name="object 50" descr="">
              <a:hlinkClick r:id="rId43"/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725900" y="1015467"/>
              <a:ext cx="337651" cy="86708"/>
            </a:xfrm>
            <a:prstGeom prst="rect">
              <a:avLst/>
            </a:prstGeom>
          </p:spPr>
        </p:pic>
        <p:sp>
          <p:nvSpPr>
            <p:cNvPr id="51" name="object 51" descr="">
              <a:hlinkClick r:id="rId43"/>
            </p:cNvPr>
            <p:cNvSpPr/>
            <p:nvPr/>
          </p:nvSpPr>
          <p:spPr>
            <a:xfrm>
              <a:off x="10132565" y="1017807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09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>
              <a:hlinkClick r:id="rId45"/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79070" y="1612343"/>
              <a:ext cx="694245" cy="86002"/>
            </a:xfrm>
            <a:prstGeom prst="rect">
              <a:avLst/>
            </a:prstGeom>
          </p:spPr>
        </p:pic>
        <p:sp>
          <p:nvSpPr>
            <p:cNvPr id="53" name="object 53" descr="">
              <a:hlinkClick r:id="rId45"/>
            </p:cNvPr>
            <p:cNvSpPr/>
            <p:nvPr/>
          </p:nvSpPr>
          <p:spPr>
            <a:xfrm>
              <a:off x="3138774" y="1613869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39" h="92710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>
              <a:hlinkClick r:id="rId47"/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520152" y="1613869"/>
              <a:ext cx="712790" cy="92203"/>
            </a:xfrm>
            <a:prstGeom prst="rect">
              <a:avLst/>
            </a:prstGeom>
          </p:spPr>
        </p:pic>
        <p:pic>
          <p:nvPicPr>
            <p:cNvPr id="55" name="object 55" descr="">
              <a:hlinkClick r:id="rId49"/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558192" y="1612343"/>
              <a:ext cx="1681845" cy="110558"/>
            </a:xfrm>
            <a:prstGeom prst="rect">
              <a:avLst/>
            </a:prstGeom>
          </p:spPr>
        </p:pic>
        <p:pic>
          <p:nvPicPr>
            <p:cNvPr id="56" name="object 56" descr="">
              <a:hlinkClick r:id="rId51"/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537094" y="1611528"/>
              <a:ext cx="1327851" cy="111047"/>
            </a:xfrm>
            <a:prstGeom prst="rect">
              <a:avLst/>
            </a:prstGeom>
          </p:spPr>
        </p:pic>
        <p:pic>
          <p:nvPicPr>
            <p:cNvPr id="57" name="object 57" descr="">
              <a:hlinkClick r:id="rId53"/>
            </p:cNvPr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195372" y="1612343"/>
              <a:ext cx="481242" cy="85893"/>
            </a:xfrm>
            <a:prstGeom prst="rect">
              <a:avLst/>
            </a:prstGeom>
          </p:spPr>
        </p:pic>
        <p:sp>
          <p:nvSpPr>
            <p:cNvPr id="58" name="object 58" descr="">
              <a:hlinkClick r:id="rId53"/>
            </p:cNvPr>
            <p:cNvSpPr/>
            <p:nvPr/>
          </p:nvSpPr>
          <p:spPr>
            <a:xfrm>
              <a:off x="8749701" y="1613869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10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>
              <a:hlinkClick r:id="rId55"/>
            </p:cNvPr>
            <p:cNvSpPr/>
            <p:nvPr/>
          </p:nvSpPr>
          <p:spPr>
            <a:xfrm>
              <a:off x="8961373" y="1363573"/>
              <a:ext cx="723265" cy="596265"/>
            </a:xfrm>
            <a:custGeom>
              <a:avLst/>
              <a:gdLst/>
              <a:ahLst/>
              <a:cxnLst/>
              <a:rect l="l" t="t" r="r" b="b"/>
              <a:pathLst>
                <a:path w="723265" h="596264">
                  <a:moveTo>
                    <a:pt x="723221" y="596061"/>
                  </a:moveTo>
                  <a:lnTo>
                    <a:pt x="0" y="596061"/>
                  </a:lnTo>
                  <a:lnTo>
                    <a:pt x="0" y="0"/>
                  </a:lnTo>
                  <a:lnTo>
                    <a:pt x="723221" y="0"/>
                  </a:lnTo>
                  <a:lnTo>
                    <a:pt x="723221" y="596061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>
              <a:hlinkClick r:id="rId55"/>
            </p:cNvPr>
            <p:cNvSpPr/>
            <p:nvPr/>
          </p:nvSpPr>
          <p:spPr>
            <a:xfrm>
              <a:off x="9121864" y="1617509"/>
              <a:ext cx="395605" cy="94615"/>
            </a:xfrm>
            <a:custGeom>
              <a:avLst/>
              <a:gdLst/>
              <a:ahLst/>
              <a:cxnLst/>
              <a:rect l="l" t="t" r="r" b="b"/>
              <a:pathLst>
                <a:path w="395604" h="94614">
                  <a:moveTo>
                    <a:pt x="51015" y="2057"/>
                  </a:moveTo>
                  <a:lnTo>
                    <a:pt x="47764" y="165"/>
                  </a:lnTo>
                  <a:lnTo>
                    <a:pt x="31686" y="165"/>
                  </a:lnTo>
                  <a:lnTo>
                    <a:pt x="26924" y="1130"/>
                  </a:lnTo>
                  <a:lnTo>
                    <a:pt x="20637" y="3962"/>
                  </a:lnTo>
                  <a:lnTo>
                    <a:pt x="19659" y="5257"/>
                  </a:lnTo>
                  <a:lnTo>
                    <a:pt x="19659" y="8686"/>
                  </a:lnTo>
                  <a:lnTo>
                    <a:pt x="21539" y="10147"/>
                  </a:lnTo>
                  <a:lnTo>
                    <a:pt x="27482" y="12065"/>
                  </a:lnTo>
                  <a:lnTo>
                    <a:pt x="27546" y="12471"/>
                  </a:lnTo>
                  <a:lnTo>
                    <a:pt x="28575" y="18465"/>
                  </a:lnTo>
                  <a:lnTo>
                    <a:pt x="28460" y="35445"/>
                  </a:lnTo>
                  <a:lnTo>
                    <a:pt x="28371" y="35852"/>
                  </a:lnTo>
                  <a:lnTo>
                    <a:pt x="27381" y="40563"/>
                  </a:lnTo>
                  <a:lnTo>
                    <a:pt x="27305" y="40779"/>
                  </a:lnTo>
                  <a:lnTo>
                    <a:pt x="22618" y="54508"/>
                  </a:lnTo>
                  <a:lnTo>
                    <a:pt x="21386" y="58661"/>
                  </a:lnTo>
                  <a:lnTo>
                    <a:pt x="20891" y="64096"/>
                  </a:lnTo>
                  <a:lnTo>
                    <a:pt x="19989" y="67500"/>
                  </a:lnTo>
                  <a:lnTo>
                    <a:pt x="6921" y="82016"/>
                  </a:lnTo>
                  <a:lnTo>
                    <a:pt x="2336" y="84467"/>
                  </a:lnTo>
                  <a:lnTo>
                    <a:pt x="0" y="86588"/>
                  </a:lnTo>
                  <a:lnTo>
                    <a:pt x="0" y="90055"/>
                  </a:lnTo>
                  <a:lnTo>
                    <a:pt x="762" y="91452"/>
                  </a:lnTo>
                  <a:lnTo>
                    <a:pt x="3797" y="93611"/>
                  </a:lnTo>
                  <a:lnTo>
                    <a:pt x="5638" y="94157"/>
                  </a:lnTo>
                  <a:lnTo>
                    <a:pt x="12915" y="94157"/>
                  </a:lnTo>
                  <a:lnTo>
                    <a:pt x="37782" y="62103"/>
                  </a:lnTo>
                  <a:lnTo>
                    <a:pt x="38671" y="58661"/>
                  </a:lnTo>
                  <a:lnTo>
                    <a:pt x="39598" y="55778"/>
                  </a:lnTo>
                  <a:lnTo>
                    <a:pt x="41554" y="51142"/>
                  </a:lnTo>
                  <a:lnTo>
                    <a:pt x="41986" y="49034"/>
                  </a:lnTo>
                  <a:lnTo>
                    <a:pt x="42100" y="39928"/>
                  </a:lnTo>
                  <a:lnTo>
                    <a:pt x="42951" y="35445"/>
                  </a:lnTo>
                  <a:lnTo>
                    <a:pt x="47015" y="20091"/>
                  </a:lnTo>
                  <a:lnTo>
                    <a:pt x="48018" y="15494"/>
                  </a:lnTo>
                  <a:lnTo>
                    <a:pt x="48018" y="12471"/>
                  </a:lnTo>
                  <a:lnTo>
                    <a:pt x="48526" y="11049"/>
                  </a:lnTo>
                  <a:lnTo>
                    <a:pt x="50520" y="8407"/>
                  </a:lnTo>
                  <a:lnTo>
                    <a:pt x="51015" y="7112"/>
                  </a:lnTo>
                  <a:lnTo>
                    <a:pt x="51015" y="2057"/>
                  </a:lnTo>
                  <a:close/>
                </a:path>
                <a:path w="395604" h="94614">
                  <a:moveTo>
                    <a:pt x="103060" y="66598"/>
                  </a:moveTo>
                  <a:lnTo>
                    <a:pt x="101396" y="65201"/>
                  </a:lnTo>
                  <a:lnTo>
                    <a:pt x="95758" y="65201"/>
                  </a:lnTo>
                  <a:lnTo>
                    <a:pt x="95567" y="64643"/>
                  </a:lnTo>
                  <a:lnTo>
                    <a:pt x="95567" y="61569"/>
                  </a:lnTo>
                  <a:lnTo>
                    <a:pt x="96697" y="55778"/>
                  </a:lnTo>
                  <a:lnTo>
                    <a:pt x="100672" y="38061"/>
                  </a:lnTo>
                  <a:lnTo>
                    <a:pt x="101307" y="34912"/>
                  </a:lnTo>
                  <a:lnTo>
                    <a:pt x="101701" y="32956"/>
                  </a:lnTo>
                  <a:lnTo>
                    <a:pt x="101701" y="27952"/>
                  </a:lnTo>
                  <a:lnTo>
                    <a:pt x="100063" y="26022"/>
                  </a:lnTo>
                  <a:lnTo>
                    <a:pt x="95211" y="26022"/>
                  </a:lnTo>
                  <a:lnTo>
                    <a:pt x="92405" y="26454"/>
                  </a:lnTo>
                  <a:lnTo>
                    <a:pt x="89890" y="26454"/>
                  </a:lnTo>
                  <a:lnTo>
                    <a:pt x="85509" y="25577"/>
                  </a:lnTo>
                  <a:lnTo>
                    <a:pt x="85509" y="35852"/>
                  </a:lnTo>
                  <a:lnTo>
                    <a:pt x="85394" y="42583"/>
                  </a:lnTo>
                  <a:lnTo>
                    <a:pt x="85344" y="45656"/>
                  </a:lnTo>
                  <a:lnTo>
                    <a:pt x="83324" y="52349"/>
                  </a:lnTo>
                  <a:lnTo>
                    <a:pt x="81965" y="54914"/>
                  </a:lnTo>
                  <a:lnTo>
                    <a:pt x="81965" y="68821"/>
                  </a:lnTo>
                  <a:lnTo>
                    <a:pt x="81559" y="68351"/>
                  </a:lnTo>
                  <a:lnTo>
                    <a:pt x="81559" y="68199"/>
                  </a:lnTo>
                  <a:lnTo>
                    <a:pt x="81661" y="68351"/>
                  </a:lnTo>
                  <a:lnTo>
                    <a:pt x="81965" y="68821"/>
                  </a:lnTo>
                  <a:lnTo>
                    <a:pt x="81965" y="54914"/>
                  </a:lnTo>
                  <a:lnTo>
                    <a:pt x="78155" y="62103"/>
                  </a:lnTo>
                  <a:lnTo>
                    <a:pt x="76377" y="64096"/>
                  </a:lnTo>
                  <a:lnTo>
                    <a:pt x="71716" y="67500"/>
                  </a:lnTo>
                  <a:lnTo>
                    <a:pt x="70040" y="68351"/>
                  </a:lnTo>
                  <a:lnTo>
                    <a:pt x="67233" y="68351"/>
                  </a:lnTo>
                  <a:lnTo>
                    <a:pt x="66116" y="67500"/>
                  </a:lnTo>
                  <a:lnTo>
                    <a:pt x="66281" y="67500"/>
                  </a:lnTo>
                  <a:lnTo>
                    <a:pt x="64909" y="65201"/>
                  </a:lnTo>
                  <a:lnTo>
                    <a:pt x="64808" y="64643"/>
                  </a:lnTo>
                  <a:lnTo>
                    <a:pt x="64706" y="64096"/>
                  </a:lnTo>
                  <a:lnTo>
                    <a:pt x="64541" y="63246"/>
                  </a:lnTo>
                  <a:lnTo>
                    <a:pt x="64541" y="53378"/>
                  </a:lnTo>
                  <a:lnTo>
                    <a:pt x="79197" y="34912"/>
                  </a:lnTo>
                  <a:lnTo>
                    <a:pt x="84251" y="34912"/>
                  </a:lnTo>
                  <a:lnTo>
                    <a:pt x="85509" y="35852"/>
                  </a:lnTo>
                  <a:lnTo>
                    <a:pt x="85509" y="25577"/>
                  </a:lnTo>
                  <a:lnTo>
                    <a:pt x="84683" y="25412"/>
                  </a:lnTo>
                  <a:lnTo>
                    <a:pt x="83185" y="25209"/>
                  </a:lnTo>
                  <a:lnTo>
                    <a:pt x="76974" y="25209"/>
                  </a:lnTo>
                  <a:lnTo>
                    <a:pt x="72898" y="26454"/>
                  </a:lnTo>
                  <a:lnTo>
                    <a:pt x="73101" y="26454"/>
                  </a:lnTo>
                  <a:lnTo>
                    <a:pt x="69380" y="28549"/>
                  </a:lnTo>
                  <a:lnTo>
                    <a:pt x="49542" y="58039"/>
                  </a:lnTo>
                  <a:lnTo>
                    <a:pt x="49542" y="67500"/>
                  </a:lnTo>
                  <a:lnTo>
                    <a:pt x="49771" y="68351"/>
                  </a:lnTo>
                  <a:lnTo>
                    <a:pt x="50761" y="71628"/>
                  </a:lnTo>
                  <a:lnTo>
                    <a:pt x="55613" y="77787"/>
                  </a:lnTo>
                  <a:lnTo>
                    <a:pt x="58724" y="79324"/>
                  </a:lnTo>
                  <a:lnTo>
                    <a:pt x="66357" y="79324"/>
                  </a:lnTo>
                  <a:lnTo>
                    <a:pt x="81546" y="69303"/>
                  </a:lnTo>
                  <a:lnTo>
                    <a:pt x="81457" y="73367"/>
                  </a:lnTo>
                  <a:lnTo>
                    <a:pt x="82080" y="75184"/>
                  </a:lnTo>
                  <a:lnTo>
                    <a:pt x="84543" y="78193"/>
                  </a:lnTo>
                  <a:lnTo>
                    <a:pt x="86614" y="78943"/>
                  </a:lnTo>
                  <a:lnTo>
                    <a:pt x="92468" y="78943"/>
                  </a:lnTo>
                  <a:lnTo>
                    <a:pt x="95453" y="78041"/>
                  </a:lnTo>
                  <a:lnTo>
                    <a:pt x="100279" y="75184"/>
                  </a:lnTo>
                  <a:lnTo>
                    <a:pt x="101612" y="74345"/>
                  </a:lnTo>
                  <a:lnTo>
                    <a:pt x="103060" y="72301"/>
                  </a:lnTo>
                  <a:lnTo>
                    <a:pt x="103060" y="68199"/>
                  </a:lnTo>
                  <a:lnTo>
                    <a:pt x="103060" y="66598"/>
                  </a:lnTo>
                  <a:close/>
                </a:path>
                <a:path w="395604" h="94614">
                  <a:moveTo>
                    <a:pt x="163957" y="69176"/>
                  </a:moveTo>
                  <a:lnTo>
                    <a:pt x="162509" y="68351"/>
                  </a:lnTo>
                  <a:lnTo>
                    <a:pt x="158407" y="68351"/>
                  </a:lnTo>
                  <a:lnTo>
                    <a:pt x="157822" y="67348"/>
                  </a:lnTo>
                  <a:lnTo>
                    <a:pt x="157822" y="63995"/>
                  </a:lnTo>
                  <a:lnTo>
                    <a:pt x="158724" y="59410"/>
                  </a:lnTo>
                  <a:lnTo>
                    <a:pt x="161937" y="45389"/>
                  </a:lnTo>
                  <a:lnTo>
                    <a:pt x="162674" y="41135"/>
                  </a:lnTo>
                  <a:lnTo>
                    <a:pt x="162763" y="36944"/>
                  </a:lnTo>
                  <a:lnTo>
                    <a:pt x="162763" y="29476"/>
                  </a:lnTo>
                  <a:lnTo>
                    <a:pt x="158864" y="25095"/>
                  </a:lnTo>
                  <a:lnTo>
                    <a:pt x="145135" y="25095"/>
                  </a:lnTo>
                  <a:lnTo>
                    <a:pt x="138861" y="28270"/>
                  </a:lnTo>
                  <a:lnTo>
                    <a:pt x="132448" y="34505"/>
                  </a:lnTo>
                  <a:lnTo>
                    <a:pt x="130441" y="37960"/>
                  </a:lnTo>
                  <a:lnTo>
                    <a:pt x="131622" y="33210"/>
                  </a:lnTo>
                  <a:lnTo>
                    <a:pt x="131102" y="30949"/>
                  </a:lnTo>
                  <a:lnTo>
                    <a:pt x="127673" y="27178"/>
                  </a:lnTo>
                  <a:lnTo>
                    <a:pt x="125476" y="26238"/>
                  </a:lnTo>
                  <a:lnTo>
                    <a:pt x="120053" y="26238"/>
                  </a:lnTo>
                  <a:lnTo>
                    <a:pt x="117868" y="27178"/>
                  </a:lnTo>
                  <a:lnTo>
                    <a:pt x="116674" y="28270"/>
                  </a:lnTo>
                  <a:lnTo>
                    <a:pt x="113588" y="31356"/>
                  </a:lnTo>
                  <a:lnTo>
                    <a:pt x="112687" y="33210"/>
                  </a:lnTo>
                  <a:lnTo>
                    <a:pt x="112763" y="38481"/>
                  </a:lnTo>
                  <a:lnTo>
                    <a:pt x="113080" y="39712"/>
                  </a:lnTo>
                  <a:lnTo>
                    <a:pt x="113512" y="40614"/>
                  </a:lnTo>
                  <a:lnTo>
                    <a:pt x="115239" y="43929"/>
                  </a:lnTo>
                  <a:lnTo>
                    <a:pt x="115824" y="46050"/>
                  </a:lnTo>
                  <a:lnTo>
                    <a:pt x="115824" y="50063"/>
                  </a:lnTo>
                  <a:lnTo>
                    <a:pt x="114998" y="53073"/>
                  </a:lnTo>
                  <a:lnTo>
                    <a:pt x="114871" y="53378"/>
                  </a:lnTo>
                  <a:lnTo>
                    <a:pt x="111709" y="61074"/>
                  </a:lnTo>
                  <a:lnTo>
                    <a:pt x="110998" y="63995"/>
                  </a:lnTo>
                  <a:lnTo>
                    <a:pt x="111086" y="72072"/>
                  </a:lnTo>
                  <a:lnTo>
                    <a:pt x="111493" y="73710"/>
                  </a:lnTo>
                  <a:lnTo>
                    <a:pt x="113931" y="78117"/>
                  </a:lnTo>
                  <a:lnTo>
                    <a:pt x="116065" y="79209"/>
                  </a:lnTo>
                  <a:lnTo>
                    <a:pt x="122161" y="79209"/>
                  </a:lnTo>
                  <a:lnTo>
                    <a:pt x="124383" y="77444"/>
                  </a:lnTo>
                  <a:lnTo>
                    <a:pt x="126034" y="73240"/>
                  </a:lnTo>
                  <a:lnTo>
                    <a:pt x="126631" y="70751"/>
                  </a:lnTo>
                  <a:lnTo>
                    <a:pt x="128079" y="63995"/>
                  </a:lnTo>
                  <a:lnTo>
                    <a:pt x="129082" y="59410"/>
                  </a:lnTo>
                  <a:lnTo>
                    <a:pt x="139166" y="39712"/>
                  </a:lnTo>
                  <a:lnTo>
                    <a:pt x="141274" y="37960"/>
                  </a:lnTo>
                  <a:lnTo>
                    <a:pt x="141681" y="37680"/>
                  </a:lnTo>
                  <a:lnTo>
                    <a:pt x="143090" y="36944"/>
                  </a:lnTo>
                  <a:lnTo>
                    <a:pt x="145986" y="36944"/>
                  </a:lnTo>
                  <a:lnTo>
                    <a:pt x="146786" y="38481"/>
                  </a:lnTo>
                  <a:lnTo>
                    <a:pt x="146850" y="43929"/>
                  </a:lnTo>
                  <a:lnTo>
                    <a:pt x="145986" y="48971"/>
                  </a:lnTo>
                  <a:lnTo>
                    <a:pt x="142455" y="65532"/>
                  </a:lnTo>
                  <a:lnTo>
                    <a:pt x="141579" y="70002"/>
                  </a:lnTo>
                  <a:lnTo>
                    <a:pt x="141579" y="76238"/>
                  </a:lnTo>
                  <a:lnTo>
                    <a:pt x="143459" y="78994"/>
                  </a:lnTo>
                  <a:lnTo>
                    <a:pt x="151015" y="78994"/>
                  </a:lnTo>
                  <a:lnTo>
                    <a:pt x="155638" y="77444"/>
                  </a:lnTo>
                  <a:lnTo>
                    <a:pt x="161112" y="74345"/>
                  </a:lnTo>
                  <a:lnTo>
                    <a:pt x="163017" y="73240"/>
                  </a:lnTo>
                  <a:lnTo>
                    <a:pt x="163957" y="72072"/>
                  </a:lnTo>
                  <a:lnTo>
                    <a:pt x="163957" y="69176"/>
                  </a:lnTo>
                  <a:close/>
                </a:path>
                <a:path w="395604" h="94614">
                  <a:moveTo>
                    <a:pt x="225793" y="27406"/>
                  </a:moveTo>
                  <a:lnTo>
                    <a:pt x="223075" y="24828"/>
                  </a:lnTo>
                  <a:lnTo>
                    <a:pt x="215188" y="24828"/>
                  </a:lnTo>
                  <a:lnTo>
                    <a:pt x="212928" y="25552"/>
                  </a:lnTo>
                  <a:lnTo>
                    <a:pt x="208876" y="28435"/>
                  </a:lnTo>
                  <a:lnTo>
                    <a:pt x="207860" y="30035"/>
                  </a:lnTo>
                  <a:lnTo>
                    <a:pt x="207937" y="32194"/>
                  </a:lnTo>
                  <a:lnTo>
                    <a:pt x="208915" y="37363"/>
                  </a:lnTo>
                  <a:lnTo>
                    <a:pt x="208876" y="38138"/>
                  </a:lnTo>
                  <a:lnTo>
                    <a:pt x="208203" y="43903"/>
                  </a:lnTo>
                  <a:lnTo>
                    <a:pt x="205968" y="50063"/>
                  </a:lnTo>
                  <a:lnTo>
                    <a:pt x="202234" y="55994"/>
                  </a:lnTo>
                  <a:lnTo>
                    <a:pt x="197015" y="61696"/>
                  </a:lnTo>
                  <a:lnTo>
                    <a:pt x="196189" y="63677"/>
                  </a:lnTo>
                  <a:lnTo>
                    <a:pt x="195783" y="64223"/>
                  </a:lnTo>
                  <a:lnTo>
                    <a:pt x="195770" y="63347"/>
                  </a:lnTo>
                  <a:lnTo>
                    <a:pt x="195567" y="63347"/>
                  </a:lnTo>
                  <a:lnTo>
                    <a:pt x="195516" y="55994"/>
                  </a:lnTo>
                  <a:lnTo>
                    <a:pt x="195389" y="46418"/>
                  </a:lnTo>
                  <a:lnTo>
                    <a:pt x="195326" y="43903"/>
                  </a:lnTo>
                  <a:lnTo>
                    <a:pt x="195211" y="36588"/>
                  </a:lnTo>
                  <a:lnTo>
                    <a:pt x="194779" y="32931"/>
                  </a:lnTo>
                  <a:lnTo>
                    <a:pt x="192684" y="26758"/>
                  </a:lnTo>
                  <a:lnTo>
                    <a:pt x="190588" y="25209"/>
                  </a:lnTo>
                  <a:lnTo>
                    <a:pt x="184302" y="25209"/>
                  </a:lnTo>
                  <a:lnTo>
                    <a:pt x="180594" y="26174"/>
                  </a:lnTo>
                  <a:lnTo>
                    <a:pt x="172110" y="30035"/>
                  </a:lnTo>
                  <a:lnTo>
                    <a:pt x="169938" y="32194"/>
                  </a:lnTo>
                  <a:lnTo>
                    <a:pt x="169938" y="36588"/>
                  </a:lnTo>
                  <a:lnTo>
                    <a:pt x="172224" y="38138"/>
                  </a:lnTo>
                  <a:lnTo>
                    <a:pt x="177431" y="39319"/>
                  </a:lnTo>
                  <a:lnTo>
                    <a:pt x="178117" y="40208"/>
                  </a:lnTo>
                  <a:lnTo>
                    <a:pt x="178816" y="41833"/>
                  </a:lnTo>
                  <a:lnTo>
                    <a:pt x="180746" y="46418"/>
                  </a:lnTo>
                  <a:lnTo>
                    <a:pt x="181851" y="51028"/>
                  </a:lnTo>
                  <a:lnTo>
                    <a:pt x="182829" y="65747"/>
                  </a:lnTo>
                  <a:lnTo>
                    <a:pt x="183286" y="71374"/>
                  </a:lnTo>
                  <a:lnTo>
                    <a:pt x="183515" y="72555"/>
                  </a:lnTo>
                  <a:lnTo>
                    <a:pt x="184518" y="76962"/>
                  </a:lnTo>
                  <a:lnTo>
                    <a:pt x="186613" y="79159"/>
                  </a:lnTo>
                  <a:lnTo>
                    <a:pt x="193382" y="79159"/>
                  </a:lnTo>
                  <a:lnTo>
                    <a:pt x="222885" y="41427"/>
                  </a:lnTo>
                  <a:lnTo>
                    <a:pt x="225793" y="35039"/>
                  </a:lnTo>
                  <a:lnTo>
                    <a:pt x="225793" y="27406"/>
                  </a:lnTo>
                  <a:close/>
                </a:path>
                <a:path w="395604" h="94614">
                  <a:moveTo>
                    <a:pt x="253873" y="68249"/>
                  </a:moveTo>
                  <a:lnTo>
                    <a:pt x="252615" y="67056"/>
                  </a:lnTo>
                  <a:lnTo>
                    <a:pt x="246761" y="67056"/>
                  </a:lnTo>
                  <a:lnTo>
                    <a:pt x="246329" y="66700"/>
                  </a:lnTo>
                  <a:lnTo>
                    <a:pt x="246214" y="63614"/>
                  </a:lnTo>
                  <a:lnTo>
                    <a:pt x="247307" y="58166"/>
                  </a:lnTo>
                  <a:lnTo>
                    <a:pt x="251752" y="38481"/>
                  </a:lnTo>
                  <a:lnTo>
                    <a:pt x="252793" y="33045"/>
                  </a:lnTo>
                  <a:lnTo>
                    <a:pt x="252793" y="26962"/>
                  </a:lnTo>
                  <a:lnTo>
                    <a:pt x="250875" y="24777"/>
                  </a:lnTo>
                  <a:lnTo>
                    <a:pt x="243166" y="24777"/>
                  </a:lnTo>
                  <a:lnTo>
                    <a:pt x="239522" y="25654"/>
                  </a:lnTo>
                  <a:lnTo>
                    <a:pt x="231228" y="29146"/>
                  </a:lnTo>
                  <a:lnTo>
                    <a:pt x="229158" y="31305"/>
                  </a:lnTo>
                  <a:lnTo>
                    <a:pt x="229158" y="35801"/>
                  </a:lnTo>
                  <a:lnTo>
                    <a:pt x="231241" y="37274"/>
                  </a:lnTo>
                  <a:lnTo>
                    <a:pt x="235953" y="38481"/>
                  </a:lnTo>
                  <a:lnTo>
                    <a:pt x="236118" y="38760"/>
                  </a:lnTo>
                  <a:lnTo>
                    <a:pt x="228219" y="70091"/>
                  </a:lnTo>
                  <a:lnTo>
                    <a:pt x="227520" y="72555"/>
                  </a:lnTo>
                  <a:lnTo>
                    <a:pt x="227520" y="78384"/>
                  </a:lnTo>
                  <a:lnTo>
                    <a:pt x="229603" y="80302"/>
                  </a:lnTo>
                  <a:lnTo>
                    <a:pt x="237934" y="80302"/>
                  </a:lnTo>
                  <a:lnTo>
                    <a:pt x="242760" y="79032"/>
                  </a:lnTo>
                  <a:lnTo>
                    <a:pt x="248221" y="76492"/>
                  </a:lnTo>
                  <a:lnTo>
                    <a:pt x="251993" y="74790"/>
                  </a:lnTo>
                  <a:lnTo>
                    <a:pt x="253873" y="72771"/>
                  </a:lnTo>
                  <a:lnTo>
                    <a:pt x="253873" y="68249"/>
                  </a:lnTo>
                  <a:close/>
                </a:path>
                <a:path w="395604" h="94614">
                  <a:moveTo>
                    <a:pt x="257568" y="5461"/>
                  </a:moveTo>
                  <a:lnTo>
                    <a:pt x="256819" y="3759"/>
                  </a:lnTo>
                  <a:lnTo>
                    <a:pt x="253809" y="749"/>
                  </a:lnTo>
                  <a:lnTo>
                    <a:pt x="252056" y="0"/>
                  </a:lnTo>
                  <a:lnTo>
                    <a:pt x="249008" y="0"/>
                  </a:lnTo>
                  <a:lnTo>
                    <a:pt x="247548" y="215"/>
                  </a:lnTo>
                  <a:lnTo>
                    <a:pt x="245846" y="215"/>
                  </a:lnTo>
                  <a:lnTo>
                    <a:pt x="244208" y="1155"/>
                  </a:lnTo>
                  <a:lnTo>
                    <a:pt x="241071" y="4876"/>
                  </a:lnTo>
                  <a:lnTo>
                    <a:pt x="240296" y="6184"/>
                  </a:lnTo>
                  <a:lnTo>
                    <a:pt x="240207" y="9537"/>
                  </a:lnTo>
                  <a:lnTo>
                    <a:pt x="240131" y="12230"/>
                  </a:lnTo>
                  <a:lnTo>
                    <a:pt x="240855" y="13982"/>
                  </a:lnTo>
                  <a:lnTo>
                    <a:pt x="243751" y="16878"/>
                  </a:lnTo>
                  <a:lnTo>
                    <a:pt x="244602" y="17462"/>
                  </a:lnTo>
                  <a:lnTo>
                    <a:pt x="247243" y="17462"/>
                  </a:lnTo>
                  <a:lnTo>
                    <a:pt x="247497" y="17221"/>
                  </a:lnTo>
                  <a:lnTo>
                    <a:pt x="247561" y="17462"/>
                  </a:lnTo>
                  <a:lnTo>
                    <a:pt x="252120" y="17462"/>
                  </a:lnTo>
                  <a:lnTo>
                    <a:pt x="252552" y="17221"/>
                  </a:lnTo>
                  <a:lnTo>
                    <a:pt x="253530" y="16675"/>
                  </a:lnTo>
                  <a:lnTo>
                    <a:pt x="256628" y="12941"/>
                  </a:lnTo>
                  <a:lnTo>
                    <a:pt x="257403" y="11633"/>
                  </a:lnTo>
                  <a:lnTo>
                    <a:pt x="257467" y="9537"/>
                  </a:lnTo>
                  <a:lnTo>
                    <a:pt x="257568" y="5461"/>
                  </a:lnTo>
                  <a:close/>
                </a:path>
                <a:path w="395604" h="94614">
                  <a:moveTo>
                    <a:pt x="395262" y="24993"/>
                  </a:moveTo>
                  <a:lnTo>
                    <a:pt x="388112" y="17843"/>
                  </a:lnTo>
                  <a:lnTo>
                    <a:pt x="349161" y="56883"/>
                  </a:lnTo>
                  <a:lnTo>
                    <a:pt x="310121" y="17830"/>
                  </a:lnTo>
                  <a:lnTo>
                    <a:pt x="303060" y="24993"/>
                  </a:lnTo>
                  <a:lnTo>
                    <a:pt x="345605" y="67538"/>
                  </a:lnTo>
                  <a:lnTo>
                    <a:pt x="349173" y="70878"/>
                  </a:lnTo>
                  <a:lnTo>
                    <a:pt x="352653" y="67538"/>
                  </a:lnTo>
                  <a:lnTo>
                    <a:pt x="395262" y="24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>
              <a:hlinkClick r:id="rId56"/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506126" y="2212914"/>
              <a:ext cx="1398308" cy="104473"/>
            </a:xfrm>
            <a:prstGeom prst="rect">
              <a:avLst/>
            </a:prstGeom>
          </p:spPr>
        </p:pic>
        <p:pic>
          <p:nvPicPr>
            <p:cNvPr id="62" name="object 62" descr="">
              <a:hlinkClick r:id="rId58"/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202398" y="2208405"/>
              <a:ext cx="588630" cy="85784"/>
            </a:xfrm>
            <a:prstGeom prst="rect">
              <a:avLst/>
            </a:prstGeom>
          </p:spPr>
        </p:pic>
        <p:pic>
          <p:nvPicPr>
            <p:cNvPr id="63" name="object 63" descr="">
              <a:hlinkClick r:id="rId60"/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091023" y="2207590"/>
              <a:ext cx="1607690" cy="109797"/>
            </a:xfrm>
            <a:prstGeom prst="rect">
              <a:avLst/>
            </a:prstGeom>
          </p:spPr>
        </p:pic>
        <p:pic>
          <p:nvPicPr>
            <p:cNvPr id="64" name="object 64" descr="">
              <a:hlinkClick r:id="rId62"/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997785" y="2208405"/>
              <a:ext cx="433650" cy="110558"/>
            </a:xfrm>
            <a:prstGeom prst="rect">
              <a:avLst/>
            </a:prstGeom>
          </p:spPr>
        </p:pic>
        <p:pic>
          <p:nvPicPr>
            <p:cNvPr id="65" name="object 65" descr="">
              <a:hlinkClick r:id="rId64"/>
            </p:cNvPr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728744" y="2208025"/>
              <a:ext cx="1517396" cy="103821"/>
            </a:xfrm>
            <a:prstGeom prst="rect">
              <a:avLst/>
            </a:prstGeom>
          </p:spPr>
        </p:pic>
        <p:sp>
          <p:nvSpPr>
            <p:cNvPr id="66" name="object 66" descr="">
              <a:hlinkClick r:id="rId64"/>
            </p:cNvPr>
            <p:cNvSpPr/>
            <p:nvPr/>
          </p:nvSpPr>
          <p:spPr>
            <a:xfrm>
              <a:off x="9313974" y="2209930"/>
              <a:ext cx="53340" cy="92710"/>
            </a:xfrm>
            <a:custGeom>
              <a:avLst/>
              <a:gdLst/>
              <a:ahLst/>
              <a:cxnLst/>
              <a:rect l="l" t="t" r="r" b="b"/>
              <a:pathLst>
                <a:path w="53340" h="92710">
                  <a:moveTo>
                    <a:pt x="53047" y="46082"/>
                  </a:moveTo>
                  <a:lnTo>
                    <a:pt x="49710" y="49652"/>
                  </a:lnTo>
                  <a:lnTo>
                    <a:pt x="7159" y="92203"/>
                  </a:lnTo>
                  <a:lnTo>
                    <a:pt x="0" y="85140"/>
                  </a:lnTo>
                  <a:lnTo>
                    <a:pt x="39058" y="46101"/>
                  </a:lnTo>
                  <a:lnTo>
                    <a:pt x="19" y="7140"/>
                  </a:lnTo>
                  <a:lnTo>
                    <a:pt x="7159" y="0"/>
                  </a:lnTo>
                  <a:lnTo>
                    <a:pt x="49710" y="42609"/>
                  </a:lnTo>
                  <a:lnTo>
                    <a:pt x="53047" y="46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71449" y="171450"/>
              <a:ext cx="10355580" cy="7216775"/>
            </a:xfrm>
            <a:custGeom>
              <a:avLst/>
              <a:gdLst/>
              <a:ahLst/>
              <a:cxnLst/>
              <a:rect l="l" t="t" r="r" b="b"/>
              <a:pathLst>
                <a:path w="10355580" h="7216775">
                  <a:moveTo>
                    <a:pt x="10355579" y="7216320"/>
                  </a:moveTo>
                  <a:lnTo>
                    <a:pt x="0" y="7216320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7216320"/>
                  </a:lnTo>
                  <a:close/>
                </a:path>
              </a:pathLst>
            </a:custGeom>
            <a:solidFill>
              <a:srgbClr val="040086">
                <a:alpha val="25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302567" y="3617404"/>
              <a:ext cx="102235" cy="325120"/>
            </a:xfrm>
            <a:custGeom>
              <a:avLst/>
              <a:gdLst/>
              <a:ahLst/>
              <a:cxnLst/>
              <a:rect l="l" t="t" r="r" b="b"/>
              <a:pathLst>
                <a:path w="102235" h="325120">
                  <a:moveTo>
                    <a:pt x="85991" y="45173"/>
                  </a:moveTo>
                  <a:lnTo>
                    <a:pt x="45161" y="0"/>
                  </a:lnTo>
                  <a:lnTo>
                    <a:pt x="0" y="40830"/>
                  </a:lnTo>
                  <a:lnTo>
                    <a:pt x="40830" y="85991"/>
                  </a:lnTo>
                  <a:lnTo>
                    <a:pt x="85991" y="45173"/>
                  </a:lnTo>
                  <a:close/>
                </a:path>
                <a:path w="102235" h="325120">
                  <a:moveTo>
                    <a:pt x="102222" y="283845"/>
                  </a:moveTo>
                  <a:lnTo>
                    <a:pt x="61556" y="238340"/>
                  </a:lnTo>
                  <a:lnTo>
                    <a:pt x="16052" y="279006"/>
                  </a:lnTo>
                  <a:lnTo>
                    <a:pt x="56718" y="324510"/>
                  </a:lnTo>
                  <a:lnTo>
                    <a:pt x="102222" y="283845"/>
                  </a:lnTo>
                  <a:close/>
                </a:path>
              </a:pathLst>
            </a:custGeom>
            <a:solidFill>
              <a:srgbClr val="E7FA00">
                <a:alpha val="25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165000" y="7378034"/>
            <a:ext cx="504825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66"/>
              </a:rPr>
              <a:t>PDFmyURL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converts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pages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even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full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websites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PDF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easily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quickly.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58164" y="128550"/>
            <a:ext cx="7400925" cy="598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100"/>
              </a:spcBef>
            </a:pP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mold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planning </a:t>
            </a:r>
            <a:r>
              <a:rPr dirty="0" sz="1000">
                <a:latin typeface="Roboto"/>
                <a:cs typeface="Roboto"/>
              </a:rPr>
              <a:t>course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makes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difference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understudies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create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express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their</a:t>
            </a:r>
            <a:r>
              <a:rPr dirty="0" sz="1000" spc="-10">
                <a:latin typeface="Roboto"/>
                <a:cs typeface="Roboto"/>
              </a:rPr>
              <a:t> inventive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thoughts.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Through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outlining,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texture determination,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plan</a:t>
            </a:r>
            <a:r>
              <a:rPr dirty="0" sz="1000" spc="-10">
                <a:latin typeface="Roboto"/>
                <a:cs typeface="Roboto"/>
              </a:rPr>
              <a:t> standards, understudies </a:t>
            </a:r>
            <a:r>
              <a:rPr dirty="0" sz="1000">
                <a:latin typeface="Roboto"/>
                <a:cs typeface="Roboto"/>
              </a:rPr>
              <a:t>learn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how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to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bring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their</a:t>
            </a:r>
            <a:r>
              <a:rPr dirty="0" sz="1000" spc="-10">
                <a:latin typeface="Roboto"/>
                <a:cs typeface="Roboto"/>
              </a:rPr>
              <a:t> creative ability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to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life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frame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of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pieces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of</a:t>
            </a:r>
            <a:r>
              <a:rPr dirty="0" sz="1000" spc="-10">
                <a:latin typeface="Roboto"/>
                <a:cs typeface="Roboto"/>
              </a:rPr>
              <a:t> clothing </a:t>
            </a:r>
            <a:r>
              <a:rPr dirty="0" sz="1000" spc="-25">
                <a:latin typeface="Roboto"/>
                <a:cs typeface="Roboto"/>
              </a:rPr>
              <a:t>and </a:t>
            </a:r>
            <a:r>
              <a:rPr dirty="0" sz="1000" spc="-10">
                <a:latin typeface="Roboto"/>
                <a:cs typeface="Roboto"/>
              </a:rPr>
              <a:t>accessories.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838" y="982094"/>
            <a:ext cx="1009331" cy="14226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58164" y="2693999"/>
            <a:ext cx="7712709" cy="1259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Roboto"/>
                <a:cs typeface="Roboto"/>
              </a:rPr>
              <a:t>2.</a:t>
            </a:r>
            <a:r>
              <a:rPr dirty="0" sz="1000" spc="30" b="1">
                <a:latin typeface="Roboto"/>
                <a:cs typeface="Roboto"/>
              </a:rPr>
              <a:t> </a:t>
            </a:r>
            <a:r>
              <a:rPr dirty="0" sz="1000" b="1">
                <a:latin typeface="Roboto"/>
                <a:cs typeface="Roboto"/>
              </a:rPr>
              <a:t>Career</a:t>
            </a:r>
            <a:r>
              <a:rPr dirty="0" sz="1000" spc="30" b="1">
                <a:latin typeface="Roboto"/>
                <a:cs typeface="Roboto"/>
              </a:rPr>
              <a:t> </a:t>
            </a:r>
            <a:r>
              <a:rPr dirty="0" sz="1000" spc="-10" b="1">
                <a:latin typeface="Roboto"/>
                <a:cs typeface="Roboto"/>
              </a:rPr>
              <a:t>Opportunities: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Roboto"/>
                <a:cs typeface="Roboto"/>
              </a:rPr>
              <a:t>Fashion </a:t>
            </a:r>
            <a:r>
              <a:rPr dirty="0" sz="1000">
                <a:latin typeface="Roboto"/>
                <a:cs typeface="Roboto"/>
              </a:rPr>
              <a:t>plan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offers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wide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extend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of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career</a:t>
            </a:r>
            <a:r>
              <a:rPr dirty="0" sz="1000" spc="-10">
                <a:latin typeface="Roboto"/>
                <a:cs typeface="Roboto"/>
              </a:rPr>
              <a:t> alternatives.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Graduates </a:t>
            </a:r>
            <a:r>
              <a:rPr dirty="0" sz="1000">
                <a:latin typeface="Roboto"/>
                <a:cs typeface="Roboto"/>
              </a:rPr>
              <a:t>can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ended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up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mold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creators, beauticians,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merchandisers, material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25200"/>
              </a:lnSpc>
            </a:pPr>
            <a:r>
              <a:rPr dirty="0" sz="1000" spc="-10">
                <a:latin typeface="Roboto"/>
                <a:cs typeface="Roboto"/>
              </a:rPr>
              <a:t>creators,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mold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artists,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or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indeed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begin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their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possess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clothing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brand.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design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industry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continually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advances,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giving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new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ability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space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25">
                <a:latin typeface="Roboto"/>
                <a:cs typeface="Roboto"/>
              </a:rPr>
              <a:t>to </a:t>
            </a:r>
            <a:r>
              <a:rPr dirty="0" sz="1000">
                <a:latin typeface="Roboto"/>
                <a:cs typeface="Roboto"/>
              </a:rPr>
              <a:t>develop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succeed.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Roboto"/>
                <a:cs typeface="Roboto"/>
              </a:rPr>
              <a:t>for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imaginative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people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who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wish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to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make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check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world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of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fashion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plan.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050179" y="489349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78818" y="357637"/>
                </a:moveTo>
                <a:lnTo>
                  <a:pt x="135358" y="352276"/>
                </a:lnTo>
                <a:lnTo>
                  <a:pt x="94523" y="336524"/>
                </a:lnTo>
                <a:lnTo>
                  <a:pt x="58738" y="311322"/>
                </a:lnTo>
                <a:lnTo>
                  <a:pt x="30136" y="278164"/>
                </a:lnTo>
                <a:lnTo>
                  <a:pt x="10448" y="239051"/>
                </a:lnTo>
                <a:lnTo>
                  <a:pt x="858" y="196345"/>
                </a:lnTo>
                <a:lnTo>
                  <a:pt x="0" y="178818"/>
                </a:lnTo>
                <a:lnTo>
                  <a:pt x="214" y="170033"/>
                </a:lnTo>
                <a:lnTo>
                  <a:pt x="7697" y="126909"/>
                </a:lnTo>
                <a:lnTo>
                  <a:pt x="25434" y="86895"/>
                </a:lnTo>
                <a:lnTo>
                  <a:pt x="52374" y="52374"/>
                </a:lnTo>
                <a:lnTo>
                  <a:pt x="86895" y="25434"/>
                </a:lnTo>
                <a:lnTo>
                  <a:pt x="126909" y="7697"/>
                </a:lnTo>
                <a:lnTo>
                  <a:pt x="170033" y="214"/>
                </a:lnTo>
                <a:lnTo>
                  <a:pt x="178818" y="0"/>
                </a:lnTo>
                <a:lnTo>
                  <a:pt x="187603" y="214"/>
                </a:lnTo>
                <a:lnTo>
                  <a:pt x="230727" y="7697"/>
                </a:lnTo>
                <a:lnTo>
                  <a:pt x="270741" y="25434"/>
                </a:lnTo>
                <a:lnTo>
                  <a:pt x="305262" y="52374"/>
                </a:lnTo>
                <a:lnTo>
                  <a:pt x="332202" y="86895"/>
                </a:lnTo>
                <a:lnTo>
                  <a:pt x="349939" y="126909"/>
                </a:lnTo>
                <a:lnTo>
                  <a:pt x="357422" y="170033"/>
                </a:lnTo>
                <a:lnTo>
                  <a:pt x="357637" y="178818"/>
                </a:lnTo>
                <a:lnTo>
                  <a:pt x="357422" y="187603"/>
                </a:lnTo>
                <a:lnTo>
                  <a:pt x="349939" y="230727"/>
                </a:lnTo>
                <a:lnTo>
                  <a:pt x="332202" y="270741"/>
                </a:lnTo>
                <a:lnTo>
                  <a:pt x="305262" y="305262"/>
                </a:lnTo>
                <a:lnTo>
                  <a:pt x="270741" y="332202"/>
                </a:lnTo>
                <a:lnTo>
                  <a:pt x="230727" y="349939"/>
                </a:lnTo>
                <a:lnTo>
                  <a:pt x="187603" y="357422"/>
                </a:lnTo>
                <a:lnTo>
                  <a:pt x="178818" y="357637"/>
                </a:lnTo>
                <a:close/>
              </a:path>
            </a:pathLst>
          </a:custGeom>
          <a:solidFill>
            <a:srgbClr val="B4A0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131483" y="572019"/>
            <a:ext cx="1949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280">
                <a:solidFill>
                  <a:srgbClr val="FFFFFF"/>
                </a:solidFill>
                <a:latin typeface="Webdings"/>
                <a:cs typeface="Webdings"/>
              </a:rPr>
              <a:t></a:t>
            </a:r>
            <a:endParaRPr sz="1000">
              <a:latin typeface="Webdings"/>
              <a:cs typeface="Webding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5000" y="7378034"/>
            <a:ext cx="504825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PDFmyURL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converts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pages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even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full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websites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PDF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easily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quickly.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838" y="250925"/>
            <a:ext cx="2145822" cy="143054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4838" y="1896055"/>
            <a:ext cx="2280929" cy="143054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40779" y="3615908"/>
            <a:ext cx="7740015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4160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71450" algn="l"/>
              </a:tabLst>
            </a:pPr>
            <a:r>
              <a:rPr dirty="0" sz="1000" b="1">
                <a:latin typeface="Roboto"/>
                <a:cs typeface="Roboto"/>
              </a:rPr>
              <a:t>Commonsense</a:t>
            </a:r>
            <a:r>
              <a:rPr dirty="0" sz="1000" spc="35" b="1">
                <a:latin typeface="Roboto"/>
                <a:cs typeface="Roboto"/>
              </a:rPr>
              <a:t> </a:t>
            </a:r>
            <a:r>
              <a:rPr dirty="0" sz="1000" b="1">
                <a:latin typeface="Roboto"/>
                <a:cs typeface="Roboto"/>
              </a:rPr>
              <a:t>Aptitudes</a:t>
            </a:r>
            <a:r>
              <a:rPr dirty="0" sz="1000" spc="35" b="1">
                <a:latin typeface="Roboto"/>
                <a:cs typeface="Roboto"/>
              </a:rPr>
              <a:t> </a:t>
            </a:r>
            <a:r>
              <a:rPr dirty="0" sz="1000" spc="-10" b="1">
                <a:latin typeface="Roboto"/>
                <a:cs typeface="Roboto"/>
              </a:rPr>
              <a:t>Development: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 startAt="3"/>
            </a:pPr>
            <a:endParaRPr sz="1000">
              <a:latin typeface="Roboto"/>
              <a:cs typeface="Roboto"/>
            </a:endParaRPr>
          </a:p>
          <a:p>
            <a:pPr marL="29845" marR="5080">
              <a:lnSpc>
                <a:spcPct val="125200"/>
              </a:lnSpc>
            </a:pPr>
            <a:r>
              <a:rPr dirty="0" sz="1000">
                <a:latin typeface="Roboto"/>
                <a:cs typeface="Roboto"/>
              </a:rPr>
              <a:t>The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course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educates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fundamental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abilities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like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sewing,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design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making,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hanging,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material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information,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design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outline,</a:t>
            </a:r>
            <a:r>
              <a:rPr dirty="0" sz="1000" spc="-3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25">
                <a:latin typeface="Roboto"/>
                <a:cs typeface="Roboto"/>
              </a:rPr>
              <a:t> computer-</a:t>
            </a:r>
            <a:r>
              <a:rPr dirty="0" sz="1000" spc="-10">
                <a:latin typeface="Roboto"/>
                <a:cs typeface="Roboto"/>
              </a:rPr>
              <a:t>aided </a:t>
            </a:r>
            <a:r>
              <a:rPr dirty="0" sz="1000">
                <a:latin typeface="Roboto"/>
                <a:cs typeface="Roboto"/>
              </a:rPr>
              <a:t>plan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(CAD).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These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down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to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earth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aptitudes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are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vital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for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victory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in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mold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world.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000">
              <a:latin typeface="Roboto"/>
              <a:cs typeface="Roboto"/>
            </a:endParaRPr>
          </a:p>
          <a:p>
            <a:pPr marL="149225" indent="-136525">
              <a:lnSpc>
                <a:spcPct val="100000"/>
              </a:lnSpc>
              <a:buFont typeface="Roboto"/>
              <a:buAutoNum type="arabicPeriod" startAt="4"/>
              <a:tabLst>
                <a:tab pos="149225" algn="l"/>
              </a:tabLst>
            </a:pPr>
            <a:r>
              <a:rPr dirty="0" sz="1000" b="1">
                <a:latin typeface="Roboto"/>
                <a:cs typeface="Roboto"/>
              </a:rPr>
              <a:t>Industry</a:t>
            </a:r>
            <a:r>
              <a:rPr dirty="0" sz="1000" spc="-10" b="1">
                <a:latin typeface="Roboto"/>
                <a:cs typeface="Roboto"/>
              </a:rPr>
              <a:t> Exposure: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Roboto"/>
              <a:cs typeface="Roboto"/>
            </a:endParaRPr>
          </a:p>
          <a:p>
            <a:pPr marL="29845" marR="451484">
              <a:lnSpc>
                <a:spcPct val="125200"/>
              </a:lnSpc>
            </a:pPr>
            <a:r>
              <a:rPr dirty="0" sz="1000">
                <a:latin typeface="Roboto"/>
                <a:cs typeface="Roboto"/>
              </a:rPr>
              <a:t>Most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design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plan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organizing </a:t>
            </a:r>
            <a:r>
              <a:rPr dirty="0" sz="1000">
                <a:latin typeface="Roboto"/>
                <a:cs typeface="Roboto"/>
              </a:rPr>
              <a:t>offer</a:t>
            </a:r>
            <a:r>
              <a:rPr dirty="0" sz="1000" spc="-10">
                <a:latin typeface="Roboto"/>
                <a:cs typeface="Roboto"/>
              </a:rPr>
              <a:t> internships,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mold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appears,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industry visits.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These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exercises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provide</a:t>
            </a:r>
            <a:r>
              <a:rPr dirty="0" sz="1000" spc="-10">
                <a:latin typeface="Roboto"/>
                <a:cs typeface="Roboto"/>
              </a:rPr>
              <a:t> understudies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30">
                <a:latin typeface="Roboto"/>
                <a:cs typeface="Roboto"/>
              </a:rPr>
              <a:t>real-</a:t>
            </a:r>
            <a:r>
              <a:rPr dirty="0" sz="1000" spc="-10">
                <a:latin typeface="Roboto"/>
                <a:cs typeface="Roboto"/>
              </a:rPr>
              <a:t>world presentation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organizing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openings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with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experts,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which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can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be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useful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for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work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situations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or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beginning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business.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4838" y="5480373"/>
            <a:ext cx="2145822" cy="143054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65000" y="7378034"/>
            <a:ext cx="504825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5"/>
              </a:rPr>
              <a:t>PDFmyURL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converts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pages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even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full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websites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PDF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easily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quickly.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1449" y="5853907"/>
            <a:ext cx="10355580" cy="8255"/>
            <a:chOff x="171449" y="5853907"/>
            <a:chExt cx="10355580" cy="8255"/>
          </a:xfrm>
        </p:grpSpPr>
        <p:sp>
          <p:nvSpPr>
            <p:cNvPr id="3" name="object 3" descr=""/>
            <p:cNvSpPr/>
            <p:nvPr/>
          </p:nvSpPr>
          <p:spPr>
            <a:xfrm>
              <a:off x="171449" y="5853907"/>
              <a:ext cx="10355580" cy="8255"/>
            </a:xfrm>
            <a:custGeom>
              <a:avLst/>
              <a:gdLst/>
              <a:ahLst/>
              <a:cxnLst/>
              <a:rect l="l" t="t" r="r" b="b"/>
              <a:pathLst>
                <a:path w="10355580" h="8254">
                  <a:moveTo>
                    <a:pt x="10355579" y="7947"/>
                  </a:moveTo>
                  <a:lnTo>
                    <a:pt x="0" y="7947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79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1449" y="5853907"/>
              <a:ext cx="10355580" cy="8255"/>
            </a:xfrm>
            <a:custGeom>
              <a:avLst/>
              <a:gdLst/>
              <a:ahLst/>
              <a:cxnLst/>
              <a:rect l="l" t="t" r="r" b="b"/>
              <a:pathLst>
                <a:path w="10355580" h="8254">
                  <a:moveTo>
                    <a:pt x="10355579" y="7947"/>
                  </a:moveTo>
                  <a:lnTo>
                    <a:pt x="0" y="7947"/>
                  </a:lnTo>
                  <a:lnTo>
                    <a:pt x="0" y="0"/>
                  </a:lnTo>
                  <a:lnTo>
                    <a:pt x="10355579" y="0"/>
                  </a:lnTo>
                  <a:lnTo>
                    <a:pt x="10355579" y="7947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440779" y="166698"/>
            <a:ext cx="7293609" cy="71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Roboto"/>
                <a:cs typeface="Roboto"/>
              </a:rPr>
              <a:t>4.</a:t>
            </a:r>
            <a:r>
              <a:rPr dirty="0" sz="1000" spc="-5">
                <a:latin typeface="Roboto"/>
                <a:cs typeface="Roboto"/>
              </a:rPr>
              <a:t> </a:t>
            </a:r>
            <a:r>
              <a:rPr dirty="0" sz="1000" b="1">
                <a:latin typeface="Roboto"/>
                <a:cs typeface="Roboto"/>
              </a:rPr>
              <a:t>Industry</a:t>
            </a:r>
            <a:r>
              <a:rPr dirty="0" sz="1000" spc="-5" b="1">
                <a:latin typeface="Roboto"/>
                <a:cs typeface="Roboto"/>
              </a:rPr>
              <a:t> </a:t>
            </a:r>
            <a:r>
              <a:rPr dirty="0" sz="1000" spc="-10" b="1">
                <a:latin typeface="Roboto"/>
                <a:cs typeface="Roboto"/>
              </a:rPr>
              <a:t>Exposure: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Roboto"/>
              <a:cs typeface="Roboto"/>
            </a:endParaRPr>
          </a:p>
          <a:p>
            <a:pPr marL="29845" marR="5080">
              <a:lnSpc>
                <a:spcPct val="125200"/>
              </a:lnSpc>
            </a:pPr>
            <a:r>
              <a:rPr dirty="0" sz="1000">
                <a:latin typeface="Roboto"/>
                <a:cs typeface="Roboto"/>
              </a:rPr>
              <a:t>Most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design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plan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organizing </a:t>
            </a:r>
            <a:r>
              <a:rPr dirty="0" sz="1000">
                <a:latin typeface="Roboto"/>
                <a:cs typeface="Roboto"/>
              </a:rPr>
              <a:t>offer</a:t>
            </a:r>
            <a:r>
              <a:rPr dirty="0" sz="1000" spc="-10">
                <a:latin typeface="Roboto"/>
                <a:cs typeface="Roboto"/>
              </a:rPr>
              <a:t> internships,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mold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appears,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industry visits.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These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exercises</a:t>
            </a:r>
            <a:r>
              <a:rPr dirty="0" sz="1000" spc="-1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provide</a:t>
            </a:r>
            <a:r>
              <a:rPr dirty="0" sz="1000" spc="-10">
                <a:latin typeface="Roboto"/>
                <a:cs typeface="Roboto"/>
              </a:rPr>
              <a:t> understudies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 spc="-30">
                <a:latin typeface="Roboto"/>
                <a:cs typeface="Roboto"/>
              </a:rPr>
              <a:t>real-</a:t>
            </a:r>
            <a:r>
              <a:rPr dirty="0" sz="1000" spc="-10">
                <a:latin typeface="Roboto"/>
                <a:cs typeface="Roboto"/>
              </a:rPr>
              <a:t>world presentation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and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organizing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openings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with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experts,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which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can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be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useful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for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work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situations</a:t>
            </a:r>
            <a:r>
              <a:rPr dirty="0" sz="1000" spc="-1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or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beginning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a</a:t>
            </a:r>
            <a:r>
              <a:rPr dirty="0" sz="1000" spc="-20">
                <a:latin typeface="Roboto"/>
                <a:cs typeface="Roboto"/>
              </a:rPr>
              <a:t> </a:t>
            </a:r>
            <a:r>
              <a:rPr dirty="0" sz="1000" spc="-10">
                <a:latin typeface="Roboto"/>
                <a:cs typeface="Roboto"/>
              </a:rPr>
              <a:t>business.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838" y="2786175"/>
            <a:ext cx="2145822" cy="1430548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474201" y="4539777"/>
            <a:ext cx="7496809" cy="556260"/>
            <a:chOff x="1474201" y="4539777"/>
            <a:chExt cx="7496809" cy="55626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4201" y="4539777"/>
              <a:ext cx="7387905" cy="1584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539" y="4738464"/>
              <a:ext cx="7374867" cy="15848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945" y="4936530"/>
              <a:ext cx="7490509" cy="15910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458164" y="5181565"/>
            <a:ext cx="16497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Roboto"/>
                <a:cs typeface="Roboto"/>
              </a:rPr>
              <a:t>we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provide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other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>
                <a:latin typeface="Roboto"/>
                <a:cs typeface="Roboto"/>
              </a:rPr>
              <a:t>course</a:t>
            </a:r>
            <a:r>
              <a:rPr dirty="0" sz="1000" spc="-35">
                <a:latin typeface="Roboto"/>
                <a:cs typeface="Roboto"/>
              </a:rPr>
              <a:t> </a:t>
            </a:r>
            <a:r>
              <a:rPr dirty="0" sz="1000" spc="-20">
                <a:latin typeface="Roboto"/>
                <a:cs typeface="Roboto"/>
              </a:rPr>
              <a:t>also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5000" y="7378034"/>
            <a:ext cx="504825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95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6"/>
              </a:rPr>
              <a:t>PDFmyURL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converts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pages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even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full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websites</a:t>
            </a:r>
            <a:r>
              <a:rPr dirty="0" sz="950" spc="5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to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PDF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easily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and</a:t>
            </a:r>
            <a:r>
              <a:rPr dirty="0" sz="950" spc="55">
                <a:latin typeface="Verdana"/>
                <a:cs typeface="Verdana"/>
              </a:rPr>
              <a:t> </a:t>
            </a:r>
            <a:r>
              <a:rPr dirty="0" sz="950" spc="-10">
                <a:latin typeface="Verdana"/>
                <a:cs typeface="Verdana"/>
              </a:rPr>
              <a:t>quickly.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Fashion Designing Course - Education Directory</dc:title>
  <dcterms:created xsi:type="dcterms:W3CDTF">2025-07-22T06:26:16Z</dcterms:created>
  <dcterms:modified xsi:type="dcterms:W3CDTF">2025-07-22T06:26:16Z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2025-07-21T00:00:00Z</vt:filetime>
  </property>
  <property fmtid="{D5CDD505-2E9C-101B-9397-08002B2CF9AE}" pid="3" name="Creator">
    <vt:lpwstr>Kaiomi PDF Creator 6.0</vt:lpwstr>
  </property>
  <property fmtid="{D5CDD505-2E9C-101B-9397-08002B2CF9AE}" pid="4" name="LastSaved">
    <vt:filetime>2025-07-22T00:00:00Z</vt:filetime>
  </property>
  <property fmtid="{D5CDD505-2E9C-101B-9397-08002B2CF9AE}" pid="5" name="Producer">
    <vt:lpwstr>Online PDF tools - www.kaiomi.com</vt:lpwstr>
  </property>
</Properties>
</file>