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706100" cy="7569200"/>
  <p:notesSz cx="10706100" cy="756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2346452"/>
            <a:ext cx="9100185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4238752"/>
            <a:ext cx="749427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305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3641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9824" y="7391400"/>
            <a:ext cx="495300" cy="176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302768"/>
            <a:ext cx="9635490" cy="1211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1740916"/>
            <a:ext cx="9635490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40074" y="7039356"/>
            <a:ext cx="342595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305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8392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s://cimetrix.org.in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hyperlink" Target="https://cimetrix.org.in/category/gourav-dm-class/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cimetrix.org.in/home/" TargetMode="External"/><Relationship Id="rId9" Type="http://schemas.openxmlformats.org/officeDocument/2006/relationships/image" Target="../media/image6.png"/><Relationship Id="rId10" Type="http://schemas.openxmlformats.org/officeDocument/2006/relationships/hyperlink" Target="https://cimetrix.org.in/about-us/" TargetMode="External"/><Relationship Id="rId11" Type="http://schemas.openxmlformats.org/officeDocument/2006/relationships/image" Target="../media/image7.png"/><Relationship Id="rId12" Type="http://schemas.openxmlformats.org/officeDocument/2006/relationships/hyperlink" Target="https://cimetrix.org.in/centres/" TargetMode="External"/><Relationship Id="rId13" Type="http://schemas.openxmlformats.org/officeDocument/2006/relationships/image" Target="../media/image8.png"/><Relationship Id="rId14" Type="http://schemas.openxmlformats.org/officeDocument/2006/relationships/hyperlink" Target="https://cimetrix.org.in/students/" TargetMode="External"/><Relationship Id="rId15" Type="http://schemas.openxmlformats.org/officeDocument/2006/relationships/image" Target="../media/image9.png"/><Relationship Id="rId16" Type="http://schemas.openxmlformats.org/officeDocument/2006/relationships/hyperlink" Target="https://cimetrix.org.in/download/" TargetMode="External"/><Relationship Id="rId17" Type="http://schemas.openxmlformats.org/officeDocument/2006/relationships/image" Target="../media/image10.png"/><Relationship Id="rId18" Type="http://schemas.openxmlformats.org/officeDocument/2006/relationships/hyperlink" Target="https://cimetrix.org.in/gellery/" TargetMode="External"/><Relationship Id="rId19" Type="http://schemas.openxmlformats.org/officeDocument/2006/relationships/image" Target="../media/image11.png"/><Relationship Id="rId20" Type="http://schemas.openxmlformats.org/officeDocument/2006/relationships/hyperlink" Target="https://cimetrix.org.in/examinations/" TargetMode="External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openxmlformats.org/officeDocument/2006/relationships/hyperlink" Target="https://cimetrix.org.in/contact-us/" TargetMode="External"/><Relationship Id="rId24" Type="http://schemas.openxmlformats.org/officeDocument/2006/relationships/image" Target="../media/image14.png"/><Relationship Id="rId25" Type="http://schemas.openxmlformats.org/officeDocument/2006/relationships/hyperlink" Target="https://cimetrix.org.in/category/web-development-trends/" TargetMode="External"/><Relationship Id="rId26" Type="http://schemas.openxmlformats.org/officeDocument/2006/relationships/image" Target="../media/image15.png"/><Relationship Id="rId27" Type="http://schemas.openxmlformats.org/officeDocument/2006/relationships/hyperlink" Target="https://cimetrix.org.in/category/komal/" TargetMode="External"/><Relationship Id="rId28" Type="http://schemas.openxmlformats.org/officeDocument/2006/relationships/image" Target="../media/image16.png"/><Relationship Id="rId29" Type="http://schemas.openxmlformats.org/officeDocument/2006/relationships/hyperlink" Target="https://cimetrix.org.in/category/aditya-kumar/" TargetMode="External"/><Relationship Id="rId30" Type="http://schemas.openxmlformats.org/officeDocument/2006/relationships/image" Target="../media/image17.png"/><Relationship Id="rId31" Type="http://schemas.openxmlformats.org/officeDocument/2006/relationships/hyperlink" Target="https://cimetrix.org.in/vidya-education-vidya-computer-education/" TargetMode="External"/><Relationship Id="rId32" Type="http://schemas.openxmlformats.org/officeDocument/2006/relationships/image" Target="../media/image18.png"/><Relationship Id="rId33" Type="http://schemas.openxmlformats.org/officeDocument/2006/relationships/hyperlink" Target="https://cimetrix.org.in/category/deepa/" TargetMode="External"/><Relationship Id="rId34" Type="http://schemas.openxmlformats.org/officeDocument/2006/relationships/image" Target="../media/image19.png"/><Relationship Id="rId35" Type="http://schemas.openxmlformats.org/officeDocument/2006/relationships/hyperlink" Target="https://cimetrix.org.in/category/annu/" TargetMode="External"/><Relationship Id="rId36" Type="http://schemas.openxmlformats.org/officeDocument/2006/relationships/image" Target="../media/image20.png"/><Relationship Id="rId37" Type="http://schemas.openxmlformats.org/officeDocument/2006/relationships/hyperlink" Target="https://cimetrix.org.in/category/ritika/" TargetMode="External"/><Relationship Id="rId38" Type="http://schemas.openxmlformats.org/officeDocument/2006/relationships/image" Target="../media/image21.png"/><Relationship Id="rId39" Type="http://schemas.openxmlformats.org/officeDocument/2006/relationships/hyperlink" Target="https://cimetrix.org.in/category/digital-marketing/" TargetMode="External"/><Relationship Id="rId40" Type="http://schemas.openxmlformats.org/officeDocument/2006/relationships/image" Target="../media/image22.png"/><Relationship Id="rId41" Type="http://schemas.openxmlformats.org/officeDocument/2006/relationships/hyperlink" Target="https://cimetrix.org.in/category/kritika/" TargetMode="External"/><Relationship Id="rId42" Type="http://schemas.openxmlformats.org/officeDocument/2006/relationships/image" Target="../media/image23.png"/><Relationship Id="rId43" Type="http://schemas.openxmlformats.org/officeDocument/2006/relationships/hyperlink" Target="https://cimetrix.org.in/category/mohd-hasnain/" TargetMode="External"/><Relationship Id="rId44" Type="http://schemas.openxmlformats.org/officeDocument/2006/relationships/image" Target="../media/image24.png"/><Relationship Id="rId45" Type="http://schemas.openxmlformats.org/officeDocument/2006/relationships/hyperlink" Target="https://cimetrix.org.in/category/dev-singh/" TargetMode="External"/><Relationship Id="rId46" Type="http://schemas.openxmlformats.org/officeDocument/2006/relationships/image" Target="../media/image25.png"/><Relationship Id="rId47" Type="http://schemas.openxmlformats.org/officeDocument/2006/relationships/hyperlink" Target="https://cimetrix.org.in/basic-computer-courses-knowledge/" TargetMode="External"/><Relationship Id="rId48" Type="http://schemas.openxmlformats.org/officeDocument/2006/relationships/image" Target="../media/image26.png"/><Relationship Id="rId49" Type="http://schemas.openxmlformats.org/officeDocument/2006/relationships/hyperlink" Target="https://cimetrix.org.in/digital-marketing-agency/" TargetMode="External"/><Relationship Id="rId50" Type="http://schemas.openxmlformats.org/officeDocument/2006/relationships/image" Target="../media/image27.png"/><Relationship Id="rId51" Type="http://schemas.openxmlformats.org/officeDocument/2006/relationships/hyperlink" Target="https://cimetrix.org.in/category/sundaram/" TargetMode="External"/><Relationship Id="rId52" Type="http://schemas.openxmlformats.org/officeDocument/2006/relationships/image" Target="../media/image28.png"/><Relationship Id="rId53" Type="http://schemas.openxmlformats.org/officeDocument/2006/relationships/hyperlink" Target="https://cimetrix.org.in/category/janvi/" TargetMode="External"/><Relationship Id="rId54" Type="http://schemas.openxmlformats.org/officeDocument/2006/relationships/hyperlink" Target="https://cimetrix.org.in/business-management-course/" TargetMode="External"/><Relationship Id="rId55" Type="http://schemas.openxmlformats.org/officeDocument/2006/relationships/image" Target="../media/image29.png"/><Relationship Id="rId56" Type="http://schemas.openxmlformats.org/officeDocument/2006/relationships/hyperlink" Target="https://cimetrix.org.in/category/multi-media/" TargetMode="External"/><Relationship Id="rId57" Type="http://schemas.openxmlformats.org/officeDocument/2006/relationships/image" Target="../media/image30.png"/><Relationship Id="rId58" Type="http://schemas.openxmlformats.org/officeDocument/2006/relationships/hyperlink" Target="https://cimetrix.org.in/digital-marketing-course-in-delhi/" TargetMode="External"/><Relationship Id="rId59" Type="http://schemas.openxmlformats.org/officeDocument/2006/relationships/image" Target="../media/image31.png"/><Relationship Id="rId60" Type="http://schemas.openxmlformats.org/officeDocument/2006/relationships/hyperlink" Target="https://cimetrix.org.in/superdry/" TargetMode="External"/><Relationship Id="rId61" Type="http://schemas.openxmlformats.org/officeDocument/2006/relationships/image" Target="../media/image32.png"/><Relationship Id="rId62" Type="http://schemas.openxmlformats.org/officeDocument/2006/relationships/hyperlink" Target="https://cimetrix.org.in/category/3d-animation-course-after-12th/" TargetMode="External"/><Relationship Id="rId63" Type="http://schemas.openxmlformats.org/officeDocument/2006/relationships/image" Target="../media/image33.png"/><Relationship Id="rId64" Type="http://schemas.openxmlformats.org/officeDocument/2006/relationships/image" Target="../media/image34.png"/><Relationship Id="rId65" Type="http://schemas.openxmlformats.org/officeDocument/2006/relationships/image" Target="../media/image35.png"/><Relationship Id="rId66" Type="http://schemas.openxmlformats.org/officeDocument/2006/relationships/image" Target="../media/image36.png"/><Relationship Id="rId67" Type="http://schemas.openxmlformats.org/officeDocument/2006/relationships/image" Target="../media/image37.jpg"/><Relationship Id="rId68" Type="http://schemas.openxmlformats.org/officeDocument/2006/relationships/image" Target="../media/image38.png"/><Relationship Id="rId69" Type="http://schemas.openxmlformats.org/officeDocument/2006/relationships/image" Target="../media/image39.png"/><Relationship Id="rId70" Type="http://schemas.openxmlformats.org/officeDocument/2006/relationships/hyperlink" Target="https://pdfmyurl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hyperlink" Target="https://pdfmyurl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hyperlink" Target="https://cimetrix.org.in/llb-course-after-graduation/" TargetMode="External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hyperlink" Target="https://pdfmyurl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hyperlink" Target="https://ciit.org.in/chairmans-massage/" TargetMode="External"/><Relationship Id="rId5" Type="http://schemas.openxmlformats.org/officeDocument/2006/relationships/hyperlink" Target="https://www.facebook.com/" TargetMode="External"/><Relationship Id="rId6" Type="http://schemas.openxmlformats.org/officeDocument/2006/relationships/hyperlink" Target="https://pdfmyurl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449" y="2508012"/>
            <a:ext cx="10355580" cy="1430655"/>
            <a:chOff x="171449" y="2508012"/>
            <a:chExt cx="10355580" cy="14306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4523" y="2508012"/>
              <a:ext cx="2042505" cy="14305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71449" y="2563644"/>
              <a:ext cx="10355580" cy="461009"/>
            </a:xfrm>
            <a:custGeom>
              <a:avLst/>
              <a:gdLst/>
              <a:ahLst/>
              <a:cxnLst/>
              <a:rect l="l" t="t" r="r" b="b"/>
              <a:pathLst>
                <a:path w="10355580" h="461010">
                  <a:moveTo>
                    <a:pt x="10355579" y="460954"/>
                  </a:moveTo>
                  <a:lnTo>
                    <a:pt x="0" y="460954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460954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74838" y="3016651"/>
              <a:ext cx="7757159" cy="8255"/>
            </a:xfrm>
            <a:custGeom>
              <a:avLst/>
              <a:gdLst/>
              <a:ahLst/>
              <a:cxnLst/>
              <a:rect l="l" t="t" r="r" b="b"/>
              <a:pathLst>
                <a:path w="7757159" h="8255">
                  <a:moveTo>
                    <a:pt x="7756750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7756750" y="0"/>
                  </a:lnTo>
                  <a:lnTo>
                    <a:pt x="7756750" y="7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>
              <a:hlinkClick r:id="rId3"/>
            </p:cNvPr>
            <p:cNvSpPr/>
            <p:nvPr/>
          </p:nvSpPr>
          <p:spPr>
            <a:xfrm>
              <a:off x="1946745" y="2738141"/>
              <a:ext cx="63500" cy="107950"/>
            </a:xfrm>
            <a:custGeom>
              <a:avLst/>
              <a:gdLst/>
              <a:ahLst/>
              <a:cxnLst/>
              <a:rect l="l" t="t" r="r" b="b"/>
              <a:pathLst>
                <a:path w="63500" h="107950">
                  <a:moveTo>
                    <a:pt x="9536" y="107713"/>
                  </a:moveTo>
                  <a:lnTo>
                    <a:pt x="0" y="98176"/>
                  </a:lnTo>
                  <a:lnTo>
                    <a:pt x="44580" y="53869"/>
                  </a:lnTo>
                  <a:lnTo>
                    <a:pt x="99" y="9586"/>
                  </a:lnTo>
                  <a:lnTo>
                    <a:pt x="9536" y="0"/>
                  </a:lnTo>
                  <a:lnTo>
                    <a:pt x="58836" y="49299"/>
                  </a:lnTo>
                  <a:lnTo>
                    <a:pt x="63232" y="53869"/>
                  </a:lnTo>
                  <a:lnTo>
                    <a:pt x="58836" y="58439"/>
                  </a:lnTo>
                  <a:lnTo>
                    <a:pt x="9536" y="107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71449" y="2686051"/>
            <a:ext cx="103555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921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dirty="0" sz="1000" spc="-20">
                <a:latin typeface="Roboto"/>
                <a:cs typeface="Roboto"/>
                <a:hlinkClick r:id="rId3"/>
              </a:rPr>
              <a:t>Home</a:t>
            </a:r>
            <a:r>
              <a:rPr dirty="0" sz="1000">
                <a:latin typeface="Roboto"/>
                <a:cs typeface="Roboto"/>
              </a:rPr>
              <a:t>	</a:t>
            </a:r>
            <a:r>
              <a:rPr dirty="0" sz="1000">
                <a:solidFill>
                  <a:srgbClr val="727272"/>
                </a:solidFill>
                <a:latin typeface="Roboto"/>
                <a:cs typeface="Roboto"/>
              </a:rPr>
              <a:t>Hotel </a:t>
            </a:r>
            <a:r>
              <a:rPr dirty="0" sz="1000" spc="-10">
                <a:solidFill>
                  <a:srgbClr val="727272"/>
                </a:solidFill>
                <a:latin typeface="Roboto"/>
                <a:cs typeface="Roboto"/>
              </a:rPr>
              <a:t>Management</a:t>
            </a:r>
            <a:r>
              <a:rPr dirty="0" sz="1000" spc="5">
                <a:solidFill>
                  <a:srgbClr val="727272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727272"/>
                </a:solidFill>
                <a:latin typeface="Roboto"/>
                <a:cs typeface="Roboto"/>
              </a:rPr>
              <a:t>Course After</a:t>
            </a:r>
            <a:r>
              <a:rPr dirty="0" sz="1000" spc="5">
                <a:solidFill>
                  <a:srgbClr val="727272"/>
                </a:solidFill>
                <a:latin typeface="Roboto"/>
                <a:cs typeface="Roboto"/>
              </a:rPr>
              <a:t> </a:t>
            </a:r>
            <a:r>
              <a:rPr dirty="0" sz="1000" spc="-20">
                <a:solidFill>
                  <a:srgbClr val="727272"/>
                </a:solidFill>
                <a:latin typeface="Roboto"/>
                <a:cs typeface="Roboto"/>
              </a:rPr>
              <a:t>12th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1449" y="171450"/>
            <a:ext cx="10355580" cy="3699510"/>
            <a:chOff x="171449" y="171450"/>
            <a:chExt cx="10355580" cy="369951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6142" y="3559440"/>
              <a:ext cx="4997605" cy="31139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71449" y="171450"/>
              <a:ext cx="10355580" cy="2392680"/>
            </a:xfrm>
            <a:custGeom>
              <a:avLst/>
              <a:gdLst/>
              <a:ahLst/>
              <a:cxnLst/>
              <a:rect l="l" t="t" r="r" b="b"/>
              <a:pathLst>
                <a:path w="10355580" h="2392680">
                  <a:moveTo>
                    <a:pt x="10355579" y="2392194"/>
                  </a:moveTo>
                  <a:lnTo>
                    <a:pt x="0" y="2392194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2392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1449" y="2555696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5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819" y="862881"/>
              <a:ext cx="1001383" cy="1001383"/>
            </a:xfrm>
            <a:prstGeom prst="rect">
              <a:avLst/>
            </a:prstGeom>
          </p:spPr>
        </p:pic>
        <p:pic>
          <p:nvPicPr>
            <p:cNvPr id="13" name="object 13" descr="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9733" y="420274"/>
              <a:ext cx="826155" cy="86056"/>
            </a:xfrm>
            <a:prstGeom prst="rect">
              <a:avLst/>
            </a:prstGeom>
          </p:spPr>
        </p:pic>
        <p:sp>
          <p:nvSpPr>
            <p:cNvPr id="14" name="object 14" descr="">
              <a:hlinkClick r:id="rId6"/>
            </p:cNvPr>
            <p:cNvSpPr/>
            <p:nvPr/>
          </p:nvSpPr>
          <p:spPr>
            <a:xfrm>
              <a:off x="2932139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8333" y="425435"/>
              <a:ext cx="277021" cy="80569"/>
            </a:xfrm>
            <a:prstGeom prst="rect">
              <a:avLst/>
            </a:prstGeom>
          </p:spPr>
        </p:pic>
        <p:pic>
          <p:nvPicPr>
            <p:cNvPr id="16" name="object 16" descr="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7588" y="420220"/>
              <a:ext cx="442886" cy="86002"/>
            </a:xfrm>
            <a:prstGeom prst="rect">
              <a:avLst/>
            </a:prstGeom>
          </p:spPr>
        </p:pic>
        <p:sp>
          <p:nvSpPr>
            <p:cNvPr id="17" name="object 17" descr="">
              <a:hlinkClick r:id="rId10"/>
            </p:cNvPr>
            <p:cNvSpPr/>
            <p:nvPr/>
          </p:nvSpPr>
          <p:spPr>
            <a:xfrm>
              <a:off x="4386529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>
              <a:hlinkClick r:id="rId12"/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67925" y="424729"/>
              <a:ext cx="352692" cy="81601"/>
            </a:xfrm>
            <a:prstGeom prst="rect">
              <a:avLst/>
            </a:prstGeom>
          </p:spPr>
        </p:pic>
        <p:pic>
          <p:nvPicPr>
            <p:cNvPr id="19" name="object 19" descr="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19338" y="420220"/>
              <a:ext cx="522314" cy="93728"/>
            </a:xfrm>
            <a:prstGeom prst="rect">
              <a:avLst/>
            </a:prstGeom>
          </p:spPr>
        </p:pic>
        <p:pic>
          <p:nvPicPr>
            <p:cNvPr id="20" name="object 20" descr="">
              <a:hlinkClick r:id="rId16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70232" y="420220"/>
              <a:ext cx="480155" cy="85784"/>
            </a:xfrm>
            <a:prstGeom prst="rect">
              <a:avLst/>
            </a:prstGeom>
          </p:spPr>
        </p:pic>
        <p:pic>
          <p:nvPicPr>
            <p:cNvPr id="21" name="object 21" descr="">
              <a:hlinkClick r:id="rId18"/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50999" y="420274"/>
              <a:ext cx="345728" cy="110178"/>
            </a:xfrm>
            <a:prstGeom prst="rect">
              <a:avLst/>
            </a:prstGeom>
          </p:spPr>
        </p:pic>
        <p:pic>
          <p:nvPicPr>
            <p:cNvPr id="22" name="object 22" descr="">
              <a:hlinkClick r:id="rId20"/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92290" y="425327"/>
              <a:ext cx="653029" cy="808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42538" y="424675"/>
              <a:ext cx="265205" cy="10452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972232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>
              <a:hlinkClick r:id="rId23"/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55130" y="424729"/>
              <a:ext cx="512839" cy="81601"/>
            </a:xfrm>
            <a:prstGeom prst="rect">
              <a:avLst/>
            </a:prstGeom>
          </p:spPr>
        </p:pic>
        <p:pic>
          <p:nvPicPr>
            <p:cNvPr id="26" name="object 26" descr="">
              <a:hlinkClick r:id="rId25"/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04329" y="1016282"/>
              <a:ext cx="1218263" cy="110558"/>
            </a:xfrm>
            <a:prstGeom prst="rect">
              <a:avLst/>
            </a:prstGeom>
          </p:spPr>
        </p:pic>
        <p:sp>
          <p:nvSpPr>
            <p:cNvPr id="27" name="object 27" descr="">
              <a:hlinkClick r:id="rId25"/>
            </p:cNvPr>
            <p:cNvSpPr/>
            <p:nvPr/>
          </p:nvSpPr>
          <p:spPr>
            <a:xfrm>
              <a:off x="2987771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>
              <a:hlinkClick r:id="rId27"/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67660" y="1016336"/>
              <a:ext cx="420223" cy="93674"/>
            </a:xfrm>
            <a:prstGeom prst="rect">
              <a:avLst/>
            </a:prstGeom>
          </p:spPr>
        </p:pic>
        <p:pic>
          <p:nvPicPr>
            <p:cNvPr id="29" name="object 29" descr="">
              <a:hlinkClick r:id="rId29"/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12659" y="1016282"/>
              <a:ext cx="795819" cy="110232"/>
            </a:xfrm>
            <a:prstGeom prst="rect">
              <a:avLst/>
            </a:prstGeom>
          </p:spPr>
        </p:pic>
        <p:pic>
          <p:nvPicPr>
            <p:cNvPr id="30" name="object 30" descr="">
              <a:hlinkClick r:id="rId31"/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05000" y="1017807"/>
              <a:ext cx="1157870" cy="92203"/>
            </a:xfrm>
            <a:prstGeom prst="rect">
              <a:avLst/>
            </a:prstGeom>
          </p:spPr>
        </p:pic>
        <p:pic>
          <p:nvPicPr>
            <p:cNvPr id="31" name="object 31" descr="">
              <a:hlinkClick r:id="rId33"/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8966" y="1021334"/>
              <a:ext cx="290603" cy="105506"/>
            </a:xfrm>
            <a:prstGeom prst="rect">
              <a:avLst/>
            </a:prstGeom>
          </p:spPr>
        </p:pic>
        <p:sp>
          <p:nvSpPr>
            <p:cNvPr id="32" name="object 32" descr="">
              <a:hlinkClick r:id="rId33"/>
            </p:cNvPr>
            <p:cNvSpPr/>
            <p:nvPr/>
          </p:nvSpPr>
          <p:spPr>
            <a:xfrm>
              <a:off x="7048938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>
              <a:hlinkClick r:id="rId35"/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20678" y="1021714"/>
              <a:ext cx="262624" cy="79645"/>
            </a:xfrm>
            <a:prstGeom prst="rect">
              <a:avLst/>
            </a:prstGeom>
          </p:spPr>
        </p:pic>
        <p:sp>
          <p:nvSpPr>
            <p:cNvPr id="34" name="object 34" descr="">
              <a:hlinkClick r:id="rId35"/>
            </p:cNvPr>
            <p:cNvSpPr/>
            <p:nvPr/>
          </p:nvSpPr>
          <p:spPr>
            <a:xfrm>
              <a:off x="7756266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>
              <a:hlinkClick r:id="rId37"/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130868" y="1015467"/>
              <a:ext cx="289136" cy="86328"/>
            </a:xfrm>
            <a:prstGeom prst="rect">
              <a:avLst/>
            </a:prstGeom>
          </p:spPr>
        </p:pic>
        <p:sp>
          <p:nvSpPr>
            <p:cNvPr id="36" name="object 36" descr="">
              <a:hlinkClick r:id="rId37"/>
            </p:cNvPr>
            <p:cNvSpPr/>
            <p:nvPr/>
          </p:nvSpPr>
          <p:spPr>
            <a:xfrm>
              <a:off x="8487434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>
              <a:hlinkClick r:id="rId39"/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861160" y="1017807"/>
              <a:ext cx="537650" cy="92203"/>
            </a:xfrm>
            <a:prstGeom prst="rect">
              <a:avLst/>
            </a:prstGeom>
          </p:spPr>
        </p:pic>
        <p:pic>
          <p:nvPicPr>
            <p:cNvPr id="38" name="object 38" descr="">
              <a:hlinkClick r:id="rId41"/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725900" y="1015467"/>
              <a:ext cx="337651" cy="86708"/>
            </a:xfrm>
            <a:prstGeom prst="rect">
              <a:avLst/>
            </a:prstGeom>
          </p:spPr>
        </p:pic>
        <p:sp>
          <p:nvSpPr>
            <p:cNvPr id="39" name="object 39" descr="">
              <a:hlinkClick r:id="rId41"/>
            </p:cNvPr>
            <p:cNvSpPr/>
            <p:nvPr/>
          </p:nvSpPr>
          <p:spPr>
            <a:xfrm>
              <a:off x="10132565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>
              <a:hlinkClick r:id="rId43"/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79070" y="1612343"/>
              <a:ext cx="694245" cy="86002"/>
            </a:xfrm>
            <a:prstGeom prst="rect">
              <a:avLst/>
            </a:prstGeom>
          </p:spPr>
        </p:pic>
        <p:sp>
          <p:nvSpPr>
            <p:cNvPr id="41" name="object 41" descr="">
              <a:hlinkClick r:id="rId43"/>
            </p:cNvPr>
            <p:cNvSpPr/>
            <p:nvPr/>
          </p:nvSpPr>
          <p:spPr>
            <a:xfrm>
              <a:off x="3138774" y="1613869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>
              <a:hlinkClick r:id="rId45"/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520152" y="1613869"/>
              <a:ext cx="712790" cy="92203"/>
            </a:xfrm>
            <a:prstGeom prst="rect">
              <a:avLst/>
            </a:prstGeom>
          </p:spPr>
        </p:pic>
        <p:pic>
          <p:nvPicPr>
            <p:cNvPr id="43" name="object 43" descr="">
              <a:hlinkClick r:id="rId47"/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58192" y="1612343"/>
              <a:ext cx="1681845" cy="110558"/>
            </a:xfrm>
            <a:prstGeom prst="rect">
              <a:avLst/>
            </a:prstGeom>
          </p:spPr>
        </p:pic>
        <p:pic>
          <p:nvPicPr>
            <p:cNvPr id="44" name="object 44" descr="">
              <a:hlinkClick r:id="rId49"/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37094" y="1611528"/>
              <a:ext cx="1327851" cy="111047"/>
            </a:xfrm>
            <a:prstGeom prst="rect">
              <a:avLst/>
            </a:prstGeom>
          </p:spPr>
        </p:pic>
        <p:pic>
          <p:nvPicPr>
            <p:cNvPr id="45" name="object 45" descr="">
              <a:hlinkClick r:id="rId51"/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195372" y="1612343"/>
              <a:ext cx="481242" cy="85893"/>
            </a:xfrm>
            <a:prstGeom prst="rect">
              <a:avLst/>
            </a:prstGeom>
          </p:spPr>
        </p:pic>
        <p:sp>
          <p:nvSpPr>
            <p:cNvPr id="46" name="object 46" descr="">
              <a:hlinkClick r:id="rId51"/>
            </p:cNvPr>
            <p:cNvSpPr/>
            <p:nvPr/>
          </p:nvSpPr>
          <p:spPr>
            <a:xfrm>
              <a:off x="8749701" y="1613869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>
              <a:hlinkClick r:id="rId53"/>
            </p:cNvPr>
            <p:cNvSpPr/>
            <p:nvPr/>
          </p:nvSpPr>
          <p:spPr>
            <a:xfrm>
              <a:off x="8961373" y="1363573"/>
              <a:ext cx="723265" cy="596265"/>
            </a:xfrm>
            <a:custGeom>
              <a:avLst/>
              <a:gdLst/>
              <a:ahLst/>
              <a:cxnLst/>
              <a:rect l="l" t="t" r="r" b="b"/>
              <a:pathLst>
                <a:path w="723265" h="596264">
                  <a:moveTo>
                    <a:pt x="723221" y="596061"/>
                  </a:moveTo>
                  <a:lnTo>
                    <a:pt x="0" y="596061"/>
                  </a:lnTo>
                  <a:lnTo>
                    <a:pt x="0" y="0"/>
                  </a:lnTo>
                  <a:lnTo>
                    <a:pt x="723221" y="0"/>
                  </a:lnTo>
                  <a:lnTo>
                    <a:pt x="723221" y="596061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>
              <a:hlinkClick r:id="rId53"/>
            </p:cNvPr>
            <p:cNvSpPr/>
            <p:nvPr/>
          </p:nvSpPr>
          <p:spPr>
            <a:xfrm>
              <a:off x="9121864" y="1617509"/>
              <a:ext cx="395605" cy="94615"/>
            </a:xfrm>
            <a:custGeom>
              <a:avLst/>
              <a:gdLst/>
              <a:ahLst/>
              <a:cxnLst/>
              <a:rect l="l" t="t" r="r" b="b"/>
              <a:pathLst>
                <a:path w="395604" h="94614">
                  <a:moveTo>
                    <a:pt x="51015" y="2057"/>
                  </a:moveTo>
                  <a:lnTo>
                    <a:pt x="47764" y="165"/>
                  </a:lnTo>
                  <a:lnTo>
                    <a:pt x="31686" y="165"/>
                  </a:lnTo>
                  <a:lnTo>
                    <a:pt x="26924" y="1130"/>
                  </a:lnTo>
                  <a:lnTo>
                    <a:pt x="20637" y="3962"/>
                  </a:lnTo>
                  <a:lnTo>
                    <a:pt x="19659" y="5257"/>
                  </a:lnTo>
                  <a:lnTo>
                    <a:pt x="19659" y="8686"/>
                  </a:lnTo>
                  <a:lnTo>
                    <a:pt x="21539" y="10147"/>
                  </a:lnTo>
                  <a:lnTo>
                    <a:pt x="27482" y="12065"/>
                  </a:lnTo>
                  <a:lnTo>
                    <a:pt x="27546" y="12471"/>
                  </a:lnTo>
                  <a:lnTo>
                    <a:pt x="28575" y="18465"/>
                  </a:lnTo>
                  <a:lnTo>
                    <a:pt x="28460" y="35445"/>
                  </a:lnTo>
                  <a:lnTo>
                    <a:pt x="28371" y="35852"/>
                  </a:lnTo>
                  <a:lnTo>
                    <a:pt x="27381" y="40563"/>
                  </a:lnTo>
                  <a:lnTo>
                    <a:pt x="27305" y="40779"/>
                  </a:lnTo>
                  <a:lnTo>
                    <a:pt x="22618" y="54508"/>
                  </a:lnTo>
                  <a:lnTo>
                    <a:pt x="21386" y="58661"/>
                  </a:lnTo>
                  <a:lnTo>
                    <a:pt x="20891" y="64096"/>
                  </a:lnTo>
                  <a:lnTo>
                    <a:pt x="19989" y="67500"/>
                  </a:lnTo>
                  <a:lnTo>
                    <a:pt x="6921" y="82016"/>
                  </a:lnTo>
                  <a:lnTo>
                    <a:pt x="2336" y="84467"/>
                  </a:lnTo>
                  <a:lnTo>
                    <a:pt x="0" y="86588"/>
                  </a:lnTo>
                  <a:lnTo>
                    <a:pt x="0" y="90055"/>
                  </a:lnTo>
                  <a:lnTo>
                    <a:pt x="762" y="91452"/>
                  </a:lnTo>
                  <a:lnTo>
                    <a:pt x="3797" y="93611"/>
                  </a:lnTo>
                  <a:lnTo>
                    <a:pt x="5638" y="94157"/>
                  </a:lnTo>
                  <a:lnTo>
                    <a:pt x="12915" y="94157"/>
                  </a:lnTo>
                  <a:lnTo>
                    <a:pt x="37782" y="62103"/>
                  </a:lnTo>
                  <a:lnTo>
                    <a:pt x="38671" y="58661"/>
                  </a:lnTo>
                  <a:lnTo>
                    <a:pt x="39598" y="55778"/>
                  </a:lnTo>
                  <a:lnTo>
                    <a:pt x="41554" y="51142"/>
                  </a:lnTo>
                  <a:lnTo>
                    <a:pt x="41986" y="49034"/>
                  </a:lnTo>
                  <a:lnTo>
                    <a:pt x="42100" y="39928"/>
                  </a:lnTo>
                  <a:lnTo>
                    <a:pt x="42951" y="35445"/>
                  </a:lnTo>
                  <a:lnTo>
                    <a:pt x="47015" y="20091"/>
                  </a:lnTo>
                  <a:lnTo>
                    <a:pt x="48018" y="15494"/>
                  </a:lnTo>
                  <a:lnTo>
                    <a:pt x="48018" y="12471"/>
                  </a:lnTo>
                  <a:lnTo>
                    <a:pt x="48526" y="11049"/>
                  </a:lnTo>
                  <a:lnTo>
                    <a:pt x="50520" y="8407"/>
                  </a:lnTo>
                  <a:lnTo>
                    <a:pt x="51015" y="7112"/>
                  </a:lnTo>
                  <a:lnTo>
                    <a:pt x="51015" y="2057"/>
                  </a:lnTo>
                  <a:close/>
                </a:path>
                <a:path w="395604" h="94614">
                  <a:moveTo>
                    <a:pt x="103060" y="66598"/>
                  </a:moveTo>
                  <a:lnTo>
                    <a:pt x="101396" y="65201"/>
                  </a:lnTo>
                  <a:lnTo>
                    <a:pt x="95758" y="65201"/>
                  </a:lnTo>
                  <a:lnTo>
                    <a:pt x="95567" y="64643"/>
                  </a:lnTo>
                  <a:lnTo>
                    <a:pt x="95567" y="61569"/>
                  </a:lnTo>
                  <a:lnTo>
                    <a:pt x="96697" y="55778"/>
                  </a:lnTo>
                  <a:lnTo>
                    <a:pt x="100672" y="38061"/>
                  </a:lnTo>
                  <a:lnTo>
                    <a:pt x="101307" y="34912"/>
                  </a:lnTo>
                  <a:lnTo>
                    <a:pt x="101701" y="32956"/>
                  </a:lnTo>
                  <a:lnTo>
                    <a:pt x="101701" y="27952"/>
                  </a:lnTo>
                  <a:lnTo>
                    <a:pt x="100063" y="26022"/>
                  </a:lnTo>
                  <a:lnTo>
                    <a:pt x="95211" y="26022"/>
                  </a:lnTo>
                  <a:lnTo>
                    <a:pt x="92405" y="26454"/>
                  </a:lnTo>
                  <a:lnTo>
                    <a:pt x="89890" y="26454"/>
                  </a:lnTo>
                  <a:lnTo>
                    <a:pt x="85509" y="25577"/>
                  </a:lnTo>
                  <a:lnTo>
                    <a:pt x="85509" y="35852"/>
                  </a:lnTo>
                  <a:lnTo>
                    <a:pt x="85394" y="42583"/>
                  </a:lnTo>
                  <a:lnTo>
                    <a:pt x="85344" y="45656"/>
                  </a:lnTo>
                  <a:lnTo>
                    <a:pt x="83324" y="52349"/>
                  </a:lnTo>
                  <a:lnTo>
                    <a:pt x="81965" y="54914"/>
                  </a:lnTo>
                  <a:lnTo>
                    <a:pt x="81965" y="68821"/>
                  </a:lnTo>
                  <a:lnTo>
                    <a:pt x="81559" y="68351"/>
                  </a:lnTo>
                  <a:lnTo>
                    <a:pt x="81559" y="68199"/>
                  </a:lnTo>
                  <a:lnTo>
                    <a:pt x="81661" y="68351"/>
                  </a:lnTo>
                  <a:lnTo>
                    <a:pt x="81965" y="68821"/>
                  </a:lnTo>
                  <a:lnTo>
                    <a:pt x="81965" y="54914"/>
                  </a:lnTo>
                  <a:lnTo>
                    <a:pt x="78155" y="62103"/>
                  </a:lnTo>
                  <a:lnTo>
                    <a:pt x="76377" y="64096"/>
                  </a:lnTo>
                  <a:lnTo>
                    <a:pt x="71716" y="67500"/>
                  </a:lnTo>
                  <a:lnTo>
                    <a:pt x="70040" y="68351"/>
                  </a:lnTo>
                  <a:lnTo>
                    <a:pt x="67233" y="68351"/>
                  </a:lnTo>
                  <a:lnTo>
                    <a:pt x="66116" y="67500"/>
                  </a:lnTo>
                  <a:lnTo>
                    <a:pt x="66281" y="67500"/>
                  </a:lnTo>
                  <a:lnTo>
                    <a:pt x="64909" y="65201"/>
                  </a:lnTo>
                  <a:lnTo>
                    <a:pt x="64808" y="64643"/>
                  </a:lnTo>
                  <a:lnTo>
                    <a:pt x="64706" y="64096"/>
                  </a:lnTo>
                  <a:lnTo>
                    <a:pt x="64541" y="63246"/>
                  </a:lnTo>
                  <a:lnTo>
                    <a:pt x="64541" y="53378"/>
                  </a:lnTo>
                  <a:lnTo>
                    <a:pt x="79197" y="34912"/>
                  </a:lnTo>
                  <a:lnTo>
                    <a:pt x="84251" y="34912"/>
                  </a:lnTo>
                  <a:lnTo>
                    <a:pt x="85509" y="35852"/>
                  </a:lnTo>
                  <a:lnTo>
                    <a:pt x="85509" y="25577"/>
                  </a:lnTo>
                  <a:lnTo>
                    <a:pt x="84683" y="25412"/>
                  </a:lnTo>
                  <a:lnTo>
                    <a:pt x="83185" y="25209"/>
                  </a:lnTo>
                  <a:lnTo>
                    <a:pt x="76974" y="25209"/>
                  </a:lnTo>
                  <a:lnTo>
                    <a:pt x="72898" y="26454"/>
                  </a:lnTo>
                  <a:lnTo>
                    <a:pt x="73101" y="26454"/>
                  </a:lnTo>
                  <a:lnTo>
                    <a:pt x="69380" y="28549"/>
                  </a:lnTo>
                  <a:lnTo>
                    <a:pt x="49542" y="58039"/>
                  </a:lnTo>
                  <a:lnTo>
                    <a:pt x="49542" y="67500"/>
                  </a:lnTo>
                  <a:lnTo>
                    <a:pt x="49771" y="68351"/>
                  </a:lnTo>
                  <a:lnTo>
                    <a:pt x="50761" y="71628"/>
                  </a:lnTo>
                  <a:lnTo>
                    <a:pt x="55613" y="77787"/>
                  </a:lnTo>
                  <a:lnTo>
                    <a:pt x="58724" y="79324"/>
                  </a:lnTo>
                  <a:lnTo>
                    <a:pt x="66357" y="79324"/>
                  </a:lnTo>
                  <a:lnTo>
                    <a:pt x="81546" y="69303"/>
                  </a:lnTo>
                  <a:lnTo>
                    <a:pt x="81457" y="73367"/>
                  </a:lnTo>
                  <a:lnTo>
                    <a:pt x="82080" y="75184"/>
                  </a:lnTo>
                  <a:lnTo>
                    <a:pt x="84543" y="78193"/>
                  </a:lnTo>
                  <a:lnTo>
                    <a:pt x="86614" y="78943"/>
                  </a:lnTo>
                  <a:lnTo>
                    <a:pt x="92468" y="78943"/>
                  </a:lnTo>
                  <a:lnTo>
                    <a:pt x="95453" y="78041"/>
                  </a:lnTo>
                  <a:lnTo>
                    <a:pt x="100279" y="75184"/>
                  </a:lnTo>
                  <a:lnTo>
                    <a:pt x="101612" y="74345"/>
                  </a:lnTo>
                  <a:lnTo>
                    <a:pt x="103060" y="72301"/>
                  </a:lnTo>
                  <a:lnTo>
                    <a:pt x="103060" y="68199"/>
                  </a:lnTo>
                  <a:lnTo>
                    <a:pt x="103060" y="66598"/>
                  </a:lnTo>
                  <a:close/>
                </a:path>
                <a:path w="395604" h="94614">
                  <a:moveTo>
                    <a:pt x="163957" y="69176"/>
                  </a:moveTo>
                  <a:lnTo>
                    <a:pt x="162509" y="68351"/>
                  </a:lnTo>
                  <a:lnTo>
                    <a:pt x="158407" y="68351"/>
                  </a:lnTo>
                  <a:lnTo>
                    <a:pt x="157822" y="67348"/>
                  </a:lnTo>
                  <a:lnTo>
                    <a:pt x="157822" y="63995"/>
                  </a:lnTo>
                  <a:lnTo>
                    <a:pt x="158724" y="59410"/>
                  </a:lnTo>
                  <a:lnTo>
                    <a:pt x="161937" y="45389"/>
                  </a:lnTo>
                  <a:lnTo>
                    <a:pt x="162674" y="41135"/>
                  </a:lnTo>
                  <a:lnTo>
                    <a:pt x="162763" y="36944"/>
                  </a:lnTo>
                  <a:lnTo>
                    <a:pt x="162763" y="29476"/>
                  </a:lnTo>
                  <a:lnTo>
                    <a:pt x="158864" y="25095"/>
                  </a:lnTo>
                  <a:lnTo>
                    <a:pt x="145135" y="25095"/>
                  </a:lnTo>
                  <a:lnTo>
                    <a:pt x="138861" y="28270"/>
                  </a:lnTo>
                  <a:lnTo>
                    <a:pt x="132448" y="34505"/>
                  </a:lnTo>
                  <a:lnTo>
                    <a:pt x="130441" y="37960"/>
                  </a:lnTo>
                  <a:lnTo>
                    <a:pt x="131622" y="33210"/>
                  </a:lnTo>
                  <a:lnTo>
                    <a:pt x="131102" y="30949"/>
                  </a:lnTo>
                  <a:lnTo>
                    <a:pt x="127673" y="27178"/>
                  </a:lnTo>
                  <a:lnTo>
                    <a:pt x="125476" y="26238"/>
                  </a:lnTo>
                  <a:lnTo>
                    <a:pt x="120053" y="26238"/>
                  </a:lnTo>
                  <a:lnTo>
                    <a:pt x="117868" y="27178"/>
                  </a:lnTo>
                  <a:lnTo>
                    <a:pt x="116674" y="28270"/>
                  </a:lnTo>
                  <a:lnTo>
                    <a:pt x="113588" y="31356"/>
                  </a:lnTo>
                  <a:lnTo>
                    <a:pt x="112687" y="33210"/>
                  </a:lnTo>
                  <a:lnTo>
                    <a:pt x="112763" y="38481"/>
                  </a:lnTo>
                  <a:lnTo>
                    <a:pt x="113080" y="39712"/>
                  </a:lnTo>
                  <a:lnTo>
                    <a:pt x="113512" y="40614"/>
                  </a:lnTo>
                  <a:lnTo>
                    <a:pt x="115239" y="43929"/>
                  </a:lnTo>
                  <a:lnTo>
                    <a:pt x="115824" y="46050"/>
                  </a:lnTo>
                  <a:lnTo>
                    <a:pt x="115824" y="50063"/>
                  </a:lnTo>
                  <a:lnTo>
                    <a:pt x="114998" y="53073"/>
                  </a:lnTo>
                  <a:lnTo>
                    <a:pt x="114871" y="53378"/>
                  </a:lnTo>
                  <a:lnTo>
                    <a:pt x="111709" y="61074"/>
                  </a:lnTo>
                  <a:lnTo>
                    <a:pt x="110998" y="63995"/>
                  </a:lnTo>
                  <a:lnTo>
                    <a:pt x="111086" y="72072"/>
                  </a:lnTo>
                  <a:lnTo>
                    <a:pt x="111493" y="73710"/>
                  </a:lnTo>
                  <a:lnTo>
                    <a:pt x="113931" y="78117"/>
                  </a:lnTo>
                  <a:lnTo>
                    <a:pt x="116065" y="79209"/>
                  </a:lnTo>
                  <a:lnTo>
                    <a:pt x="122161" y="79209"/>
                  </a:lnTo>
                  <a:lnTo>
                    <a:pt x="124383" y="77444"/>
                  </a:lnTo>
                  <a:lnTo>
                    <a:pt x="126034" y="73240"/>
                  </a:lnTo>
                  <a:lnTo>
                    <a:pt x="126631" y="70751"/>
                  </a:lnTo>
                  <a:lnTo>
                    <a:pt x="128079" y="63995"/>
                  </a:lnTo>
                  <a:lnTo>
                    <a:pt x="129082" y="59410"/>
                  </a:lnTo>
                  <a:lnTo>
                    <a:pt x="139166" y="39712"/>
                  </a:lnTo>
                  <a:lnTo>
                    <a:pt x="141274" y="37960"/>
                  </a:lnTo>
                  <a:lnTo>
                    <a:pt x="141681" y="37680"/>
                  </a:lnTo>
                  <a:lnTo>
                    <a:pt x="143090" y="36944"/>
                  </a:lnTo>
                  <a:lnTo>
                    <a:pt x="145986" y="36944"/>
                  </a:lnTo>
                  <a:lnTo>
                    <a:pt x="146786" y="38481"/>
                  </a:lnTo>
                  <a:lnTo>
                    <a:pt x="146850" y="43929"/>
                  </a:lnTo>
                  <a:lnTo>
                    <a:pt x="145986" y="48971"/>
                  </a:lnTo>
                  <a:lnTo>
                    <a:pt x="142455" y="65532"/>
                  </a:lnTo>
                  <a:lnTo>
                    <a:pt x="141579" y="70002"/>
                  </a:lnTo>
                  <a:lnTo>
                    <a:pt x="141579" y="76238"/>
                  </a:lnTo>
                  <a:lnTo>
                    <a:pt x="143459" y="78994"/>
                  </a:lnTo>
                  <a:lnTo>
                    <a:pt x="151015" y="78994"/>
                  </a:lnTo>
                  <a:lnTo>
                    <a:pt x="155638" y="77444"/>
                  </a:lnTo>
                  <a:lnTo>
                    <a:pt x="161112" y="74345"/>
                  </a:lnTo>
                  <a:lnTo>
                    <a:pt x="163017" y="73240"/>
                  </a:lnTo>
                  <a:lnTo>
                    <a:pt x="163957" y="72072"/>
                  </a:lnTo>
                  <a:lnTo>
                    <a:pt x="163957" y="69176"/>
                  </a:lnTo>
                  <a:close/>
                </a:path>
                <a:path w="395604" h="94614">
                  <a:moveTo>
                    <a:pt x="225793" y="27406"/>
                  </a:moveTo>
                  <a:lnTo>
                    <a:pt x="223075" y="24828"/>
                  </a:lnTo>
                  <a:lnTo>
                    <a:pt x="215188" y="24828"/>
                  </a:lnTo>
                  <a:lnTo>
                    <a:pt x="212928" y="25552"/>
                  </a:lnTo>
                  <a:lnTo>
                    <a:pt x="208876" y="28435"/>
                  </a:lnTo>
                  <a:lnTo>
                    <a:pt x="207860" y="30035"/>
                  </a:lnTo>
                  <a:lnTo>
                    <a:pt x="207937" y="32194"/>
                  </a:lnTo>
                  <a:lnTo>
                    <a:pt x="208915" y="37363"/>
                  </a:lnTo>
                  <a:lnTo>
                    <a:pt x="208876" y="38138"/>
                  </a:lnTo>
                  <a:lnTo>
                    <a:pt x="208203" y="43903"/>
                  </a:lnTo>
                  <a:lnTo>
                    <a:pt x="205968" y="50063"/>
                  </a:lnTo>
                  <a:lnTo>
                    <a:pt x="202234" y="55994"/>
                  </a:lnTo>
                  <a:lnTo>
                    <a:pt x="197015" y="61696"/>
                  </a:lnTo>
                  <a:lnTo>
                    <a:pt x="196189" y="63677"/>
                  </a:lnTo>
                  <a:lnTo>
                    <a:pt x="195783" y="64223"/>
                  </a:lnTo>
                  <a:lnTo>
                    <a:pt x="195770" y="63347"/>
                  </a:lnTo>
                  <a:lnTo>
                    <a:pt x="195567" y="63347"/>
                  </a:lnTo>
                  <a:lnTo>
                    <a:pt x="195516" y="55994"/>
                  </a:lnTo>
                  <a:lnTo>
                    <a:pt x="195389" y="46418"/>
                  </a:lnTo>
                  <a:lnTo>
                    <a:pt x="195326" y="43903"/>
                  </a:lnTo>
                  <a:lnTo>
                    <a:pt x="195211" y="36588"/>
                  </a:lnTo>
                  <a:lnTo>
                    <a:pt x="194779" y="32931"/>
                  </a:lnTo>
                  <a:lnTo>
                    <a:pt x="192684" y="26758"/>
                  </a:lnTo>
                  <a:lnTo>
                    <a:pt x="190588" y="25209"/>
                  </a:lnTo>
                  <a:lnTo>
                    <a:pt x="184302" y="25209"/>
                  </a:lnTo>
                  <a:lnTo>
                    <a:pt x="180594" y="26174"/>
                  </a:lnTo>
                  <a:lnTo>
                    <a:pt x="172110" y="30035"/>
                  </a:lnTo>
                  <a:lnTo>
                    <a:pt x="169938" y="32194"/>
                  </a:lnTo>
                  <a:lnTo>
                    <a:pt x="169938" y="36588"/>
                  </a:lnTo>
                  <a:lnTo>
                    <a:pt x="172224" y="38138"/>
                  </a:lnTo>
                  <a:lnTo>
                    <a:pt x="177431" y="39319"/>
                  </a:lnTo>
                  <a:lnTo>
                    <a:pt x="178117" y="40208"/>
                  </a:lnTo>
                  <a:lnTo>
                    <a:pt x="178816" y="41833"/>
                  </a:lnTo>
                  <a:lnTo>
                    <a:pt x="180746" y="46418"/>
                  </a:lnTo>
                  <a:lnTo>
                    <a:pt x="181851" y="51028"/>
                  </a:lnTo>
                  <a:lnTo>
                    <a:pt x="182829" y="65747"/>
                  </a:lnTo>
                  <a:lnTo>
                    <a:pt x="183286" y="71374"/>
                  </a:lnTo>
                  <a:lnTo>
                    <a:pt x="183515" y="72555"/>
                  </a:lnTo>
                  <a:lnTo>
                    <a:pt x="184518" y="76962"/>
                  </a:lnTo>
                  <a:lnTo>
                    <a:pt x="186613" y="79159"/>
                  </a:lnTo>
                  <a:lnTo>
                    <a:pt x="193382" y="79159"/>
                  </a:lnTo>
                  <a:lnTo>
                    <a:pt x="222885" y="41427"/>
                  </a:lnTo>
                  <a:lnTo>
                    <a:pt x="225793" y="35039"/>
                  </a:lnTo>
                  <a:lnTo>
                    <a:pt x="225793" y="27406"/>
                  </a:lnTo>
                  <a:close/>
                </a:path>
                <a:path w="395604" h="94614">
                  <a:moveTo>
                    <a:pt x="253873" y="68249"/>
                  </a:moveTo>
                  <a:lnTo>
                    <a:pt x="252615" y="67056"/>
                  </a:lnTo>
                  <a:lnTo>
                    <a:pt x="246761" y="67056"/>
                  </a:lnTo>
                  <a:lnTo>
                    <a:pt x="246329" y="66700"/>
                  </a:lnTo>
                  <a:lnTo>
                    <a:pt x="246214" y="63614"/>
                  </a:lnTo>
                  <a:lnTo>
                    <a:pt x="247307" y="58166"/>
                  </a:lnTo>
                  <a:lnTo>
                    <a:pt x="251752" y="38481"/>
                  </a:lnTo>
                  <a:lnTo>
                    <a:pt x="252793" y="33045"/>
                  </a:lnTo>
                  <a:lnTo>
                    <a:pt x="252793" y="26962"/>
                  </a:lnTo>
                  <a:lnTo>
                    <a:pt x="250875" y="24777"/>
                  </a:lnTo>
                  <a:lnTo>
                    <a:pt x="243166" y="24777"/>
                  </a:lnTo>
                  <a:lnTo>
                    <a:pt x="239522" y="25654"/>
                  </a:lnTo>
                  <a:lnTo>
                    <a:pt x="231228" y="29146"/>
                  </a:lnTo>
                  <a:lnTo>
                    <a:pt x="229158" y="31305"/>
                  </a:lnTo>
                  <a:lnTo>
                    <a:pt x="229158" y="35801"/>
                  </a:lnTo>
                  <a:lnTo>
                    <a:pt x="231241" y="37274"/>
                  </a:lnTo>
                  <a:lnTo>
                    <a:pt x="235953" y="38481"/>
                  </a:lnTo>
                  <a:lnTo>
                    <a:pt x="236118" y="38760"/>
                  </a:lnTo>
                  <a:lnTo>
                    <a:pt x="228219" y="70091"/>
                  </a:lnTo>
                  <a:lnTo>
                    <a:pt x="227520" y="72555"/>
                  </a:lnTo>
                  <a:lnTo>
                    <a:pt x="227520" y="78384"/>
                  </a:lnTo>
                  <a:lnTo>
                    <a:pt x="229603" y="80302"/>
                  </a:lnTo>
                  <a:lnTo>
                    <a:pt x="237934" y="80302"/>
                  </a:lnTo>
                  <a:lnTo>
                    <a:pt x="242760" y="79032"/>
                  </a:lnTo>
                  <a:lnTo>
                    <a:pt x="248221" y="76492"/>
                  </a:lnTo>
                  <a:lnTo>
                    <a:pt x="251993" y="74790"/>
                  </a:lnTo>
                  <a:lnTo>
                    <a:pt x="253873" y="72771"/>
                  </a:lnTo>
                  <a:lnTo>
                    <a:pt x="253873" y="68249"/>
                  </a:lnTo>
                  <a:close/>
                </a:path>
                <a:path w="395604" h="94614">
                  <a:moveTo>
                    <a:pt x="257568" y="5461"/>
                  </a:moveTo>
                  <a:lnTo>
                    <a:pt x="256819" y="3759"/>
                  </a:lnTo>
                  <a:lnTo>
                    <a:pt x="253809" y="749"/>
                  </a:lnTo>
                  <a:lnTo>
                    <a:pt x="252056" y="0"/>
                  </a:lnTo>
                  <a:lnTo>
                    <a:pt x="249008" y="0"/>
                  </a:lnTo>
                  <a:lnTo>
                    <a:pt x="247548" y="215"/>
                  </a:lnTo>
                  <a:lnTo>
                    <a:pt x="245846" y="215"/>
                  </a:lnTo>
                  <a:lnTo>
                    <a:pt x="244208" y="1155"/>
                  </a:lnTo>
                  <a:lnTo>
                    <a:pt x="241071" y="4876"/>
                  </a:lnTo>
                  <a:lnTo>
                    <a:pt x="240296" y="6184"/>
                  </a:lnTo>
                  <a:lnTo>
                    <a:pt x="240207" y="9537"/>
                  </a:lnTo>
                  <a:lnTo>
                    <a:pt x="240131" y="12230"/>
                  </a:lnTo>
                  <a:lnTo>
                    <a:pt x="240855" y="13982"/>
                  </a:lnTo>
                  <a:lnTo>
                    <a:pt x="243751" y="16878"/>
                  </a:lnTo>
                  <a:lnTo>
                    <a:pt x="244602" y="17462"/>
                  </a:lnTo>
                  <a:lnTo>
                    <a:pt x="247243" y="17462"/>
                  </a:lnTo>
                  <a:lnTo>
                    <a:pt x="247497" y="17221"/>
                  </a:lnTo>
                  <a:lnTo>
                    <a:pt x="247561" y="17462"/>
                  </a:lnTo>
                  <a:lnTo>
                    <a:pt x="252120" y="17462"/>
                  </a:lnTo>
                  <a:lnTo>
                    <a:pt x="252552" y="17221"/>
                  </a:lnTo>
                  <a:lnTo>
                    <a:pt x="253530" y="16675"/>
                  </a:lnTo>
                  <a:lnTo>
                    <a:pt x="256628" y="12941"/>
                  </a:lnTo>
                  <a:lnTo>
                    <a:pt x="257403" y="11633"/>
                  </a:lnTo>
                  <a:lnTo>
                    <a:pt x="257467" y="9537"/>
                  </a:lnTo>
                  <a:lnTo>
                    <a:pt x="257568" y="5461"/>
                  </a:lnTo>
                  <a:close/>
                </a:path>
                <a:path w="395604" h="94614">
                  <a:moveTo>
                    <a:pt x="395262" y="24993"/>
                  </a:moveTo>
                  <a:lnTo>
                    <a:pt x="388112" y="17843"/>
                  </a:lnTo>
                  <a:lnTo>
                    <a:pt x="349161" y="56883"/>
                  </a:lnTo>
                  <a:lnTo>
                    <a:pt x="310121" y="17830"/>
                  </a:lnTo>
                  <a:lnTo>
                    <a:pt x="303060" y="24993"/>
                  </a:lnTo>
                  <a:lnTo>
                    <a:pt x="345605" y="67538"/>
                  </a:lnTo>
                  <a:lnTo>
                    <a:pt x="349173" y="70878"/>
                  </a:lnTo>
                  <a:lnTo>
                    <a:pt x="352653" y="67538"/>
                  </a:lnTo>
                  <a:lnTo>
                    <a:pt x="395262" y="24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>
              <a:hlinkClick r:id="rId54"/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506126" y="2212914"/>
              <a:ext cx="1398308" cy="104473"/>
            </a:xfrm>
            <a:prstGeom prst="rect">
              <a:avLst/>
            </a:prstGeom>
          </p:spPr>
        </p:pic>
        <p:pic>
          <p:nvPicPr>
            <p:cNvPr id="50" name="object 50" descr="">
              <a:hlinkClick r:id="rId56"/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02398" y="2208405"/>
              <a:ext cx="588630" cy="85784"/>
            </a:xfrm>
            <a:prstGeom prst="rect">
              <a:avLst/>
            </a:prstGeom>
          </p:spPr>
        </p:pic>
        <p:pic>
          <p:nvPicPr>
            <p:cNvPr id="51" name="object 51" descr="">
              <a:hlinkClick r:id="rId58"/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091023" y="2207590"/>
              <a:ext cx="1607690" cy="109797"/>
            </a:xfrm>
            <a:prstGeom prst="rect">
              <a:avLst/>
            </a:prstGeom>
          </p:spPr>
        </p:pic>
        <p:pic>
          <p:nvPicPr>
            <p:cNvPr id="52" name="object 52" descr="">
              <a:hlinkClick r:id="rId60"/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997785" y="2208405"/>
              <a:ext cx="433650" cy="110558"/>
            </a:xfrm>
            <a:prstGeom prst="rect">
              <a:avLst/>
            </a:prstGeom>
          </p:spPr>
        </p:pic>
        <p:pic>
          <p:nvPicPr>
            <p:cNvPr id="53" name="object 53" descr="">
              <a:hlinkClick r:id="rId62"/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728744" y="2208025"/>
              <a:ext cx="1517396" cy="103821"/>
            </a:xfrm>
            <a:prstGeom prst="rect">
              <a:avLst/>
            </a:prstGeom>
          </p:spPr>
        </p:pic>
        <p:sp>
          <p:nvSpPr>
            <p:cNvPr id="54" name="object 54" descr="">
              <a:hlinkClick r:id="rId62"/>
            </p:cNvPr>
            <p:cNvSpPr/>
            <p:nvPr/>
          </p:nvSpPr>
          <p:spPr>
            <a:xfrm>
              <a:off x="9313974" y="2209930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747738" y="4177326"/>
            <a:ext cx="7215769" cy="206029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565031" y="4438786"/>
            <a:ext cx="7592111" cy="206836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460917" y="4693913"/>
            <a:ext cx="5774674" cy="205424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280302" y="4995576"/>
            <a:ext cx="2145822" cy="1176228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474217" y="6373969"/>
            <a:ext cx="4069363" cy="249620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83880" y="6856359"/>
            <a:ext cx="2194516" cy="196850"/>
          </a:xfrm>
          <a:prstGeom prst="rect">
            <a:avLst/>
          </a:prstGeom>
        </p:spPr>
      </p:pic>
      <p:sp>
        <p:nvSpPr>
          <p:cNvPr id="61" name="object 61" descr=""/>
          <p:cNvSpPr txBox="1"/>
          <p:nvPr/>
        </p:nvSpPr>
        <p:spPr>
          <a:xfrm>
            <a:off x="1458164" y="7136645"/>
            <a:ext cx="386270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Offers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global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job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options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hotels,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resorts,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cruise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ships,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airlines.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0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38" y="250925"/>
            <a:ext cx="2408089" cy="131928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838" y="1784790"/>
            <a:ext cx="2384246" cy="13351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230" y="3454912"/>
            <a:ext cx="1871835" cy="15981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58164" y="3751016"/>
            <a:ext cx="25946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Fast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career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growth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with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experience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skills.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4838" y="4184932"/>
            <a:ext cx="2225297" cy="14305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8431" y="5948810"/>
            <a:ext cx="1953964" cy="20683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458164" y="6238580"/>
            <a:ext cx="36957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Enhances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communication,</a:t>
            </a:r>
            <a:r>
              <a:rPr dirty="0" sz="1000">
                <a:latin typeface="Roboto"/>
                <a:cs typeface="Roboto"/>
              </a:rPr>
              <a:t> leadership,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 </a:t>
            </a:r>
            <a:r>
              <a:rPr dirty="0" sz="1000" spc="-25">
                <a:latin typeface="Roboto"/>
                <a:cs typeface="Roboto"/>
              </a:rPr>
              <a:t>problem-</a:t>
            </a:r>
            <a:r>
              <a:rPr dirty="0" sz="1000" spc="-20">
                <a:latin typeface="Roboto"/>
                <a:cs typeface="Roboto"/>
              </a:rPr>
              <a:t>solving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skills.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050179" y="489349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78818" y="357637"/>
                </a:moveTo>
                <a:lnTo>
                  <a:pt x="135358" y="352276"/>
                </a:lnTo>
                <a:lnTo>
                  <a:pt x="94523" y="336524"/>
                </a:lnTo>
                <a:lnTo>
                  <a:pt x="58738" y="311322"/>
                </a:lnTo>
                <a:lnTo>
                  <a:pt x="30136" y="278164"/>
                </a:lnTo>
                <a:lnTo>
                  <a:pt x="10448" y="239051"/>
                </a:lnTo>
                <a:lnTo>
                  <a:pt x="858" y="196345"/>
                </a:lnTo>
                <a:lnTo>
                  <a:pt x="0" y="178818"/>
                </a:lnTo>
                <a:lnTo>
                  <a:pt x="214" y="170033"/>
                </a:lnTo>
                <a:lnTo>
                  <a:pt x="7697" y="126909"/>
                </a:lnTo>
                <a:lnTo>
                  <a:pt x="25434" y="86895"/>
                </a:lnTo>
                <a:lnTo>
                  <a:pt x="52374" y="52374"/>
                </a:lnTo>
                <a:lnTo>
                  <a:pt x="86895" y="25434"/>
                </a:lnTo>
                <a:lnTo>
                  <a:pt x="126909" y="7697"/>
                </a:lnTo>
                <a:lnTo>
                  <a:pt x="170033" y="214"/>
                </a:lnTo>
                <a:lnTo>
                  <a:pt x="178818" y="0"/>
                </a:lnTo>
                <a:lnTo>
                  <a:pt x="187603" y="214"/>
                </a:lnTo>
                <a:lnTo>
                  <a:pt x="230727" y="7697"/>
                </a:lnTo>
                <a:lnTo>
                  <a:pt x="270741" y="25434"/>
                </a:lnTo>
                <a:lnTo>
                  <a:pt x="305262" y="52374"/>
                </a:lnTo>
                <a:lnTo>
                  <a:pt x="332202" y="86895"/>
                </a:lnTo>
                <a:lnTo>
                  <a:pt x="349939" y="126909"/>
                </a:lnTo>
                <a:lnTo>
                  <a:pt x="357422" y="170033"/>
                </a:lnTo>
                <a:lnTo>
                  <a:pt x="357637" y="178818"/>
                </a:lnTo>
                <a:lnTo>
                  <a:pt x="357422" y="187603"/>
                </a:lnTo>
                <a:lnTo>
                  <a:pt x="349939" y="230727"/>
                </a:lnTo>
                <a:lnTo>
                  <a:pt x="332202" y="270741"/>
                </a:lnTo>
                <a:lnTo>
                  <a:pt x="305262" y="305262"/>
                </a:lnTo>
                <a:lnTo>
                  <a:pt x="270741" y="332202"/>
                </a:lnTo>
                <a:lnTo>
                  <a:pt x="230727" y="349939"/>
                </a:lnTo>
                <a:lnTo>
                  <a:pt x="187603" y="357422"/>
                </a:lnTo>
                <a:lnTo>
                  <a:pt x="178818" y="357637"/>
                </a:lnTo>
                <a:close/>
              </a:path>
            </a:pathLst>
          </a:custGeom>
          <a:solidFill>
            <a:srgbClr val="B4A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131483" y="572019"/>
            <a:ext cx="1949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80">
                <a:solidFill>
                  <a:srgbClr val="FFFFFF"/>
                </a:solidFill>
                <a:latin typeface="Webdings"/>
                <a:cs typeface="Webdings"/>
              </a:rPr>
              <a:t></a:t>
            </a:r>
            <a:endParaRPr sz="1000">
              <a:latin typeface="Webdings"/>
              <a:cs typeface="Web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38" y="250925"/>
            <a:ext cx="1804080" cy="176434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838" y="2229850"/>
            <a:ext cx="2185559" cy="145439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58164" y="3935397"/>
            <a:ext cx="7778115" cy="97916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begin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career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hotel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management,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start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by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completing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12th</a:t>
            </a:r>
            <a:r>
              <a:rPr dirty="0" sz="1000" spc="-30">
                <a:latin typeface="Roboto"/>
                <a:cs typeface="Roboto"/>
                <a:hlinkClick r:id="rId4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grade</a:t>
            </a:r>
            <a:r>
              <a:rPr dirty="0" sz="1000" spc="-25">
                <a:latin typeface="Roboto"/>
                <a:cs typeface="Roboto"/>
                <a:hlinkClick r:id="rId4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from</a:t>
            </a:r>
            <a:r>
              <a:rPr dirty="0" sz="1000" spc="-30">
                <a:latin typeface="Roboto"/>
                <a:cs typeface="Roboto"/>
                <a:hlinkClick r:id="rId4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any</a:t>
            </a:r>
            <a:r>
              <a:rPr dirty="0" sz="1000" spc="-25">
                <a:latin typeface="Roboto"/>
                <a:cs typeface="Roboto"/>
                <a:hlinkClick r:id="rId4"/>
              </a:rPr>
              <a:t> </a:t>
            </a:r>
            <a:r>
              <a:rPr dirty="0" sz="1000" spc="-10">
                <a:latin typeface="Roboto"/>
                <a:cs typeface="Roboto"/>
                <a:hlinkClick r:id="rId4"/>
              </a:rPr>
              <a:t>stream</a:t>
            </a:r>
            <a:r>
              <a:rPr dirty="0" sz="1000" spc="-10">
                <a:latin typeface="Roboto"/>
                <a:cs typeface="Roboto"/>
              </a:rPr>
              <a:t>.</a:t>
            </a:r>
            <a:r>
              <a:rPr dirty="0" sz="1000" spc="-4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Then,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pursue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diploma,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bachelor’s,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degree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25200"/>
              </a:lnSpc>
            </a:pPr>
            <a:r>
              <a:rPr dirty="0" sz="1000">
                <a:latin typeface="Roboto"/>
                <a:cs typeface="Roboto"/>
              </a:rPr>
              <a:t>course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hotel</a:t>
            </a:r>
            <a:r>
              <a:rPr dirty="0" sz="1000" spc="-10">
                <a:latin typeface="Roboto"/>
                <a:cs typeface="Roboto"/>
              </a:rPr>
              <a:t> management </a:t>
            </a:r>
            <a:r>
              <a:rPr dirty="0" sz="1000">
                <a:latin typeface="Roboto"/>
                <a:cs typeface="Roboto"/>
              </a:rPr>
              <a:t>from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reputed</a:t>
            </a:r>
            <a:r>
              <a:rPr dirty="0" sz="1000" spc="-10">
                <a:latin typeface="Roboto"/>
                <a:cs typeface="Roboto"/>
              </a:rPr>
              <a:t> institute. </a:t>
            </a:r>
            <a:r>
              <a:rPr dirty="0" sz="1000">
                <a:latin typeface="Roboto"/>
                <a:cs typeface="Roboto"/>
              </a:rPr>
              <a:t>Courses</a:t>
            </a:r>
            <a:r>
              <a:rPr dirty="0" sz="1000" spc="-10">
                <a:latin typeface="Roboto"/>
                <a:cs typeface="Roboto"/>
              </a:rPr>
              <a:t> usually </a:t>
            </a:r>
            <a:r>
              <a:rPr dirty="0" sz="1000">
                <a:latin typeface="Roboto"/>
                <a:cs typeface="Roboto"/>
              </a:rPr>
              <a:t>cover</a:t>
            </a:r>
            <a:r>
              <a:rPr dirty="0" sz="1000" spc="-10">
                <a:latin typeface="Roboto"/>
                <a:cs typeface="Roboto"/>
              </a:rPr>
              <a:t> subjects </a:t>
            </a:r>
            <a:r>
              <a:rPr dirty="0" sz="1000">
                <a:latin typeface="Roboto"/>
                <a:cs typeface="Roboto"/>
              </a:rPr>
              <a:t>like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front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office,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food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&amp;</a:t>
            </a:r>
            <a:r>
              <a:rPr dirty="0" sz="1000" spc="-10">
                <a:latin typeface="Roboto"/>
                <a:cs typeface="Roboto"/>
              </a:rPr>
              <a:t> beverage, housekeeping, </a:t>
            </a:r>
            <a:r>
              <a:rPr dirty="0" sz="1000" spc="-25">
                <a:latin typeface="Roboto"/>
                <a:cs typeface="Roboto"/>
              </a:rPr>
              <a:t>and </a:t>
            </a:r>
            <a:r>
              <a:rPr dirty="0" sz="1000" spc="-10">
                <a:latin typeface="Roboto"/>
                <a:cs typeface="Roboto"/>
              </a:rPr>
              <a:t>hospitality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management. During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after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course,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apply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internships </a:t>
            </a: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gain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 spc="-30">
                <a:latin typeface="Roboto"/>
                <a:cs typeface="Roboto"/>
              </a:rPr>
              <a:t>real-</a:t>
            </a:r>
            <a:r>
              <a:rPr dirty="0" sz="1000" spc="-20">
                <a:latin typeface="Roboto"/>
                <a:cs typeface="Roboto"/>
              </a:rPr>
              <a:t>world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experience.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Build</a:t>
            </a:r>
            <a:r>
              <a:rPr dirty="0" sz="1000" spc="-10">
                <a:latin typeface="Roboto"/>
                <a:cs typeface="Roboto"/>
              </a:rPr>
              <a:t> communication, leadership,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customer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service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skills.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After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training,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you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can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apply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jobs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hotels,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resorts,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restaurants,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cruise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lines.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With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experience,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you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25">
                <a:latin typeface="Roboto"/>
                <a:cs typeface="Roboto"/>
              </a:rPr>
              <a:t>can </a:t>
            </a:r>
            <a:r>
              <a:rPr dirty="0" sz="1000">
                <a:latin typeface="Roboto"/>
                <a:cs typeface="Roboto"/>
              </a:rPr>
              <a:t>move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into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higher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roles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like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hotel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manager,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operations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head,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even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start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your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own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hospitality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business.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6300" y="5135154"/>
            <a:ext cx="3120717" cy="2486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7628" y="5611880"/>
            <a:ext cx="2634468" cy="2518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5147" y="6086866"/>
            <a:ext cx="2247433" cy="25382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0634" y="6551111"/>
            <a:ext cx="777994" cy="122937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473503" y="6749177"/>
            <a:ext cx="7653655" cy="357505"/>
            <a:chOff x="1473503" y="6749177"/>
            <a:chExt cx="7653655" cy="357505"/>
          </a:xfrm>
        </p:grpSpPr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503" y="6749177"/>
              <a:ext cx="7537852" cy="15848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342" y="6947244"/>
              <a:ext cx="7645423" cy="15910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11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449" y="2015269"/>
            <a:ext cx="10355580" cy="8255"/>
            <a:chOff x="171449" y="2015269"/>
            <a:chExt cx="10355580" cy="8255"/>
          </a:xfrm>
        </p:grpSpPr>
        <p:sp>
          <p:nvSpPr>
            <p:cNvPr id="3" name="object 3" descr=""/>
            <p:cNvSpPr/>
            <p:nvPr/>
          </p:nvSpPr>
          <p:spPr>
            <a:xfrm>
              <a:off x="171449" y="2015269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5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449" y="2015269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5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475754" y="199826"/>
            <a:ext cx="7257415" cy="358140"/>
            <a:chOff x="1475754" y="199826"/>
            <a:chExt cx="7257415" cy="3581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37" y="399134"/>
              <a:ext cx="6830262" cy="1584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754" y="199826"/>
              <a:ext cx="7256974" cy="15863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458164" y="643548"/>
            <a:ext cx="1615440" cy="527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  <a:hlinkClick r:id="rId4"/>
              </a:rPr>
              <a:t>We</a:t>
            </a:r>
            <a:r>
              <a:rPr dirty="0" sz="1000" spc="-40">
                <a:latin typeface="Roboto"/>
                <a:cs typeface="Roboto"/>
                <a:hlinkClick r:id="rId4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provides</a:t>
            </a:r>
            <a:r>
              <a:rPr dirty="0" sz="1000" spc="-40">
                <a:latin typeface="Roboto"/>
                <a:cs typeface="Roboto"/>
                <a:hlinkClick r:id="rId4"/>
              </a:rPr>
              <a:t> </a:t>
            </a:r>
            <a:r>
              <a:rPr dirty="0" sz="1000">
                <a:latin typeface="Roboto"/>
                <a:cs typeface="Roboto"/>
                <a:hlinkClick r:id="rId4"/>
              </a:rPr>
              <a:t>this</a:t>
            </a:r>
            <a:r>
              <a:rPr dirty="0" sz="1000" spc="-40">
                <a:latin typeface="Roboto"/>
                <a:cs typeface="Roboto"/>
                <a:hlinkClick r:id="rId4"/>
              </a:rPr>
              <a:t> </a:t>
            </a:r>
            <a:r>
              <a:rPr dirty="0" sz="1000" spc="-10">
                <a:latin typeface="Roboto"/>
                <a:cs typeface="Roboto"/>
                <a:hlinkClick r:id="rId4"/>
              </a:rPr>
              <a:t>courses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Roboto"/>
                <a:cs typeface="Roboto"/>
                <a:hlinkClick r:id="rId5"/>
              </a:rPr>
              <a:t>https://www.facebook.com/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6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Course After 12th - Education Directory</dc:title>
  <dcterms:created xsi:type="dcterms:W3CDTF">2025-07-22T06:31:01Z</dcterms:created>
  <dcterms:modified xsi:type="dcterms:W3CDTF">2025-07-22T06:31:01Z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2025-07-21T00:00:00Z</vt:filetime>
  </property>
  <property fmtid="{D5CDD505-2E9C-101B-9397-08002B2CF9AE}" pid="3" name="Creator">
    <vt:lpwstr>Kaiomi PDF Creator 6.0</vt:lpwstr>
  </property>
  <property fmtid="{D5CDD505-2E9C-101B-9397-08002B2CF9AE}" pid="4" name="LastSaved">
    <vt:filetime>2025-07-22T00:00:00Z</vt:filetime>
  </property>
  <property fmtid="{D5CDD505-2E9C-101B-9397-08002B2CF9AE}" pid="5" name="Producer">
    <vt:lpwstr>Online PDF tools - www.kaiomi.com</vt:lpwstr>
  </property>
</Properties>
</file>