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15" r:id="rId7"/>
    <p:sldId id="329" r:id="rId8"/>
    <p:sldId id="302" r:id="rId9"/>
    <p:sldId id="339" r:id="rId10"/>
    <p:sldId id="342" r:id="rId11"/>
    <p:sldId id="341" r:id="rId12"/>
    <p:sldId id="340"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3" d="100"/>
          <a:sy n="63" d="100"/>
        </p:scale>
        <p:origin x="72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2c3OJT3t5lCwhkO02J5mnXn8DY6SPSC6?usp=sharing" TargetMode="External"/><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drive.google.com/drive/folders/12c3OJT3t5lCwhkO02J5mnXn8DY6SPSC6?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drive.google.com/drive/folders/12c3OJT3t5lCwhkO02J5mnXn8DY6SPSC6?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drive.google.com/drive/folders/12c3OJT3t5lCwhkO02J5mnXn8DY6SPSC6?usp=shar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drive.google.com/drive/folders/12c3OJT3t5lCwhkO02J5mnXn8DY6SPSC6?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190240" y="4141999"/>
            <a:ext cx="6522721" cy="861497"/>
          </a:xfrm>
        </p:spPr>
        <p:txBody>
          <a:bodyPr>
            <a:noAutofit/>
          </a:bodyPr>
          <a:lstStyle/>
          <a:p>
            <a:pPr algn="r"/>
            <a:r>
              <a:rPr lang="en-US" sz="2400" b="0" dirty="0">
                <a:solidFill>
                  <a:schemeClr val="tx1"/>
                </a:solidFill>
              </a:rPr>
              <a:t>NAME: JANVI BANGAR</a:t>
            </a:r>
          </a:p>
          <a:p>
            <a:pPr algn="r"/>
            <a:r>
              <a:rPr lang="en-US" sz="2400" b="0" dirty="0">
                <a:solidFill>
                  <a:schemeClr val="tx1"/>
                </a:solidFill>
              </a:rPr>
              <a:t>ID: STU65d788d1df1ec1708624081</a:t>
            </a:r>
            <a:endParaRPr lang="en-IN" sz="24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098800" y="2621279"/>
            <a:ext cx="6451601" cy="711201"/>
          </a:xfrm>
        </p:spPr>
        <p:txBody>
          <a:bodyPr>
            <a:noAutofit/>
          </a:bodyPr>
          <a:lstStyle/>
          <a:p>
            <a:r>
              <a:rPr lang="en-IN" sz="4000" dirty="0"/>
              <a:t>Crop Production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1960880"/>
            <a:ext cx="9534960" cy="2173898"/>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2" name="TextBox 1">
            <a:extLst>
              <a:ext uri="{FF2B5EF4-FFF2-40B4-BE49-F238E27FC236}">
                <a16:creationId xmlns:a16="http://schemas.microsoft.com/office/drawing/2014/main" id="{ECA6EBCC-5774-527B-1004-89CE5A608A16}"/>
              </a:ext>
            </a:extLst>
          </p:cNvPr>
          <p:cNvSpPr txBox="1"/>
          <p:nvPr/>
        </p:nvSpPr>
        <p:spPr>
          <a:xfrm>
            <a:off x="833122" y="1679166"/>
            <a:ext cx="2687003" cy="369332"/>
          </a:xfrm>
          <a:prstGeom prst="rect">
            <a:avLst/>
          </a:prstGeom>
          <a:noFill/>
        </p:spPr>
        <p:txBody>
          <a:bodyPr wrap="square" rtlCol="0">
            <a:spAutoFit/>
          </a:bodyPr>
          <a:lstStyle/>
          <a:p>
            <a:r>
              <a:rPr lang="en-US" dirty="0">
                <a:hlinkClick r:id="rId3"/>
              </a:rPr>
              <a:t>PROJECT LINK:</a:t>
            </a:r>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lnSpcReduction="10000"/>
          </a:bodyPr>
          <a:lstStyle/>
          <a:p>
            <a:pPr>
              <a:lnSpc>
                <a:spcPct val="150000"/>
              </a:lnSpc>
            </a:pPr>
            <a:r>
              <a:rPr lang="en-US" dirty="0"/>
              <a:t>The agricultural sector plays a vital role in the economy of many countries, including India. Accurate prediction of crop production is essential for planning agricultural activities, managing resources, and ensuring food security. However, predicting crop production can be challenging due to various factors such as weather conditions, soil quality, and agricultural practices.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 Placeholder 1">
            <a:extLst>
              <a:ext uri="{FF2B5EF4-FFF2-40B4-BE49-F238E27FC236}">
                <a16:creationId xmlns:a16="http://schemas.microsoft.com/office/drawing/2014/main" id="{7741245F-903E-262A-8B0C-89155F3A567C}"/>
              </a:ext>
            </a:extLst>
          </p:cNvPr>
          <p:cNvSpPr>
            <a:spLocks noGrp="1"/>
          </p:cNvSpPr>
          <p:nvPr>
            <p:ph type="body" sz="quarter" idx="12"/>
          </p:nvPr>
        </p:nvSpPr>
        <p:spPr>
          <a:xfrm>
            <a:off x="833120" y="2058436"/>
            <a:ext cx="7010400" cy="3607987"/>
          </a:xfrm>
        </p:spPr>
        <p:txBody>
          <a:bodyPr>
            <a:noAutofit/>
          </a:bodyPr>
          <a:lstStyle/>
          <a:p>
            <a:r>
              <a:rPr lang="en-US" dirty="0"/>
              <a:t>The objective of this project is to develop a predictive model that can forecast crop production in different states and districts for various crops and seasons Utilizing historical data on crop types, areas, and production quantities. The model aids stakeholders in making informed decisions for agricultural planning, resource allocation, and market forecasting, contributing to food security and economic growth.</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dirty="0"/>
              <a:t>This model can assist :</a:t>
            </a:r>
          </a:p>
          <a:p>
            <a:pPr marL="0" indent="0" algn="just">
              <a:lnSpc>
                <a:spcPct val="150000"/>
              </a:lnSpc>
              <a:buNone/>
            </a:pPr>
            <a:r>
              <a:rPr lang="en-US" dirty="0"/>
              <a:t>farmers, government agencies, and agricultural experts in     making data-driven decisions to optimize agricultural productivity and ensure food security.</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467359" y="1604716"/>
            <a:ext cx="9027702" cy="2263969"/>
          </a:xfrm>
        </p:spPr>
        <p:txBody>
          <a:bodyPr/>
          <a:lstStyle/>
          <a:p>
            <a:pPr lvl="1">
              <a:lnSpc>
                <a:spcPct val="150000"/>
              </a:lnSpc>
            </a:pPr>
            <a:r>
              <a:rPr lang="en-US" dirty="0"/>
              <a:t>Power BI Desktop</a:t>
            </a:r>
          </a:p>
          <a:p>
            <a:pPr lvl="1">
              <a:lnSpc>
                <a:spcPct val="150000"/>
              </a:lnSpc>
            </a:pPr>
            <a:r>
              <a:rPr lang="en-US" dirty="0"/>
              <a:t>Power Query Editor</a:t>
            </a:r>
          </a:p>
          <a:p>
            <a:pPr lvl="1">
              <a:lnSpc>
                <a:spcPct val="150000"/>
              </a:lnSpc>
            </a:pPr>
            <a:r>
              <a:rPr lang="en-US" dirty="0"/>
              <a:t>Microsoft PowerPoint</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F5D41B80-D37D-FED1-C8B8-6D11BFDC4501}"/>
              </a:ext>
            </a:extLst>
          </p:cNvPr>
          <p:cNvPicPr>
            <a:picLocks noChangeAspect="1"/>
          </p:cNvPicPr>
          <p:nvPr/>
        </p:nvPicPr>
        <p:blipFill>
          <a:blip r:embed="rId3"/>
          <a:stretch>
            <a:fillRect/>
          </a:stretch>
        </p:blipFill>
        <p:spPr>
          <a:xfrm>
            <a:off x="772160" y="1412241"/>
            <a:ext cx="8503920" cy="4673600"/>
          </a:xfrm>
          <a:prstGeom prst="rect">
            <a:avLst/>
          </a:prstGeom>
        </p:spPr>
      </p:pic>
      <p:sp>
        <p:nvSpPr>
          <p:cNvPr id="2" name="TextBox 1">
            <a:extLst>
              <a:ext uri="{FF2B5EF4-FFF2-40B4-BE49-F238E27FC236}">
                <a16:creationId xmlns:a16="http://schemas.microsoft.com/office/drawing/2014/main" id="{68AADF46-097C-EFC3-2593-87E652D0779A}"/>
              </a:ext>
            </a:extLst>
          </p:cNvPr>
          <p:cNvSpPr txBox="1"/>
          <p:nvPr/>
        </p:nvSpPr>
        <p:spPr>
          <a:xfrm>
            <a:off x="675957" y="6118968"/>
            <a:ext cx="2687003" cy="369332"/>
          </a:xfrm>
          <a:prstGeom prst="rect">
            <a:avLst/>
          </a:prstGeom>
          <a:noFill/>
        </p:spPr>
        <p:txBody>
          <a:bodyPr wrap="square" rtlCol="0">
            <a:spAutoFit/>
          </a:bodyPr>
          <a:lstStyle/>
          <a:p>
            <a:r>
              <a:rPr lang="en-US" dirty="0">
                <a:hlinkClick r:id="rId4"/>
              </a:rPr>
              <a:t>PROJECT LINK:</a:t>
            </a:r>
            <a:endParaRPr lang="en-IN"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4FB5160-C55F-C31C-14AC-048442C6C674}"/>
              </a:ext>
            </a:extLst>
          </p:cNvPr>
          <p:cNvPicPr>
            <a:picLocks noChangeAspect="1"/>
          </p:cNvPicPr>
          <p:nvPr/>
        </p:nvPicPr>
        <p:blipFill>
          <a:blip r:embed="rId3"/>
          <a:stretch>
            <a:fillRect/>
          </a:stretch>
        </p:blipFill>
        <p:spPr>
          <a:xfrm>
            <a:off x="854516" y="1501774"/>
            <a:ext cx="9010844" cy="4472305"/>
          </a:xfrm>
          <a:prstGeom prst="rect">
            <a:avLst/>
          </a:prstGeom>
        </p:spPr>
      </p:pic>
      <p:sp>
        <p:nvSpPr>
          <p:cNvPr id="2" name="TextBox 1">
            <a:extLst>
              <a:ext uri="{FF2B5EF4-FFF2-40B4-BE49-F238E27FC236}">
                <a16:creationId xmlns:a16="http://schemas.microsoft.com/office/drawing/2014/main" id="{F5E919B4-6D7E-DD7B-9722-1D2087D185C4}"/>
              </a:ext>
            </a:extLst>
          </p:cNvPr>
          <p:cNvSpPr txBox="1"/>
          <p:nvPr/>
        </p:nvSpPr>
        <p:spPr>
          <a:xfrm>
            <a:off x="854516" y="6102588"/>
            <a:ext cx="2687003" cy="369332"/>
          </a:xfrm>
          <a:prstGeom prst="rect">
            <a:avLst/>
          </a:prstGeom>
          <a:noFill/>
        </p:spPr>
        <p:txBody>
          <a:bodyPr wrap="square" rtlCol="0">
            <a:spAutoFit/>
          </a:bodyPr>
          <a:lstStyle/>
          <a:p>
            <a:r>
              <a:rPr lang="en-US" dirty="0">
                <a:hlinkClick r:id="rId4"/>
              </a:rPr>
              <a:t>PROJECT LINK:</a:t>
            </a:r>
            <a:endParaRPr lang="en-IN" dirty="0"/>
          </a:p>
        </p:txBody>
      </p:sp>
    </p:spTree>
    <p:extLst>
      <p:ext uri="{BB962C8B-B14F-4D97-AF65-F5344CB8AC3E}">
        <p14:creationId xmlns:p14="http://schemas.microsoft.com/office/powerpoint/2010/main" val="339101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A8B96D10-EAC0-99CC-8D95-3D727DF360A1}"/>
              </a:ext>
            </a:extLst>
          </p:cNvPr>
          <p:cNvPicPr>
            <a:picLocks noChangeAspect="1"/>
          </p:cNvPicPr>
          <p:nvPr/>
        </p:nvPicPr>
        <p:blipFill>
          <a:blip r:embed="rId3"/>
          <a:stretch>
            <a:fillRect/>
          </a:stretch>
        </p:blipFill>
        <p:spPr>
          <a:xfrm>
            <a:off x="675957" y="1492150"/>
            <a:ext cx="8915083" cy="4090479"/>
          </a:xfrm>
          <a:prstGeom prst="rect">
            <a:avLst/>
          </a:prstGeom>
        </p:spPr>
      </p:pic>
      <p:sp>
        <p:nvSpPr>
          <p:cNvPr id="2" name="TextBox 1">
            <a:extLst>
              <a:ext uri="{FF2B5EF4-FFF2-40B4-BE49-F238E27FC236}">
                <a16:creationId xmlns:a16="http://schemas.microsoft.com/office/drawing/2014/main" id="{E97196A3-5B9A-8438-31FC-62511DB69B3A}"/>
              </a:ext>
            </a:extLst>
          </p:cNvPr>
          <p:cNvSpPr txBox="1"/>
          <p:nvPr/>
        </p:nvSpPr>
        <p:spPr>
          <a:xfrm>
            <a:off x="675957" y="5842608"/>
            <a:ext cx="2687003" cy="369332"/>
          </a:xfrm>
          <a:prstGeom prst="rect">
            <a:avLst/>
          </a:prstGeom>
          <a:noFill/>
        </p:spPr>
        <p:txBody>
          <a:bodyPr wrap="square" rtlCol="0">
            <a:spAutoFit/>
          </a:bodyPr>
          <a:lstStyle/>
          <a:p>
            <a:r>
              <a:rPr lang="en-US" dirty="0">
                <a:hlinkClick r:id="rId4"/>
              </a:rPr>
              <a:t>PROJECT LINK:</a:t>
            </a:r>
            <a:endParaRPr lang="en-IN" dirty="0"/>
          </a:p>
        </p:txBody>
      </p:sp>
    </p:spTree>
    <p:extLst>
      <p:ext uri="{BB962C8B-B14F-4D97-AF65-F5344CB8AC3E}">
        <p14:creationId xmlns:p14="http://schemas.microsoft.com/office/powerpoint/2010/main" val="426334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5555400F-F21B-0C47-3351-DFC44FB47105}"/>
              </a:ext>
            </a:extLst>
          </p:cNvPr>
          <p:cNvPicPr>
            <a:picLocks noChangeAspect="1"/>
          </p:cNvPicPr>
          <p:nvPr/>
        </p:nvPicPr>
        <p:blipFill>
          <a:blip r:embed="rId3"/>
          <a:stretch>
            <a:fillRect/>
          </a:stretch>
        </p:blipFill>
        <p:spPr>
          <a:xfrm>
            <a:off x="675957" y="1298466"/>
            <a:ext cx="8102283" cy="4433592"/>
          </a:xfrm>
          <a:prstGeom prst="rect">
            <a:avLst/>
          </a:prstGeom>
        </p:spPr>
      </p:pic>
      <p:sp>
        <p:nvSpPr>
          <p:cNvPr id="12" name="TextBox 11">
            <a:extLst>
              <a:ext uri="{FF2B5EF4-FFF2-40B4-BE49-F238E27FC236}">
                <a16:creationId xmlns:a16="http://schemas.microsoft.com/office/drawing/2014/main" id="{B8E0D823-29F3-A26D-FC27-1C15B7CC79C6}"/>
              </a:ext>
            </a:extLst>
          </p:cNvPr>
          <p:cNvSpPr txBox="1"/>
          <p:nvPr/>
        </p:nvSpPr>
        <p:spPr>
          <a:xfrm>
            <a:off x="649260" y="5917323"/>
            <a:ext cx="2687003" cy="369332"/>
          </a:xfrm>
          <a:prstGeom prst="rect">
            <a:avLst/>
          </a:prstGeom>
          <a:noFill/>
        </p:spPr>
        <p:txBody>
          <a:bodyPr wrap="square" rtlCol="0">
            <a:spAutoFit/>
          </a:bodyPr>
          <a:lstStyle/>
          <a:p>
            <a:r>
              <a:rPr lang="en-US" dirty="0">
                <a:hlinkClick r:id="rId4"/>
              </a:rPr>
              <a:t>PROJECT LINK:</a:t>
            </a:r>
            <a:endParaRPr lang="en-IN" dirty="0"/>
          </a:p>
        </p:txBody>
      </p:sp>
    </p:spTree>
    <p:extLst>
      <p:ext uri="{BB962C8B-B14F-4D97-AF65-F5344CB8AC3E}">
        <p14:creationId xmlns:p14="http://schemas.microsoft.com/office/powerpoint/2010/main" val="38623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670</TotalTime>
  <Words>209</Words>
  <Application>Microsoft Office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Crop Production Analysis</vt:lpstr>
      <vt:lpstr>PROBLEM  STATEMENT</vt:lpstr>
      <vt:lpstr>Project Description  </vt:lpstr>
      <vt:lpstr>WHO ARE THE END USERS?</vt:lpstr>
      <vt:lpstr>Technology Used</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Janvi b</cp:lastModifiedBy>
  <cp:revision>76</cp:revision>
  <dcterms:created xsi:type="dcterms:W3CDTF">2021-07-11T13:13:15Z</dcterms:created>
  <dcterms:modified xsi:type="dcterms:W3CDTF">2024-03-16T13:15:55Z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